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9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927653"/>
            <a:ext cx="9144000" cy="180473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Работа регионального методического объединения учителей-логопедов школ Ярославской области  в 2018 году</a:t>
            </a:r>
            <a:endParaRPr lang="ru-RU" sz="3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04670" y="4003588"/>
            <a:ext cx="3484606" cy="1254211"/>
          </a:xfrm>
        </p:spPr>
        <p:txBody>
          <a:bodyPr/>
          <a:lstStyle/>
          <a:p>
            <a:r>
              <a:rPr lang="ru-RU" dirty="0" smtClean="0"/>
              <a:t>ГАУ ДПО ЯО ИРО</a:t>
            </a:r>
          </a:p>
          <a:p>
            <a:r>
              <a:rPr lang="ru-RU" dirty="0" smtClean="0"/>
              <a:t>Ст. преподаватель КИО Отрошко Г.В.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1143000"/>
            <a:ext cx="365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Вы с нами? 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pic>
        <p:nvPicPr>
          <p:cNvPr id="2050" name="Picture 2" descr="http://www.iro.yar.ru/fileadmin/user_upload/30-12-kio-pobed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6670" y="1543660"/>
            <a:ext cx="2971593" cy="3960324"/>
          </a:xfrm>
          <a:prstGeom prst="rect">
            <a:avLst/>
          </a:prstGeom>
          <a:noFill/>
        </p:spPr>
      </p:pic>
      <p:pic>
        <p:nvPicPr>
          <p:cNvPr id="2051" name="Picture 3" descr="C:\Users\O G V\Desktop\ПЛАНЫ - ОТЧЁТЫ\флешмо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602" y="2338753"/>
            <a:ext cx="3366107" cy="2245115"/>
          </a:xfrm>
          <a:prstGeom prst="rect">
            <a:avLst/>
          </a:prstGeom>
          <a:noFill/>
        </p:spPr>
      </p:pic>
      <p:pic>
        <p:nvPicPr>
          <p:cNvPr id="2052" name="Picture 4" descr="C:\Users\O G V\Desktop\ПЛАНЫ - ОТЧЁТЫ\к отчету 2018\РМО 2018 год\Отчет на сайт 23 октября\IMG_9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0985" y="2876730"/>
            <a:ext cx="3762374" cy="2391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8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720969"/>
            <a:ext cx="10515600" cy="54559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2018 региональное методическое объединение учителей-логопедов школ Ярославской области работало второй год</a:t>
            </a:r>
          </a:p>
          <a:p>
            <a:r>
              <a:rPr lang="ru-RU" dirty="0" smtClean="0"/>
              <a:t>В него вошли отдельные методические объединения школьных логопедов: </a:t>
            </a:r>
          </a:p>
          <a:p>
            <a:r>
              <a:rPr lang="ru-RU" dirty="0" smtClean="0"/>
              <a:t> методическое объединение  учителей-логопедов г. Ярославля  (руководитель учитель-логопед  средней школы № 83 г. Ярославля Кононова И.М.) , </a:t>
            </a:r>
          </a:p>
          <a:p>
            <a:r>
              <a:rPr lang="ru-RU" dirty="0" smtClean="0"/>
              <a:t>методическое объединение  учителей-логопедов школ  Ярославского муниципального района (руководитель учитель-логопед  Михайловской средней школы ЯМР </a:t>
            </a:r>
            <a:r>
              <a:rPr lang="ru-RU" dirty="0" err="1" smtClean="0"/>
              <a:t>Печникова</a:t>
            </a:r>
            <a:r>
              <a:rPr lang="ru-RU" dirty="0" smtClean="0"/>
              <a:t> О.А.)</a:t>
            </a:r>
          </a:p>
          <a:p>
            <a:r>
              <a:rPr lang="ru-RU" dirty="0" smtClean="0"/>
              <a:t> методическое объединение  учителей-логопедов школ, работающих по адаптированным основным общеобразовательным программам для детей с нарушениями интеллекта  (руководитель – учитель-логопед  «Ярославской школы-интерната № 8» </a:t>
            </a:r>
            <a:r>
              <a:rPr lang="ru-RU" dirty="0" err="1" smtClean="0"/>
              <a:t>Шишелева</a:t>
            </a:r>
            <a:r>
              <a:rPr lang="ru-RU" dirty="0" smtClean="0"/>
              <a:t> Е.В.), </a:t>
            </a:r>
          </a:p>
          <a:p>
            <a:r>
              <a:rPr lang="ru-RU" dirty="0" smtClean="0"/>
              <a:t>методическое объединение  учителей-логопедов Ростовского района Ярославской области (руководитель – учитель-логопед  Центра «Содействие» </a:t>
            </a:r>
            <a:r>
              <a:rPr lang="ru-RU" dirty="0" err="1" smtClean="0"/>
              <a:t>Барсукова</a:t>
            </a:r>
            <a:r>
              <a:rPr lang="ru-RU" dirty="0" smtClean="0"/>
              <a:t> М.В.).</a:t>
            </a:r>
          </a:p>
          <a:p>
            <a:r>
              <a:rPr lang="ru-RU" dirty="0" smtClean="0"/>
              <a:t>Методическое объединение школьных логопедов г. Рыбинска  (руководитель – учитель-логопед МОУ «Средняя школа № 3» г. Рыбинска Севрюгина А.В.)</a:t>
            </a:r>
          </a:p>
          <a:p>
            <a:r>
              <a:rPr lang="ru-RU" dirty="0" smtClean="0"/>
              <a:t>Кроме того, в состав РМО вошли учителя-логопеды районов, где нет своих методических объединений.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состав РМО  школьных учителей-логопедов входят  специалисты: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38200" y="1178169"/>
            <a:ext cx="5181600" cy="4998794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Ярославля</a:t>
            </a:r>
          </a:p>
          <a:p>
            <a:pPr lvl="0"/>
            <a:r>
              <a:rPr lang="ru-RU" dirty="0" smtClean="0"/>
              <a:t>Ростова</a:t>
            </a:r>
          </a:p>
          <a:p>
            <a:pPr lvl="0"/>
            <a:r>
              <a:rPr lang="ru-RU" dirty="0" smtClean="0"/>
              <a:t>Переславля-Залесского</a:t>
            </a:r>
          </a:p>
          <a:p>
            <a:pPr lvl="0"/>
            <a:r>
              <a:rPr lang="ru-RU" dirty="0" smtClean="0"/>
              <a:t>Гаврилов-Яма</a:t>
            </a:r>
          </a:p>
          <a:p>
            <a:pPr lvl="0"/>
            <a:r>
              <a:rPr lang="ru-RU" dirty="0" smtClean="0"/>
              <a:t>Данилова</a:t>
            </a:r>
          </a:p>
          <a:p>
            <a:pPr lvl="0"/>
            <a:r>
              <a:rPr lang="ru-RU" dirty="0" smtClean="0"/>
              <a:t>Рыбинска</a:t>
            </a:r>
          </a:p>
          <a:p>
            <a:pPr lvl="0"/>
            <a:r>
              <a:rPr lang="ru-RU" dirty="0" smtClean="0"/>
              <a:t>Углича</a:t>
            </a:r>
          </a:p>
          <a:p>
            <a:pPr lvl="0"/>
            <a:r>
              <a:rPr lang="ru-RU" dirty="0" smtClean="0"/>
              <a:t>Ярославского, Рыбинского, </a:t>
            </a:r>
            <a:r>
              <a:rPr lang="ru-RU" dirty="0" err="1" smtClean="0"/>
              <a:t>Тутаевского</a:t>
            </a:r>
            <a:r>
              <a:rPr lang="ru-RU" dirty="0" smtClean="0"/>
              <a:t>,  </a:t>
            </a:r>
            <a:r>
              <a:rPr lang="ru-RU" dirty="0" err="1" smtClean="0"/>
              <a:t>Переславского</a:t>
            </a:r>
            <a:r>
              <a:rPr lang="ru-RU" dirty="0" smtClean="0"/>
              <a:t>,  Даниловского, Ростовского муниципальных районов области.</a:t>
            </a:r>
          </a:p>
          <a:p>
            <a:endParaRPr lang="ru-RU" dirty="0"/>
          </a:p>
        </p:txBody>
      </p:sp>
      <p:pic>
        <p:nvPicPr>
          <p:cNvPr id="9217" name="Picture 1" descr="C:\Users\O G V\Desktop\ПЛАНЫ - ОТЧЁТЫ\к отчету 2018\РМО 2018 год\174_1903\IMG_3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277" y="1038286"/>
            <a:ext cx="51816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За 2018 г. РМО  школьных учителей-логопедов провело  4 информационно-методических семинара, которые в общей сложности, посетило более 150 специалистов. </a:t>
            </a:r>
          </a:p>
          <a:p>
            <a:r>
              <a:rPr lang="ru-RU" dirty="0" smtClean="0"/>
              <a:t>Мы знакомились с организацией логопедической работы в различных образовательных учреждениях области, побывали на открытых уроках и  занятиях.</a:t>
            </a:r>
            <a:endParaRPr lang="ru-RU" dirty="0"/>
          </a:p>
        </p:txBody>
      </p:sp>
      <p:pic>
        <p:nvPicPr>
          <p:cNvPr id="14" name="Picture 3" descr="C:\Users\O G V\Desktop\Untitled[00-11-36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614" y="1438688"/>
            <a:ext cx="3197715" cy="17968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5" name="Picture 2" descr="C:\Users\O G V\Desktop\dsc_4263_w300_h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2789" y="2625675"/>
            <a:ext cx="2857501" cy="1905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 Специалисты РМО   приняли   участие во Всероссийском совещании дефектологов в г. Ярославле, во Всероссийском семинаре-совещании в Центре лечебной педагогики в г. Пскове, в межрегиональном семинаре  в г. Костроме, в конференциях, проводимых ИРО, ЯГПУ им. К.Д. Ушинского, межрегиональной лабораторией «Педагогика сельской школы» Научного центра РАО, созданного при ЯГПУ им. К.Д. Ушинского, «Дне дефектолога» в г. </a:t>
            </a:r>
            <a:r>
              <a:rPr lang="ru-RU" dirty="0" err="1" smtClean="0"/>
              <a:t>Гаврилов-Яме</a:t>
            </a:r>
            <a:r>
              <a:rPr lang="ru-RU" dirty="0" smtClean="0"/>
              <a:t>,  в работе различных форумов в Москве. .</a:t>
            </a:r>
            <a:endParaRPr lang="ru-RU" dirty="0"/>
          </a:p>
        </p:txBody>
      </p:sp>
      <p:pic>
        <p:nvPicPr>
          <p:cNvPr id="7169" name="Picture 1" descr="C:\Users\O G V\Desktop\ПЛАНЫ - ОТЧЁТЫ\к отчету 2018\РМО 2018 год\Отчет на сайт 23 октября\IMG_9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106" y="896815"/>
            <a:ext cx="3106341" cy="2070894"/>
          </a:xfrm>
          <a:prstGeom prst="rect">
            <a:avLst/>
          </a:prstGeom>
          <a:noFill/>
        </p:spPr>
      </p:pic>
      <p:pic>
        <p:nvPicPr>
          <p:cNvPr id="7170" name="Picture 2" descr="C:\Users\O G V\Desktop\ПЛАНЫ - ОТЧЁТЫ\к отчету 2018\РМО 2018 год\174_1903\IMG_3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7139" y="2224108"/>
            <a:ext cx="2905181" cy="2178761"/>
          </a:xfrm>
          <a:prstGeom prst="rect">
            <a:avLst/>
          </a:prstGeom>
          <a:noFill/>
        </p:spPr>
      </p:pic>
      <p:pic>
        <p:nvPicPr>
          <p:cNvPr id="7171" name="Picture 3" descr="C:\Users\O G V\Desktop\ПЛАНЫ - ОТЧЁТЫ\к отчету 2018\РМО 2018 год\174_1903\IMG_3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133" y="3763108"/>
            <a:ext cx="3188857" cy="2391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Мы приняли участие в работе  Международного симпозиума логопедов и </a:t>
            </a:r>
            <a:r>
              <a:rPr lang="ru-RU" sz="2400" b="1" dirty="0" err="1" smtClean="0"/>
              <a:t>фониатров</a:t>
            </a:r>
            <a:r>
              <a:rPr lang="ru-RU" sz="2400" b="1" dirty="0" smtClean="0"/>
              <a:t> «Специфические языковые расстройства у детей: вопросы диагностики и коррекционно-развивающего воздействия» в г. Москве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09879">
            <a:off x="8560495" y="1931132"/>
            <a:ext cx="307786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O G V\Desktop\ПЛАНЫ - ОТЧЁТЫ\к отчету 2018\Симпозиум\На сайт\2018-08-25 10-28-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817" y="3341078"/>
            <a:ext cx="4876798" cy="27431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83022">
            <a:off x="571487" y="2004648"/>
            <a:ext cx="2951222" cy="209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9 ноября  2018 г. группа участников РМО учителей-логопедов Ярославской области  приняла участие в работе одного из логопедических форумов – фестиваля «</a:t>
            </a:r>
            <a:r>
              <a:rPr lang="ru-RU" sz="2000" b="1" dirty="0" err="1" smtClean="0"/>
              <a:t>Логофест</a:t>
            </a:r>
            <a:r>
              <a:rPr lang="ru-RU" sz="2000" b="1" dirty="0" smtClean="0"/>
              <a:t>» в г. Москве.</a:t>
            </a:r>
            <a:endParaRPr lang="ru-RU" sz="2000" b="1" dirty="0"/>
          </a:p>
        </p:txBody>
      </p:sp>
      <p:pic>
        <p:nvPicPr>
          <p:cNvPr id="2050" name="Picture 2" descr="C:\Users\O G V\Desktop\ПЛАНЫ - ОТЧЁТЫ\к отчету 2018\Логофест\47011710_518138042020761_576128777101246464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</p:spPr>
      </p:pic>
      <p:pic>
        <p:nvPicPr>
          <p:cNvPr id="2051" name="Picture 3" descr="C:\Users\O G V\Desktop\ПЛАНЫ - ОТЧЁТЫ\к отчету 2018\Логофест\IMG_33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Учителя-логопеды школ области приняли активное участие: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Региональный конкурс </a:t>
            </a:r>
            <a:br>
              <a:rPr lang="ru-RU" sz="2200" dirty="0" smtClean="0"/>
            </a:br>
            <a:r>
              <a:rPr lang="ru-RU" sz="2200" dirty="0" smtClean="0"/>
              <a:t>«Лучшая организация логопедической работы  в образовательной организации с детьми с ОВЗ»</a:t>
            </a:r>
            <a:br>
              <a:rPr lang="ru-RU" sz="2200" dirty="0" smtClean="0"/>
            </a:br>
            <a:r>
              <a:rPr lang="ru-RU" sz="2200" dirty="0" smtClean="0"/>
              <a:t>2018 год</a:t>
            </a:r>
          </a:p>
          <a:p>
            <a:pPr>
              <a:buNone/>
            </a:pPr>
            <a:r>
              <a:rPr lang="ru-RU" sz="2200" dirty="0" smtClean="0"/>
              <a:t>В номинациях:</a:t>
            </a:r>
          </a:p>
          <a:p>
            <a:r>
              <a:rPr lang="ru-RU" sz="2200" dirty="0" smtClean="0"/>
              <a:t>"Логопедическое занятие в школе"</a:t>
            </a:r>
            <a:br>
              <a:rPr lang="ru-RU" sz="2200" dirty="0" smtClean="0"/>
            </a:br>
            <a:r>
              <a:rPr lang="ru-RU" sz="2200" dirty="0" smtClean="0"/>
              <a:t>«Урок учителя-логопеда в классе для детей с тяжелыми нарушениями речи»</a:t>
            </a:r>
            <a:br>
              <a:rPr lang="ru-RU" sz="2200" dirty="0" smtClean="0"/>
            </a:br>
            <a:endParaRPr lang="ru-RU" sz="22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Номинанты:</a:t>
            </a:r>
          </a:p>
          <a:p>
            <a:r>
              <a:rPr lang="ru-RU" b="1" dirty="0" smtClean="0"/>
              <a:t>Белова Екатерина Дмитриевна </a:t>
            </a:r>
            <a:r>
              <a:rPr lang="ru-RU" dirty="0" smtClean="0"/>
              <a:t>- ГОУ ЯО «Петровская школа-интернат»</a:t>
            </a:r>
          </a:p>
          <a:p>
            <a:r>
              <a:rPr lang="ru-RU" b="1" dirty="0" smtClean="0"/>
              <a:t>Кононова Ирина Михайловна </a:t>
            </a:r>
            <a:r>
              <a:rPr lang="ru-RU" dirty="0" smtClean="0"/>
              <a:t>- МОУ «Средняя школа № 83» г. Ярославля</a:t>
            </a:r>
          </a:p>
          <a:p>
            <a:r>
              <a:rPr lang="ru-RU" b="1" dirty="0" err="1" smtClean="0"/>
              <a:t>Куксова</a:t>
            </a:r>
            <a:r>
              <a:rPr lang="ru-RU" b="1" dirty="0" smtClean="0"/>
              <a:t> Наталья Вячеславовна </a:t>
            </a:r>
            <a:r>
              <a:rPr lang="ru-RU" dirty="0" smtClean="0"/>
              <a:t>- ГОУ ЯО «Петровская школа-интернат»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Победитель в номинации: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Куксова</a:t>
            </a:r>
            <a:r>
              <a:rPr lang="ru-RU" b="1" dirty="0" smtClean="0">
                <a:solidFill>
                  <a:srgbClr val="C00000"/>
                </a:solidFill>
              </a:rPr>
              <a:t> Наталья Вячеславовна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/>
              <a:t>ГОУ ЯО «Петровская школа-интернат» </a:t>
            </a:r>
          </a:p>
          <a:p>
            <a:endParaRPr lang="ru-RU" dirty="0"/>
          </a:p>
        </p:txBody>
      </p:sp>
      <p:pic>
        <p:nvPicPr>
          <p:cNvPr id="6" name="Picture 2" descr="C:\Users\otoroshko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85" y="1977654"/>
            <a:ext cx="4142979" cy="3332899"/>
          </a:xfrm>
          <a:prstGeom prst="rect">
            <a:avLst/>
          </a:prstGeom>
          <a:noFill/>
          <a:ln w="38100">
            <a:solidFill>
              <a:srgbClr val="A52D36"/>
            </a:solidFill>
            <a:prstDash val="lgDash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481</Words>
  <Application>Microsoft Office PowerPoint</Application>
  <PresentationFormat>Произвольный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2_Тема Office</vt:lpstr>
      <vt:lpstr>Работа регионального методического объединения учителей-логопедов школ Ярославской области  в 2018 году</vt:lpstr>
      <vt:lpstr>Слайд 2</vt:lpstr>
      <vt:lpstr>В состав РМО  школьных учителей-логопедов входят  специалисты:   </vt:lpstr>
      <vt:lpstr>Слайд 4</vt:lpstr>
      <vt:lpstr>Слайд 5</vt:lpstr>
      <vt:lpstr>Мы приняли участие в работе  Международного симпозиума логопедов и фониатров «Специфические языковые расстройства у детей: вопросы диагностики и коррекционно-развивающего воздействия» в г. Москве</vt:lpstr>
      <vt:lpstr>9 ноября  2018 г. группа участников РМО учителей-логопедов Ярославской области  приняла участие в работе одного из логопедических форумов – фестиваля «Логофест» в г. Москве.</vt:lpstr>
      <vt:lpstr>Учителя-логопеды школ области приняли активное участие: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O G V</cp:lastModifiedBy>
  <cp:revision>39</cp:revision>
  <dcterms:created xsi:type="dcterms:W3CDTF">2017-01-30T13:00:35Z</dcterms:created>
  <dcterms:modified xsi:type="dcterms:W3CDTF">2019-01-04T21:50:38Z</dcterms:modified>
  <cp:contentStatus/>
</cp:coreProperties>
</file>