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2" r:id="rId5"/>
    <p:sldId id="268" r:id="rId6"/>
    <p:sldId id="274" r:id="rId7"/>
    <p:sldId id="273" r:id="rId8"/>
    <p:sldId id="275" r:id="rId9"/>
    <p:sldId id="276" r:id="rId10"/>
    <p:sldId id="264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РМО учителей-логопедов ДОУ ЯО</a:t>
            </a:r>
          </a:p>
        </c:rich>
      </c:tx>
      <c:layout>
        <c:manualLayout>
          <c:xMode val="edge"/>
          <c:yMode val="edge"/>
          <c:x val="3.2052494799987764E-2"/>
          <c:y val="4.303809104038881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РМО учителей-логопедов ДОУ ЯО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Районные МО логопедов ДОУ г. Ярославля</c:v>
                </c:pt>
                <c:pt idx="1">
                  <c:v>МО логопедов  ДОУ г. Рыбинска</c:v>
                </c:pt>
                <c:pt idx="2">
                  <c:v>МО логопедов ДОУ Рыбинского МР</c:v>
                </c:pt>
                <c:pt idx="3">
                  <c:v>МО логопедов Гаврилов-Ямского района</c:v>
                </c:pt>
                <c:pt idx="4">
                  <c:v>МО логопедов ДОУ  Угличского МР</c:v>
                </c:pt>
                <c:pt idx="5">
                  <c:v>МО логопедов ДОУ Ростовского МР</c:v>
                </c:pt>
                <c:pt idx="6">
                  <c:v>МО логопедов ДОУ  Тутаевского МР</c:v>
                </c:pt>
                <c:pt idx="7">
                  <c:v>МО логопедов ДОУ других МР области</c:v>
                </c:pt>
                <c:pt idx="8">
                  <c:v>Другие участники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41222577673175"/>
          <c:y val="2.4298094696084779E-2"/>
          <c:w val="0.33537801047344989"/>
          <c:h val="0.944315869088801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927653"/>
            <a:ext cx="9144000" cy="180473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регионального методического объединения учителей-логопедов ДОУ Ярославской области  в 2019  году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04670" y="4003588"/>
            <a:ext cx="3484606" cy="1254211"/>
          </a:xfrm>
        </p:spPr>
        <p:txBody>
          <a:bodyPr/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3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В 2018 году  было создано РМО учителей-логопедов дошкольных образовательных учреждений ЯО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9382" y="1396538"/>
            <a:ext cx="2859578" cy="4780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dirty="0" smtClean="0"/>
              <a:t>В состав РМО вошли  отдельные методические объединения дошкольных логопедов: 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192087" y="847899"/>
          <a:ext cx="8628611" cy="537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За 2019  г. учителя-логопеды ДОУ  в рамках работы РМО  приняли участие в работе информационно-методических семинаров, которые , в общей сложности, посетило более 150 специалистов. </a:t>
            </a:r>
          </a:p>
          <a:p>
            <a:r>
              <a:rPr lang="ru-RU" dirty="0" smtClean="0"/>
              <a:t>Мы побывали на открытых логопедических занятиях в  ДОУ,   знакомились с опытом отдельных детских садов, в т.ч. базовых площадок кафедры инклюзивного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326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548640"/>
            <a:ext cx="5181600" cy="5628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Специалисты РМО приняли участие в проведении стажировок для слушателей профессиональной переподготовки «Специальное дефектологическое образование» по направлению «Логопедия»: показали открытые логопедические занятия. В этой работе приняли участие: </a:t>
            </a:r>
          </a:p>
          <a:p>
            <a:r>
              <a:rPr lang="ru-RU" dirty="0" smtClean="0"/>
              <a:t>МДОУ «Детский сад № 24» г. Ярославля</a:t>
            </a:r>
          </a:p>
          <a:p>
            <a:r>
              <a:rPr lang="ru-RU" dirty="0" smtClean="0"/>
              <a:t>МДОУ «Детский сад № 16 «Ягодка» ЯМР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81891"/>
            <a:ext cx="5181600" cy="5595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Материалы, предоставленные учителями-логопедами МДОУ «Детский сад № 135» г. Ярославля,  </a:t>
            </a:r>
          </a:p>
          <a:p>
            <a:r>
              <a:rPr lang="ru-RU" dirty="0" smtClean="0"/>
              <a:t>МДОУ «Детский сад № 185» г. Ярославля, </a:t>
            </a:r>
          </a:p>
          <a:p>
            <a:r>
              <a:rPr lang="ru-RU" dirty="0" smtClean="0"/>
              <a:t>МДОУ «Детский сад № 6» г. Ярославля </a:t>
            </a:r>
          </a:p>
          <a:p>
            <a:r>
              <a:rPr lang="ru-RU" dirty="0" smtClean="0"/>
              <a:t> использовались для обучения слушателей программы профессиональной переподготовки «Специальное дефектологическое образование» по направлению «Логопедия»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O G V\Desktop\ПЛАНЫ - ОТЧЁТЫ\отчеты 19\проведены семинары РМО\ягодка семинар\IMG_27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1452" y="304798"/>
            <a:ext cx="3583421" cy="2388947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172200" y="556591"/>
            <a:ext cx="5181600" cy="606949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24 апреля в  МДОУ детский сад № 16 «Ягодка» ЯМР (базовая площадка кафедры инклюзивного образования)  был проведен межмуниципальный    семинар по теме </a:t>
            </a:r>
            <a:r>
              <a:rPr lang="ru-RU" b="1" i="1" dirty="0" smtClean="0"/>
              <a:t>«Ярмарка педагогических идей. Из опыта работы с детьми с ОВЗ».</a:t>
            </a:r>
            <a:endParaRPr lang="ru-RU" dirty="0" smtClean="0"/>
          </a:p>
          <a:p>
            <a:r>
              <a:rPr lang="ru-RU" b="1" dirty="0" smtClean="0"/>
              <a:t>Цель: </a:t>
            </a:r>
            <a:r>
              <a:rPr lang="ru-RU" dirty="0" smtClean="0"/>
              <a:t>познакомить специалистов ДОО Ярославского, </a:t>
            </a:r>
            <a:r>
              <a:rPr lang="ru-RU" dirty="0" err="1" smtClean="0"/>
              <a:t>Тутаевского</a:t>
            </a:r>
            <a:r>
              <a:rPr lang="ru-RU" dirty="0" smtClean="0"/>
              <a:t> МР, </a:t>
            </a:r>
            <a:br>
              <a:rPr lang="ru-RU" dirty="0" smtClean="0"/>
            </a:br>
            <a:r>
              <a:rPr lang="ru-RU" dirty="0" smtClean="0"/>
              <a:t>г. Ярославля с опытом коррекционной работы в условиях инклюзивного образования; повысить уровень профессиональной компетентности педагогов при работе с детьми с ОВЗ, обмен опытом</a:t>
            </a:r>
          </a:p>
          <a:p>
            <a:r>
              <a:rPr lang="ru-RU" dirty="0" smtClean="0"/>
              <a:t>В семинаре приняли участие воспитатели, специалисты ДОУ и дошкольных групп  ЯМР, </a:t>
            </a:r>
            <a:r>
              <a:rPr lang="ru-RU" dirty="0" err="1" smtClean="0"/>
              <a:t>Тутаевского</a:t>
            </a:r>
            <a:r>
              <a:rPr lang="ru-RU" dirty="0" smtClean="0"/>
              <a:t> МР и г. Ярославля.</a:t>
            </a:r>
          </a:p>
          <a:p>
            <a:r>
              <a:rPr lang="ru-RU" dirty="0" smtClean="0"/>
              <a:t>В рамках работы семинара были показаны:</a:t>
            </a:r>
          </a:p>
          <a:p>
            <a:pPr lvl="0"/>
            <a:r>
              <a:rPr lang="ru-RU" dirty="0" smtClean="0"/>
              <a:t>открытые занятия с детьми</a:t>
            </a:r>
          </a:p>
          <a:p>
            <a:pPr lvl="0"/>
            <a:r>
              <a:rPr lang="ru-RU" dirty="0" smtClean="0"/>
              <a:t>мастер – класс: «Формирование толерантного отношения к детям с ограниченными возможностями здоровья в детском коллективе»</a:t>
            </a:r>
          </a:p>
          <a:p>
            <a:pPr lvl="0"/>
            <a:r>
              <a:rPr lang="ru-RU" dirty="0" smtClean="0"/>
              <a:t>мастер – класс: «Использование элементов </a:t>
            </a:r>
            <a:r>
              <a:rPr lang="ru-RU" dirty="0" err="1" smtClean="0"/>
              <a:t>акватерапии</a:t>
            </a:r>
            <a:r>
              <a:rPr lang="ru-RU" dirty="0" smtClean="0"/>
              <a:t> при коррекции речевых нарушений у дошкольников с ОВЗ на </a:t>
            </a:r>
            <a:r>
              <a:rPr lang="ru-RU" dirty="0" err="1" smtClean="0"/>
              <a:t>логопункте</a:t>
            </a:r>
            <a:r>
              <a:rPr lang="ru-RU" dirty="0" smtClean="0"/>
              <a:t> ДОУ</a:t>
            </a:r>
          </a:p>
          <a:p>
            <a:pPr lvl="0"/>
            <a:r>
              <a:rPr lang="ru-RU" dirty="0" smtClean="0"/>
              <a:t>мастер-класс: «Использование театрализованных игр в коррекционной работе с детьми с ТНР</a:t>
            </a:r>
          </a:p>
          <a:p>
            <a:pPr lvl="0"/>
            <a:r>
              <a:rPr lang="ru-RU" dirty="0" smtClean="0"/>
              <a:t>мастер-класс «Элементы нейропсихологических игр как инструмент развития пространственных представлений и способ ориентировки на схеме тела у детей с нарушениями интеллекта»</a:t>
            </a:r>
          </a:p>
          <a:p>
            <a:pPr lvl="0"/>
            <a:r>
              <a:rPr lang="ru-RU" dirty="0" smtClean="0"/>
              <a:t>мастер-класс «Развитие социально-коммуникативной сферы дошкольника с ОВЗ с использованием русских народных хороводных игр»</a:t>
            </a:r>
          </a:p>
          <a:p>
            <a:endParaRPr lang="ru-RU" dirty="0"/>
          </a:p>
        </p:txBody>
      </p:sp>
      <p:pic>
        <p:nvPicPr>
          <p:cNvPr id="37894" name="Picture 6" descr="C:\Users\O G V\Desktop\ПЛАНЫ - ОТЧЁТЫ\отчеты 19\проведены семинары РМО\ягодка семинар\IMG_2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557" y="3476626"/>
            <a:ext cx="3770036" cy="2513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РМО   приняли   участие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межрегиональной научно-практической конференции «Эффективные стратегии помощи людям с РАС и другими ментальными нарушениями», </a:t>
            </a:r>
          </a:p>
          <a:p>
            <a:r>
              <a:rPr lang="ru-RU" dirty="0" smtClean="0"/>
              <a:t>в конференциях, проводимых ИРО, ЯГПУ им. К.Д. Ушинского, межрегиональной лабораторией «Педагогика сельской школы» Научного центра РАО, созданного при ЯГПУ им. К.Д. Ушинского, </a:t>
            </a:r>
          </a:p>
          <a:p>
            <a:r>
              <a:rPr lang="ru-RU" dirty="0" smtClean="0"/>
              <a:t>«Дне дефектолога» в г. Ростове, </a:t>
            </a:r>
          </a:p>
          <a:p>
            <a:r>
              <a:rPr lang="ru-RU" dirty="0" smtClean="0"/>
              <a:t> в работе различных форумов в Москве.</a:t>
            </a:r>
          </a:p>
          <a:p>
            <a:endParaRPr lang="ru-RU" dirty="0"/>
          </a:p>
        </p:txBody>
      </p:sp>
      <p:pic>
        <p:nvPicPr>
          <p:cNvPr id="1026" name="Picture 2" descr="C:\Users\O G V\Desktop\ПЛАНЫ - ОТЧЁТЫ\отчеты 19\проведены семинары РМО\РМО логопедов\IMG_3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244" y="1183550"/>
            <a:ext cx="2633868" cy="1975401"/>
          </a:xfrm>
          <a:prstGeom prst="rect">
            <a:avLst/>
          </a:prstGeom>
          <a:noFill/>
        </p:spPr>
      </p:pic>
      <p:pic>
        <p:nvPicPr>
          <p:cNvPr id="1029" name="Picture 5" descr="C:\Users\O G V\Desktop\ПЛАНЫ - ОТЧЁТЫ\отчеты 19\проведены семинары РМО\РМО логопедов\IMG_3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017" y="3776869"/>
            <a:ext cx="2650585" cy="1987825"/>
          </a:xfrm>
          <a:prstGeom prst="rect">
            <a:avLst/>
          </a:prstGeom>
          <a:noFill/>
        </p:spPr>
      </p:pic>
      <p:pic>
        <p:nvPicPr>
          <p:cNvPr id="1031" name="Picture 7" descr="https://sun9-36.userapi.com/c851032/v851032079/1be55a/GvKyrhf6R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9774" y="1152938"/>
            <a:ext cx="2678366" cy="20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Интерес учителей-логопедов вызвал проведенный  специалистами детских садов г.Рыбинска семинар по теме </a:t>
            </a:r>
          </a:p>
          <a:p>
            <a:pPr>
              <a:buNone/>
            </a:pPr>
            <a:r>
              <a:rPr lang="ru-RU" dirty="0" smtClean="0"/>
              <a:t>«Актуальные технологии логопедической практики»</a:t>
            </a:r>
          </a:p>
          <a:p>
            <a:pPr>
              <a:buNone/>
            </a:pPr>
            <a:r>
              <a:rPr lang="ru-RU" dirty="0" smtClean="0"/>
              <a:t>В ходе семинара были показаны </a:t>
            </a:r>
          </a:p>
          <a:p>
            <a:pPr>
              <a:buNone/>
            </a:pPr>
            <a:r>
              <a:rPr lang="ru-RU" dirty="0" smtClean="0"/>
              <a:t>9 мастер-классов, состоялся интересный разговор о насущных проблемах логопедической  работы с дошкольниками.</a:t>
            </a:r>
            <a:endParaRPr lang="ru-RU" dirty="0"/>
          </a:p>
        </p:txBody>
      </p:sp>
      <p:pic>
        <p:nvPicPr>
          <p:cNvPr id="38914" name="Picture 2" descr="C:\Users\O G V\Desktop\ПЛАНЫ - ОТЧЁТЫ\отчеты 19\проведены семинары РМО\семинра Рыбинск\DSCN7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651" y="1810268"/>
            <a:ext cx="2706757" cy="1804505"/>
          </a:xfrm>
          <a:prstGeom prst="rect">
            <a:avLst/>
          </a:prstGeom>
          <a:noFill/>
        </p:spPr>
      </p:pic>
      <p:pic>
        <p:nvPicPr>
          <p:cNvPr id="38915" name="Picture 3" descr="C:\Users\O G V\Desktop\ПЛАНЫ - ОТЧЁТЫ\отчеты 19\проведены семинары РМО\семинра Рыбинск\ZzbJIb4bB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783" y="2305879"/>
            <a:ext cx="2554356" cy="3405808"/>
          </a:xfrm>
          <a:prstGeom prst="rect">
            <a:avLst/>
          </a:prstGeom>
          <a:noFill/>
        </p:spPr>
      </p:pic>
      <p:pic>
        <p:nvPicPr>
          <p:cNvPr id="38916" name="Picture 4" descr="C:\Users\O G V\Desktop\ПЛАНЫ - ОТЧЁТЫ\отчеты 19\проведены семинары РМО\семинра Рыбинск\zVYw5XGsx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890" y="3839264"/>
            <a:ext cx="1970849" cy="2627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соавторстве с учителем-логопедом  детского сада </a:t>
            </a:r>
            <a:r>
              <a:rPr lang="ru-RU" dirty="0" err="1" smtClean="0"/>
              <a:t>Тутаевского</a:t>
            </a:r>
            <a:r>
              <a:rPr lang="ru-RU" dirty="0" smtClean="0"/>
              <a:t> МР </a:t>
            </a:r>
            <a:r>
              <a:rPr lang="ru-RU" dirty="0" err="1" smtClean="0"/>
              <a:t>Головициной</a:t>
            </a:r>
            <a:r>
              <a:rPr lang="ru-RU" dirty="0" smtClean="0"/>
              <a:t> Ю.Б. подготовлены и выпущены  методические издания.</a:t>
            </a:r>
            <a:endParaRPr lang="ru-RU" dirty="0"/>
          </a:p>
        </p:txBody>
      </p:sp>
      <p:pic>
        <p:nvPicPr>
          <p:cNvPr id="1026" name="Picture 2" descr="C:\Users\O G V\Desktop\csm_2019-inkl-otroshko-golovicina-titul_95a86429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348" y="1045527"/>
            <a:ext cx="2345636" cy="33777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27" name="Picture 3" descr="C:\Users\O G V\Desktop\csm_2019-inkl-otroshko-golovicina-rt-titul_24839ab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291" y="2890166"/>
            <a:ext cx="2304292" cy="327209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396" y="997527"/>
            <a:ext cx="749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A52D36"/>
                </a:solidFill>
              </a:rPr>
              <a:t>Мы продолжаем...</a:t>
            </a:r>
            <a:endParaRPr lang="ru-RU" sz="5400" b="1" i="1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3073" name="Picture 1" descr="C:\Users\O G V\Desktop\ПЛАНЫ - ОТЧЁТЫ\отчеты 19\проведены семинары РМО\семинра Рыбинск\23.10.19_Семинар\IMG_4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660" y="2199861"/>
            <a:ext cx="3186647" cy="1789043"/>
          </a:xfrm>
          <a:prstGeom prst="rect">
            <a:avLst/>
          </a:prstGeom>
          <a:noFill/>
        </p:spPr>
      </p:pic>
      <p:pic>
        <p:nvPicPr>
          <p:cNvPr id="3075" name="Picture 3" descr="C:\Users\O G V\Desktop\ПЛАНЫ - ОТЧЁТЫ\23.10.19_Семинар\IMG_4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1791" y="2186607"/>
            <a:ext cx="3369021" cy="1891431"/>
          </a:xfrm>
          <a:prstGeom prst="rect">
            <a:avLst/>
          </a:prstGeom>
          <a:noFill/>
        </p:spPr>
      </p:pic>
      <p:pic>
        <p:nvPicPr>
          <p:cNvPr id="1026" name="Picture 2" descr="C:\Users\O G V\Desktop\ПЛАНЫ - ОТЧЁТЫ\Фотоконкурс\подготовка руки и глаза к письму\DSCN7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0279" y="3781496"/>
            <a:ext cx="3312730" cy="2208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418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Работа регионального методического объединения учителей-логопедов ДОУ Ярославской области  в 2019  году</vt:lpstr>
      <vt:lpstr>В 2018 году  было создано РМО учителей-логопедов дошкольных образовательных учреждений ЯО</vt:lpstr>
      <vt:lpstr>Слайд 3</vt:lpstr>
      <vt:lpstr> </vt:lpstr>
      <vt:lpstr>Слайд 5</vt:lpstr>
      <vt:lpstr>Специалисты РМО   приняли   участие 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52</cp:revision>
  <dcterms:created xsi:type="dcterms:W3CDTF">2017-01-30T13:00:35Z</dcterms:created>
  <dcterms:modified xsi:type="dcterms:W3CDTF">2019-11-30T19:57:59Z</dcterms:modified>
  <cp:contentStatus/>
</cp:coreProperties>
</file>