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  <p:sldId id="261" r:id="rId5"/>
    <p:sldId id="265" r:id="rId6"/>
    <p:sldId id="267" r:id="rId7"/>
    <p:sldId id="266" r:id="rId8"/>
    <p:sldId id="273" r:id="rId9"/>
    <p:sldId id="275" r:id="rId10"/>
    <p:sldId id="276" r:id="rId11"/>
    <p:sldId id="278" r:id="rId12"/>
    <p:sldId id="277" r:id="rId13"/>
    <p:sldId id="274" r:id="rId14"/>
    <p:sldId id="264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D36"/>
    <a:srgbClr val="B25A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0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81373"/>
            <a:ext cx="9144000" cy="2635625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Работа регионального методического объединения учителей-дефектологов (</a:t>
            </a:r>
            <a:r>
              <a:rPr lang="ru-RU" sz="3600" b="1" i="1" dirty="0" err="1" smtClean="0"/>
              <a:t>олигофренопедагогов</a:t>
            </a:r>
            <a:r>
              <a:rPr lang="ru-RU" sz="3600" b="1" i="1" dirty="0" smtClean="0"/>
              <a:t>) </a:t>
            </a:r>
            <a:br>
              <a:rPr lang="ru-RU" sz="3600" b="1" i="1" dirty="0" smtClean="0"/>
            </a:br>
            <a:r>
              <a:rPr lang="ru-RU" sz="3600" b="1" i="1" dirty="0" smtClean="0"/>
              <a:t>Ярославской области  в 2019 году</a:t>
            </a:r>
            <a:endParaRPr lang="ru-RU" sz="3600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069014" y="4453666"/>
            <a:ext cx="4325817" cy="1215613"/>
          </a:xfrm>
        </p:spPr>
        <p:txBody>
          <a:bodyPr>
            <a:normAutofit/>
          </a:bodyPr>
          <a:lstStyle/>
          <a:p>
            <a:r>
              <a:rPr lang="ru-RU" dirty="0" smtClean="0"/>
              <a:t>ГАУ ДПО ЯО ИРО</a:t>
            </a:r>
          </a:p>
          <a:p>
            <a:r>
              <a:rPr lang="ru-RU" dirty="0" smtClean="0"/>
              <a:t>Ст. преподаватель КИО Отрошко Г.В.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986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конкурсе «Учитель-дефектолог России»-2019 приняли участие дефектологи: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Барабанова</a:t>
            </a:r>
            <a:r>
              <a:rPr lang="ru-RU" b="1" dirty="0" smtClean="0"/>
              <a:t> Марина Геннадьевна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учитель-дефектолог МОУ СОШ № 2 г. Гаврилов-Ям Ярославская </a:t>
            </a:r>
            <a:r>
              <a:rPr lang="ru-RU" dirty="0" smtClean="0"/>
              <a:t>область</a:t>
            </a:r>
          </a:p>
          <a:p>
            <a:r>
              <a:rPr lang="ru-RU" b="1" dirty="0" err="1" smtClean="0"/>
              <a:t>Гомоль</a:t>
            </a:r>
            <a:r>
              <a:rPr lang="ru-RU" b="1" dirty="0" smtClean="0"/>
              <a:t> </a:t>
            </a:r>
            <a:r>
              <a:rPr lang="ru-RU" b="1" dirty="0" smtClean="0"/>
              <a:t>Марина Александровна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учитель-дефектолог МУ Центр «Содействие» г. Ростов Ярославская </a:t>
            </a:r>
            <a:r>
              <a:rPr lang="ru-RU" dirty="0" smtClean="0"/>
              <a:t>область</a:t>
            </a:r>
          </a:p>
          <a:p>
            <a:r>
              <a:rPr lang="ru-RU" b="1" dirty="0" err="1" smtClean="0"/>
              <a:t>Коржева</a:t>
            </a:r>
            <a:r>
              <a:rPr lang="ru-RU" b="1" dirty="0" smtClean="0"/>
              <a:t> Марина Михайловна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учитель – дефектолог, тифлопедагог МДОУ  детский сад № 10 г. Рыбинск Ярославская </a:t>
            </a:r>
            <a:r>
              <a:rPr lang="ru-RU" dirty="0" smtClean="0"/>
              <a:t>область</a:t>
            </a:r>
          </a:p>
          <a:p>
            <a:r>
              <a:rPr lang="ru-RU" b="1" dirty="0" smtClean="0"/>
              <a:t>Мельникова Мария Александровна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учитель-олигофренопедагог</a:t>
            </a:r>
            <a:r>
              <a:rPr lang="ru-RU" dirty="0" smtClean="0"/>
              <a:t> ГОУ ЯО Ярославская школа № 45 г. Ярославль Ярославская </a:t>
            </a:r>
            <a:r>
              <a:rPr lang="ru-RU" dirty="0" smtClean="0"/>
              <a:t>область</a:t>
            </a:r>
          </a:p>
          <a:p>
            <a:r>
              <a:rPr lang="ru-RU" b="1" dirty="0" smtClean="0"/>
              <a:t>Ржевская Людмила Алексеевна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учитель-дефектолог ГОУ ЯО «Ярославская школа-интернат № 9» г. Ярославль Ярославская </a:t>
            </a:r>
            <a:r>
              <a:rPr lang="ru-RU" dirty="0" smtClean="0"/>
              <a:t>область</a:t>
            </a:r>
          </a:p>
          <a:p>
            <a:r>
              <a:rPr lang="ru-RU" b="1" dirty="0" err="1" smtClean="0"/>
              <a:t>Семенюк</a:t>
            </a:r>
            <a:r>
              <a:rPr lang="ru-RU" b="1" dirty="0" smtClean="0"/>
              <a:t> Ирина Владимировна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учитель-дефектолог МУ Центр психолого-педагогической и медико-социальной помощи «Стимул» </a:t>
            </a:r>
            <a:r>
              <a:rPr lang="ru-RU" dirty="0" err="1" smtClean="0"/>
              <a:t>Тутаевский</a:t>
            </a:r>
            <a:r>
              <a:rPr lang="ru-RU" dirty="0" smtClean="0"/>
              <a:t> муниципальный район Ярославская область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  <p:pic>
        <p:nvPicPr>
          <p:cNvPr id="1026" name="Picture 2" descr="C:\Users\O G V\Desktop\2019_defektolog-goda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214" y="1877500"/>
            <a:ext cx="1323645" cy="1952377"/>
          </a:xfrm>
          <a:prstGeom prst="rect">
            <a:avLst/>
          </a:prstGeom>
          <a:noFill/>
        </p:spPr>
      </p:pic>
      <p:pic>
        <p:nvPicPr>
          <p:cNvPr id="1027" name="Picture 3" descr="C:\Users\O G V\Desktop\2019_defektolog-goda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713" y="3998846"/>
            <a:ext cx="1256547" cy="1884818"/>
          </a:xfrm>
          <a:prstGeom prst="rect">
            <a:avLst/>
          </a:prstGeom>
          <a:noFill/>
        </p:spPr>
      </p:pic>
      <p:pic>
        <p:nvPicPr>
          <p:cNvPr id="1028" name="Picture 4" descr="C:\Users\O G V\Desktop\2019_defektolog-goda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2626" y="1822475"/>
            <a:ext cx="1322808" cy="1984209"/>
          </a:xfrm>
          <a:prstGeom prst="rect">
            <a:avLst/>
          </a:prstGeom>
          <a:noFill/>
        </p:spPr>
      </p:pic>
      <p:pic>
        <p:nvPicPr>
          <p:cNvPr id="1029" name="Picture 5" descr="C:\Users\O G V\Desktop\2019_defektolog-goda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6610" y="3994742"/>
            <a:ext cx="1457740" cy="1995715"/>
          </a:xfrm>
          <a:prstGeom prst="rect">
            <a:avLst/>
          </a:prstGeom>
          <a:noFill/>
        </p:spPr>
      </p:pic>
      <p:pic>
        <p:nvPicPr>
          <p:cNvPr id="1030" name="Picture 6" descr="C:\Users\O G V\Desktop\2019_defektolog-goda_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6591" y="1785732"/>
            <a:ext cx="1325217" cy="1987823"/>
          </a:xfrm>
          <a:prstGeom prst="rect">
            <a:avLst/>
          </a:prstGeom>
          <a:noFill/>
        </p:spPr>
      </p:pic>
      <p:pic>
        <p:nvPicPr>
          <p:cNvPr id="1031" name="Picture 7" descr="C:\Users\O G V\Desktop\2019_defektolog-goda_01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3965714"/>
            <a:ext cx="1272209" cy="1908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O G V\Desktop\csm_251019-inkl-ds03_6e1351db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557" y="541175"/>
            <a:ext cx="4907463" cy="3676262"/>
          </a:xfrm>
          <a:prstGeom prst="rect">
            <a:avLst/>
          </a:prstGeom>
          <a:noFill/>
        </p:spPr>
      </p:pic>
      <p:pic>
        <p:nvPicPr>
          <p:cNvPr id="1029" name="Picture 5" descr="C:\Users\O G V\Desktop\csm_251019-inkl-ds11_b68d5cfe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783" y="2847361"/>
            <a:ext cx="4399539" cy="3310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3" y="431627"/>
            <a:ext cx="5030585" cy="434564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Наши дефектологи приняли участие в подготовке сборника материалов Декады инклюзивного образования Ярославской области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28856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66560" y="1825625"/>
            <a:ext cx="4587240" cy="4351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7" name="Picture 1" descr="C:\Users\O G V\Desktop\qvTxd1nlW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789" y="696429"/>
            <a:ext cx="3839157" cy="51188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402" y="2823436"/>
            <a:ext cx="5635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Присоединяйтесь!</a:t>
            </a:r>
            <a:endParaRPr lang="ru-RU" sz="54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rcnit@iro.yar.ru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РМО учителей-дефектологов (</a:t>
            </a:r>
            <a:r>
              <a:rPr lang="ru-RU" sz="3200" dirty="0" err="1" smtClean="0"/>
              <a:t>олигофренопедагогов</a:t>
            </a:r>
            <a:r>
              <a:rPr lang="ru-RU" sz="3200" dirty="0" smtClean="0"/>
              <a:t>) </a:t>
            </a:r>
            <a:br>
              <a:rPr lang="ru-RU" sz="3200" dirty="0" smtClean="0"/>
            </a:br>
            <a:r>
              <a:rPr lang="ru-RU" sz="3200" dirty="0" smtClean="0"/>
              <a:t>ЯО работает  четвертый  год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6531" y="1825625"/>
            <a:ext cx="10887269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состав РМО входят учителя-дефектологи (</a:t>
            </a:r>
            <a:r>
              <a:rPr lang="ru-RU" dirty="0" err="1" smtClean="0"/>
              <a:t>олигофренопедагоги</a:t>
            </a:r>
            <a:r>
              <a:rPr lang="ru-RU" dirty="0" smtClean="0"/>
              <a:t>), работающие в школах и детских садах Ярославской области  с детьми с интеллектуальными нарушениями.</a:t>
            </a:r>
          </a:p>
          <a:p>
            <a:pPr>
              <a:buNone/>
            </a:pPr>
            <a:r>
              <a:rPr lang="ru-RU" dirty="0" smtClean="0"/>
              <a:t>Руководитель РМО – учитель-дефектолог высшей квалификационной категории, заместитель директора по УВР ГОУ ЯО «Ярославская школа № 45»  </a:t>
            </a:r>
            <a:r>
              <a:rPr lang="ru-RU" dirty="0" err="1" smtClean="0"/>
              <a:t>Курзакова</a:t>
            </a:r>
            <a:r>
              <a:rPr lang="ru-RU" dirty="0" smtClean="0"/>
              <a:t> С.Н.</a:t>
            </a:r>
          </a:p>
          <a:p>
            <a:pPr>
              <a:buNone/>
            </a:pPr>
            <a:r>
              <a:rPr lang="ru-RU" dirty="0" smtClean="0"/>
              <a:t>В актив входят учителя-дефектологи: </a:t>
            </a:r>
          </a:p>
          <a:p>
            <a:pPr>
              <a:buNone/>
            </a:pPr>
            <a:r>
              <a:rPr lang="ru-RU" dirty="0" err="1" smtClean="0"/>
              <a:t>Ромашкина</a:t>
            </a:r>
            <a:r>
              <a:rPr lang="ru-RU" dirty="0" smtClean="0"/>
              <a:t> Е.Н., Курганова Е.А., </a:t>
            </a:r>
            <a:r>
              <a:rPr lang="ru-RU" dirty="0" err="1" smtClean="0"/>
              <a:t>Баранцова</a:t>
            </a:r>
            <a:r>
              <a:rPr lang="ru-RU" dirty="0" smtClean="0"/>
              <a:t> Н.С., Ломакина З.В. и др.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79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состав РМО учителей-дефектологов (</a:t>
            </a:r>
            <a:r>
              <a:rPr lang="ru-RU" dirty="0" err="1" smtClean="0"/>
              <a:t>олигофренопедагогов</a:t>
            </a:r>
            <a:r>
              <a:rPr lang="ru-RU" dirty="0" smtClean="0"/>
              <a:t>) входят дефектологи: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38200" y="1705708"/>
            <a:ext cx="5181600" cy="44712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Ярославля</a:t>
            </a:r>
          </a:p>
          <a:p>
            <a:pPr lvl="0"/>
            <a:r>
              <a:rPr lang="ru-RU" dirty="0" smtClean="0"/>
              <a:t>Ростова</a:t>
            </a:r>
          </a:p>
          <a:p>
            <a:pPr lvl="0"/>
            <a:r>
              <a:rPr lang="ru-RU" dirty="0" smtClean="0"/>
              <a:t>Гаврилов-Яма</a:t>
            </a:r>
          </a:p>
          <a:p>
            <a:pPr lvl="0"/>
            <a:r>
              <a:rPr lang="ru-RU" dirty="0" smtClean="0"/>
              <a:t>Данилова</a:t>
            </a:r>
          </a:p>
          <a:p>
            <a:pPr lvl="0"/>
            <a:r>
              <a:rPr lang="ru-RU" dirty="0" smtClean="0"/>
              <a:t>Рыбинска</a:t>
            </a:r>
          </a:p>
          <a:p>
            <a:pPr lvl="0"/>
            <a:r>
              <a:rPr lang="ru-RU" dirty="0" smtClean="0"/>
              <a:t>Углича</a:t>
            </a:r>
          </a:p>
          <a:p>
            <a:pPr lvl="0"/>
            <a:r>
              <a:rPr lang="ru-RU" dirty="0" smtClean="0"/>
              <a:t>Переславля-Залесского</a:t>
            </a:r>
          </a:p>
          <a:p>
            <a:pPr lvl="0"/>
            <a:r>
              <a:rPr lang="ru-RU" dirty="0" smtClean="0"/>
              <a:t>Ярославского, Рыбинского, </a:t>
            </a:r>
            <a:r>
              <a:rPr lang="ru-RU" dirty="0" err="1" smtClean="0"/>
              <a:t>Тутаевского</a:t>
            </a:r>
            <a:r>
              <a:rPr lang="ru-RU" dirty="0" smtClean="0"/>
              <a:t>, Даниловского, Ростовского муниципальных районов области.</a:t>
            </a:r>
          </a:p>
          <a:p>
            <a:endParaRPr lang="ru-RU" dirty="0"/>
          </a:p>
        </p:txBody>
      </p:sp>
      <p:pic>
        <p:nvPicPr>
          <p:cNvPr id="1026" name="Picture 2" descr="C:\Users\O G V\Desktop\ПЛАНЫ - ОТЧЁТЫ\отчеты 19\проведены семинары РМО\Михайловский интернат семинар\1glWPPapUE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57674"/>
            <a:ext cx="2008816" cy="2678421"/>
          </a:xfrm>
          <a:prstGeom prst="rect">
            <a:avLst/>
          </a:prstGeom>
          <a:noFill/>
        </p:spPr>
      </p:pic>
      <p:pic>
        <p:nvPicPr>
          <p:cNvPr id="1027" name="Picture 3" descr="C:\Users\O G V\Desktop\ПЛАНЫ - ОТЧЁТЫ\отчеты 19\проведены семинары РМО\Михайловский интернат семинар\ymHZMKpaqw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9274" y="1250303"/>
            <a:ext cx="2243624" cy="2991498"/>
          </a:xfrm>
          <a:prstGeom prst="rect">
            <a:avLst/>
          </a:prstGeom>
          <a:noFill/>
        </p:spPr>
      </p:pic>
      <p:pic>
        <p:nvPicPr>
          <p:cNvPr id="1029" name="Picture 5" descr="http://www.iro.yar.ru/fileadmin/_processed_/3/a/csm_04-04-shi6-01_283dc653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6923" y="3620277"/>
            <a:ext cx="3364592" cy="2246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4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8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38200" y="1354015"/>
            <a:ext cx="5181600" cy="48229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За 2019 г. РМО  дефектологов провело  5  информационно-методических семинаров, открытых мероприятий на базе образовательных организаций Ярославской области.  </a:t>
            </a:r>
          </a:p>
          <a:p>
            <a:r>
              <a:rPr lang="ru-RU" dirty="0" smtClean="0"/>
              <a:t>Всего в мероприятиях РМО приняли участие  более 300  специалистов. </a:t>
            </a:r>
          </a:p>
          <a:p>
            <a:r>
              <a:rPr lang="ru-RU" dirty="0" smtClean="0"/>
              <a:t>Мы побывали на 37 открытых занятиях и уроках в школах, школах-интернатах, детских садах, знакомились с новым оборудованием,  новыми технологиями коррекционной работы с детьми.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3" name="Picture 1" descr="C:\Users\O G V\Desktop\ПЛАНЫ - ОТЧЁТЫ\отчеты 19\проведены семинары РМО\семинар 04.04.19\IMG_22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2198" y="575922"/>
            <a:ext cx="3026982" cy="2017988"/>
          </a:xfrm>
          <a:prstGeom prst="rect">
            <a:avLst/>
          </a:prstGeom>
          <a:noFill/>
        </p:spPr>
      </p:pic>
      <p:pic>
        <p:nvPicPr>
          <p:cNvPr id="8194" name="Picture 2" descr="C:\Users\O G V\Desktop\ПЛАНЫ - ОТЧЁТЫ\отчеты 19\проведены семинары РМО\семинар 04.04.19\IMG_2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220" y="3693368"/>
            <a:ext cx="3473320" cy="2315547"/>
          </a:xfrm>
          <a:prstGeom prst="rect">
            <a:avLst/>
          </a:prstGeom>
          <a:noFill/>
        </p:spPr>
      </p:pic>
      <p:pic>
        <p:nvPicPr>
          <p:cNvPr id="8195" name="Picture 3" descr="C:\Users\O G V\Desktop\ПЛАНЫ - ОТЧЁТЫ\отчеты 19\проведены семинары РМО\семинар 04.04.19\IMG_2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7833" y="1698171"/>
            <a:ext cx="3247055" cy="2164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Интересные мероприятия  были проведены на базе: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3160"/>
          </a:xfrm>
        </p:spPr>
        <p:txBody>
          <a:bodyPr>
            <a:normAutofit/>
          </a:bodyPr>
          <a:lstStyle/>
          <a:p>
            <a:r>
              <a:rPr lang="ru-RU" dirty="0" smtClean="0"/>
              <a:t>ГОУ ЯО «Михайловская школа-интернат»</a:t>
            </a:r>
          </a:p>
          <a:p>
            <a:r>
              <a:rPr lang="ru-RU" dirty="0" smtClean="0"/>
              <a:t>ГОУ ЯО "Ярославская школа-интернат № 6»</a:t>
            </a:r>
          </a:p>
          <a:p>
            <a:r>
              <a:rPr lang="ru-RU" dirty="0" smtClean="0"/>
              <a:t>ГОУ ЯО "Ярославская школа-интернат № 8»</a:t>
            </a:r>
          </a:p>
          <a:p>
            <a:r>
              <a:rPr lang="ru-RU" dirty="0" smtClean="0"/>
              <a:t>МОУ Михайловская средняя школа</a:t>
            </a:r>
          </a:p>
          <a:p>
            <a:r>
              <a:rPr lang="ru-RU" dirty="0" smtClean="0"/>
              <a:t>ГОУ ЯО «</a:t>
            </a:r>
            <a:r>
              <a:rPr lang="ru-RU" dirty="0" err="1" smtClean="0"/>
              <a:t>Багряниковская</a:t>
            </a:r>
            <a:r>
              <a:rPr lang="ru-RU" dirty="0" smtClean="0"/>
              <a:t> школа-интернат для детей-сирот и детей, оставшихся без попечения родителей, с ограниченными возможностями здоровья»</a:t>
            </a:r>
          </a:p>
          <a:p>
            <a:r>
              <a:rPr lang="ru-RU" dirty="0" smtClean="0"/>
              <a:t>МУ Центр «Содействие» Ростовского 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976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831274"/>
            <a:ext cx="7092142" cy="5511944"/>
          </a:xfrm>
        </p:spPr>
        <p:txBody>
          <a:bodyPr>
            <a:normAutofit/>
          </a:bodyPr>
          <a:lstStyle/>
          <a:p>
            <a:r>
              <a:rPr lang="ru-RU" dirty="0" smtClean="0"/>
              <a:t>Специалисты РМО приняли участие в проведении стажировок для слушателей профессиональной переподготовки  по направлению «Специальное дефектологическое образование (профиль «</a:t>
            </a:r>
            <a:r>
              <a:rPr lang="ru-RU" dirty="0" err="1" smtClean="0"/>
              <a:t>Олигфренопедагогика</a:t>
            </a:r>
            <a:r>
              <a:rPr lang="ru-RU" dirty="0" smtClean="0"/>
              <a:t>»)»: показали открытые уроки, коррекционные занятия.</a:t>
            </a:r>
          </a:p>
          <a:p>
            <a:pPr>
              <a:buNone/>
            </a:pPr>
            <a:r>
              <a:rPr lang="ru-RU" dirty="0" smtClean="0"/>
              <a:t>В этой работе приняли участие </a:t>
            </a:r>
          </a:p>
          <a:p>
            <a:r>
              <a:rPr lang="ru-RU" dirty="0" smtClean="0"/>
              <a:t>ГОУ ЯО «Ярославская школа-интернат № 7»</a:t>
            </a:r>
          </a:p>
          <a:p>
            <a:r>
              <a:rPr lang="ru-RU" dirty="0" smtClean="0"/>
              <a:t>ГОУ ЯО «Ярославская школа № 45»</a:t>
            </a:r>
          </a:p>
          <a:p>
            <a:r>
              <a:rPr lang="ru-RU" dirty="0" smtClean="0"/>
              <a:t>ГОУ ЯО «Ярославская школа-интернат № 8»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145" name="Picture 1" descr="C:\Users\O G V\Desktop\ПЛАНЫ - ОТЧЁТЫ\отчеты 19\проведены семинары РМО\семинар 31.01.19\IMG_34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196" y="1162455"/>
            <a:ext cx="3124200" cy="2343150"/>
          </a:xfrm>
          <a:prstGeom prst="rect">
            <a:avLst/>
          </a:prstGeom>
          <a:noFill/>
        </p:spPr>
      </p:pic>
      <p:pic>
        <p:nvPicPr>
          <p:cNvPr id="6146" name="Picture 2" descr="C:\Users\O G V\Desktop\ПЛАНЫ - ОТЧЁТЫ\отчеты 19\проведены семинары РМО\семинар 31.01.19\IMG_3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8042" y="3956180"/>
            <a:ext cx="2985966" cy="2239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 участвовали мы в ежегодной Декаде инклюзивного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Семинары в образовательных организациях</a:t>
            </a:r>
          </a:p>
          <a:p>
            <a:r>
              <a:rPr lang="ru-RU" dirty="0" smtClean="0"/>
              <a:t>Дни открытых дверей</a:t>
            </a:r>
          </a:p>
          <a:p>
            <a:r>
              <a:rPr lang="ru-RU" dirty="0" smtClean="0"/>
              <a:t>Круглые столы по наиболее актуальным вопросам инклюзивного образования</a:t>
            </a:r>
          </a:p>
          <a:p>
            <a:r>
              <a:rPr lang="ru-RU" dirty="0" smtClean="0"/>
              <a:t>Консультативная работа в ОО лучших дефектологов-практиков</a:t>
            </a:r>
          </a:p>
          <a:p>
            <a:r>
              <a:rPr lang="ru-RU" dirty="0" smtClean="0"/>
              <a:t>В </a:t>
            </a:r>
            <a:r>
              <a:rPr lang="ru-RU" smtClean="0"/>
              <a:t>декаде инклюзивного образования </a:t>
            </a:r>
            <a:r>
              <a:rPr lang="ru-RU" dirty="0" smtClean="0"/>
              <a:t>принимали участие коллеги </a:t>
            </a:r>
            <a:r>
              <a:rPr lang="ru-RU" smtClean="0"/>
              <a:t>из Санкт-Петербурга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62" name="Picture 2" descr="C:\Users\O G V\Desktop\ПЛАНЫ - ОТЧЁТЫ\к отчету 2018\РМО 2018 год\семинары апрель\2018_04_03\IMG_3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597" y="1725684"/>
            <a:ext cx="3484745" cy="2613559"/>
          </a:xfrm>
          <a:prstGeom prst="rect">
            <a:avLst/>
          </a:prstGeom>
          <a:noFill/>
        </p:spPr>
      </p:pic>
      <p:pic>
        <p:nvPicPr>
          <p:cNvPr id="40963" name="Picture 3" descr="C:\Users\O G V\Desktop\ПЛАНЫ - ОТЧЁТЫ\к отчету 2018\РМО 2018 год\семинары апрель\2018_04_03\IMG_3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476" y="3790604"/>
            <a:ext cx="3369742" cy="2527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региона впервые проведены региональные этапы конкурсов: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«Учитель-дефектолог России – 2019»</a:t>
            </a:r>
          </a:p>
          <a:p>
            <a:r>
              <a:rPr lang="ru-RU" dirty="0" smtClean="0"/>
              <a:t>«Школа-территория здоровья»</a:t>
            </a:r>
          </a:p>
          <a:p>
            <a:r>
              <a:rPr lang="ru-RU" dirty="0" smtClean="0"/>
              <a:t>«Лучшая инклюзивная школа»</a:t>
            </a:r>
          </a:p>
          <a:p>
            <a:pPr>
              <a:buNone/>
            </a:pPr>
            <a:r>
              <a:rPr lang="ru-RU" dirty="0" smtClean="0"/>
              <a:t>В  подготовке и проведении этих конкурсов принимали активное участие наши дефектологи.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 descr="C:\Users\O G V\Desktop\ПЛАНЫ - ОТЧЁТЫ\Фотоконкурс\e02da600dc6eff2e44d67896824120f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621" y="1619913"/>
            <a:ext cx="2937114" cy="2149654"/>
          </a:xfrm>
          <a:prstGeom prst="rect">
            <a:avLst/>
          </a:prstGeom>
          <a:noFill/>
        </p:spPr>
      </p:pic>
      <p:pic>
        <p:nvPicPr>
          <p:cNvPr id="35843" name="Picture 3" descr="C:\Users\O G V\Desktop\ПЛАНЫ - ОТЧЁТЫ\Фотоконкурс\ountRs2o5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6236" y="1810139"/>
            <a:ext cx="2313992" cy="4012162"/>
          </a:xfrm>
          <a:prstGeom prst="rect">
            <a:avLst/>
          </a:prstGeom>
          <a:noFill/>
        </p:spPr>
      </p:pic>
      <p:pic>
        <p:nvPicPr>
          <p:cNvPr id="35844" name="Picture 4" descr="C:\Users\O G V\Desktop\конкурсы\конкурс дефектолог России\фото\фото мастер-классы\IMG_5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2891" y="4292082"/>
            <a:ext cx="2991240" cy="1994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O G V\Desktop\конкурсы\конкурс дефектолог России\фото\фото мастер-классы\IMG_54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7240" y="1250303"/>
            <a:ext cx="2768884" cy="184592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203232" y="1825625"/>
            <a:ext cx="4150567" cy="4351338"/>
          </a:xfrm>
        </p:spPr>
        <p:txBody>
          <a:bodyPr/>
          <a:lstStyle/>
          <a:p>
            <a:r>
              <a:rPr lang="ru-RU" dirty="0" smtClean="0"/>
              <a:t>Дефектологи из Ярославских образовательных организаций входили в состав жюри конкурса, участвовали в подготовке и проведении конкурсных мероприятий.</a:t>
            </a:r>
            <a:endParaRPr lang="ru-RU" dirty="0"/>
          </a:p>
        </p:txBody>
      </p:sp>
      <p:pic>
        <p:nvPicPr>
          <p:cNvPr id="36867" name="Picture 3" descr="C:\Users\O G V\Desktop\конкурсы\конкурс дефектолог России\фото\Открытие\5D3_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44" y="3750906"/>
            <a:ext cx="3703086" cy="2468724"/>
          </a:xfrm>
          <a:prstGeom prst="rect">
            <a:avLst/>
          </a:prstGeom>
          <a:noFill/>
        </p:spPr>
      </p:pic>
      <p:pic>
        <p:nvPicPr>
          <p:cNvPr id="36868" name="Picture 4" descr="C:\Users\O G V\Desktop\конкурсы\конкурс дефектолог России\фото\Открытие\5D3_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5271" y="1231643"/>
            <a:ext cx="2967245" cy="1978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444</Words>
  <Application>Microsoft Office PowerPoint</Application>
  <PresentationFormat>Произвольный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2_Тема Office</vt:lpstr>
      <vt:lpstr>Работа регионального методического объединения учителей-дефектологов (олигофренопедагогов)  Ярославской области  в 2019 году</vt:lpstr>
      <vt:lpstr>РМО учителей-дефектологов (олигофренопедагогов)  ЯО работает  четвертый  год</vt:lpstr>
      <vt:lpstr>В состав РМО учителей-дефектологов (олигофренопедагогов) входят дефектологи:</vt:lpstr>
      <vt:lpstr>Слайд 4</vt:lpstr>
      <vt:lpstr> Интересные мероприятия  были проведены на базе: </vt:lpstr>
      <vt:lpstr>Слайд 6</vt:lpstr>
      <vt:lpstr>Активно участвовали мы в ежегодной Декаде инклюзивного образования</vt:lpstr>
      <vt:lpstr>В региона впервые проведены региональные этапы конкурсов:</vt:lpstr>
      <vt:lpstr>Слайд 9</vt:lpstr>
      <vt:lpstr>В конкурсе «Учитель-дефектолог России»-2019 приняли участие дефектологи:</vt:lpstr>
      <vt:lpstr>Слайд 11</vt:lpstr>
      <vt:lpstr>Наши дефектологи приняли участие в подготовке сборника материалов Декады инклюзивного образования Ярославской области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O G V</cp:lastModifiedBy>
  <cp:revision>53</cp:revision>
  <dcterms:created xsi:type="dcterms:W3CDTF">2017-01-30T13:00:35Z</dcterms:created>
  <dcterms:modified xsi:type="dcterms:W3CDTF">2019-11-30T19:30:29Z</dcterms:modified>
  <cp:contentStatus/>
</cp:coreProperties>
</file>