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0"/>
  </p:notesMasterIdLst>
  <p:sldIdLst>
    <p:sldId id="259" r:id="rId2"/>
    <p:sldId id="274" r:id="rId3"/>
    <p:sldId id="283" r:id="rId4"/>
    <p:sldId id="284" r:id="rId5"/>
    <p:sldId id="282" r:id="rId6"/>
    <p:sldId id="286" r:id="rId7"/>
    <p:sldId id="289" r:id="rId8"/>
    <p:sldId id="287" r:id="rId9"/>
    <p:sldId id="288" r:id="rId10"/>
    <p:sldId id="296" r:id="rId11"/>
    <p:sldId id="291" r:id="rId12"/>
    <p:sldId id="290" r:id="rId13"/>
    <p:sldId id="263" r:id="rId14"/>
    <p:sldId id="279" r:id="rId15"/>
    <p:sldId id="277" r:id="rId16"/>
    <p:sldId id="276" r:id="rId17"/>
    <p:sldId id="280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D60093"/>
    <a:srgbClr val="FF9999"/>
    <a:srgbClr val="CC99FF"/>
    <a:srgbClr val="FFFF99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8CD6A0-AF68-4F2D-A569-37AEFAFA94B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B77F01-643B-480E-B668-E89AB11D7890}">
      <dgm:prSet phldrT="[Текст]"/>
      <dgm:spPr/>
      <dgm:t>
        <a:bodyPr/>
        <a:lstStyle/>
        <a:p>
          <a:r>
            <a: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Родитель</a:t>
          </a:r>
        </a:p>
      </dgm:t>
    </dgm:pt>
    <dgm:pt modelId="{B0D55439-A441-4757-9F42-6508CD3ABA63}" type="parTrans" cxnId="{EA4D7465-6039-4DFB-B2BC-B9BFE253EC59}">
      <dgm:prSet/>
      <dgm:spPr/>
      <dgm:t>
        <a:bodyPr/>
        <a:lstStyle/>
        <a:p>
          <a:endParaRPr lang="ru-RU"/>
        </a:p>
      </dgm:t>
    </dgm:pt>
    <dgm:pt modelId="{D71340A0-6D25-47E0-B449-B00A748B7FED}" type="sibTrans" cxnId="{EA4D7465-6039-4DFB-B2BC-B9BFE253EC59}">
      <dgm:prSet/>
      <dgm:spPr/>
      <dgm:t>
        <a:bodyPr/>
        <a:lstStyle/>
        <a:p>
          <a:endParaRPr lang="ru-RU"/>
        </a:p>
      </dgm:t>
    </dgm:pt>
    <dgm:pt modelId="{15B66CB6-1663-4CBB-86DF-88DBA7118A54}">
      <dgm:prSet phldrT="[Текст]"/>
      <dgm:spPr/>
      <dgm:t>
        <a:bodyPr/>
        <a:lstStyle/>
        <a:p>
          <a:r>
            <a:rPr lang="ru-RU" b="1" i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Врач-психиатр</a:t>
          </a:r>
        </a:p>
      </dgm:t>
    </dgm:pt>
    <dgm:pt modelId="{A7D4B74B-7AA8-4468-BE21-2AA10AECB05C}" type="parTrans" cxnId="{354EF968-5BEC-40AB-99BB-47EFEF785D47}">
      <dgm:prSet/>
      <dgm:spPr/>
      <dgm:t>
        <a:bodyPr/>
        <a:lstStyle/>
        <a:p>
          <a:endParaRPr lang="ru-RU"/>
        </a:p>
      </dgm:t>
    </dgm:pt>
    <dgm:pt modelId="{0EABF6B6-5F07-40AA-BB98-58D51B34DD40}" type="sibTrans" cxnId="{354EF968-5BEC-40AB-99BB-47EFEF785D47}">
      <dgm:prSet/>
      <dgm:spPr/>
      <dgm:t>
        <a:bodyPr/>
        <a:lstStyle/>
        <a:p>
          <a:endParaRPr lang="ru-RU"/>
        </a:p>
      </dgm:t>
    </dgm:pt>
    <dgm:pt modelId="{D275A05D-1186-4152-A7EE-6A7EC61E447A}">
      <dgm:prSet phldrT="[Текст]"/>
      <dgm:spPr/>
      <dgm:t>
        <a:bodyPr/>
        <a:lstStyle/>
        <a:p>
          <a:r>
            <a: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Педагог-психолог</a:t>
          </a:r>
        </a:p>
      </dgm:t>
    </dgm:pt>
    <dgm:pt modelId="{1B785532-AFAE-4CA0-92C0-0B77954E4C96}" type="parTrans" cxnId="{B371215E-B28C-4CBE-9FCE-54270953F99A}">
      <dgm:prSet/>
      <dgm:spPr/>
      <dgm:t>
        <a:bodyPr/>
        <a:lstStyle/>
        <a:p>
          <a:endParaRPr lang="ru-RU"/>
        </a:p>
      </dgm:t>
    </dgm:pt>
    <dgm:pt modelId="{29FA22A8-3F90-42DA-97EA-DFE0441F8E13}" type="sibTrans" cxnId="{B371215E-B28C-4CBE-9FCE-54270953F99A}">
      <dgm:prSet/>
      <dgm:spPr/>
      <dgm:t>
        <a:bodyPr/>
        <a:lstStyle/>
        <a:p>
          <a:endParaRPr lang="ru-RU"/>
        </a:p>
      </dgm:t>
    </dgm:pt>
    <dgm:pt modelId="{3ED73321-35F2-4E8B-A329-F641C8603625}">
      <dgm:prSet phldrT="[Текст]"/>
      <dgm:spPr/>
      <dgm:t>
        <a:bodyPr/>
        <a:lstStyle/>
        <a:p>
          <a:r>
            <a: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Учитель-дефектолог</a:t>
          </a:r>
        </a:p>
      </dgm:t>
    </dgm:pt>
    <dgm:pt modelId="{37936F5A-6A5D-4B56-A26F-175B79F59C1F}" type="parTrans" cxnId="{38F58FCF-A597-4733-A830-9E44AC047D95}">
      <dgm:prSet/>
      <dgm:spPr/>
      <dgm:t>
        <a:bodyPr/>
        <a:lstStyle/>
        <a:p>
          <a:endParaRPr lang="ru-RU"/>
        </a:p>
      </dgm:t>
    </dgm:pt>
    <dgm:pt modelId="{819FED89-D42E-4EC7-9014-FEAD540D8812}" type="sibTrans" cxnId="{38F58FCF-A597-4733-A830-9E44AC047D95}">
      <dgm:prSet/>
      <dgm:spPr/>
      <dgm:t>
        <a:bodyPr/>
        <a:lstStyle/>
        <a:p>
          <a:endParaRPr lang="ru-RU"/>
        </a:p>
      </dgm:t>
    </dgm:pt>
    <dgm:pt modelId="{7AC13F13-8348-48BF-847B-6FDF31DABAAB}">
      <dgm:prSet/>
      <dgm:spPr/>
      <dgm:t>
        <a:bodyPr/>
        <a:lstStyle/>
        <a:p>
          <a:r>
            <a: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Учитель-логопед</a:t>
          </a:r>
        </a:p>
      </dgm:t>
    </dgm:pt>
    <dgm:pt modelId="{85422FB3-53C9-4EA9-BA38-CA03E75F7E1F}" type="parTrans" cxnId="{44F80073-B295-434C-BBF7-DB93F77A8F9E}">
      <dgm:prSet/>
      <dgm:spPr/>
      <dgm:t>
        <a:bodyPr/>
        <a:lstStyle/>
        <a:p>
          <a:endParaRPr lang="ru-RU"/>
        </a:p>
      </dgm:t>
    </dgm:pt>
    <dgm:pt modelId="{DEC75555-A25E-4810-A02C-34ACF842C35A}" type="sibTrans" cxnId="{44F80073-B295-434C-BBF7-DB93F77A8F9E}">
      <dgm:prSet/>
      <dgm:spPr/>
      <dgm:t>
        <a:bodyPr/>
        <a:lstStyle/>
        <a:p>
          <a:endParaRPr lang="ru-RU"/>
        </a:p>
      </dgm:t>
    </dgm:pt>
    <dgm:pt modelId="{DAF18262-F8D9-4155-94D9-1A72DA1DE329}" type="pres">
      <dgm:prSet presAssocID="{FA8CD6A0-AF68-4F2D-A569-37AEFAFA94B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17B6AE-BAC3-4C14-951A-911B0133A6E5}" type="pres">
      <dgm:prSet presAssocID="{7CB77F01-643B-480E-B668-E89AB11D7890}" presName="centerShape" presStyleLbl="node0" presStyleIdx="0" presStyleCnt="1"/>
      <dgm:spPr/>
      <dgm:t>
        <a:bodyPr/>
        <a:lstStyle/>
        <a:p>
          <a:endParaRPr lang="ru-RU"/>
        </a:p>
      </dgm:t>
    </dgm:pt>
    <dgm:pt modelId="{3BF42CBB-AAFE-4521-B088-95A94DFF771F}" type="pres">
      <dgm:prSet presAssocID="{A7D4B74B-7AA8-4468-BE21-2AA10AECB05C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D8FCEFA7-3EEF-4AA6-AEC1-C840D7381CC9}" type="pres">
      <dgm:prSet presAssocID="{15B66CB6-1663-4CBB-86DF-88DBA7118A5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E1152-ED67-4854-9484-C546EE3EF9F3}" type="pres">
      <dgm:prSet presAssocID="{1B785532-AFAE-4CA0-92C0-0B77954E4C96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CB821CF7-BE83-43FE-AF38-AC08EE0BAF87}" type="pres">
      <dgm:prSet presAssocID="{D275A05D-1186-4152-A7EE-6A7EC61E447A}" presName="node" presStyleLbl="node1" presStyleIdx="1" presStyleCnt="4" custRadScaleRad="98869" custRadScaleInc="-1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38E70-2EF6-4158-835D-A64AC9972321}" type="pres">
      <dgm:prSet presAssocID="{37936F5A-6A5D-4B56-A26F-175B79F59C1F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ECFF8376-AAD4-4E53-85B1-B4D4FC582833}" type="pres">
      <dgm:prSet presAssocID="{3ED73321-35F2-4E8B-A329-F641C860362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C5D23-1E1B-44FD-A45D-6EDE22B35E59}" type="pres">
      <dgm:prSet presAssocID="{85422FB3-53C9-4EA9-BA38-CA03E75F7E1F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039BC9CA-36B5-4254-9D6D-B4D305BD575F}" type="pres">
      <dgm:prSet presAssocID="{7AC13F13-8348-48BF-847B-6FDF31DABAA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829971-AFBC-41D8-93EA-D0284A03F473}" type="presOf" srcId="{A7D4B74B-7AA8-4468-BE21-2AA10AECB05C}" destId="{3BF42CBB-AAFE-4521-B088-95A94DFF771F}" srcOrd="0" destOrd="0" presId="urn:microsoft.com/office/officeart/2005/8/layout/radial4"/>
    <dgm:cxn modelId="{38F58FCF-A597-4733-A830-9E44AC047D95}" srcId="{7CB77F01-643B-480E-B668-E89AB11D7890}" destId="{3ED73321-35F2-4E8B-A329-F641C8603625}" srcOrd="2" destOrd="0" parTransId="{37936F5A-6A5D-4B56-A26F-175B79F59C1F}" sibTransId="{819FED89-D42E-4EC7-9014-FEAD540D8812}"/>
    <dgm:cxn modelId="{DF0A0641-CE4F-42E3-B2E6-C049AF76D2CA}" type="presOf" srcId="{FA8CD6A0-AF68-4F2D-A569-37AEFAFA94B5}" destId="{DAF18262-F8D9-4155-94D9-1A72DA1DE329}" srcOrd="0" destOrd="0" presId="urn:microsoft.com/office/officeart/2005/8/layout/radial4"/>
    <dgm:cxn modelId="{9C79C4A7-8BB4-4F3E-BB6A-A9D46C5A0F9F}" type="presOf" srcId="{1B785532-AFAE-4CA0-92C0-0B77954E4C96}" destId="{153E1152-ED67-4854-9484-C546EE3EF9F3}" srcOrd="0" destOrd="0" presId="urn:microsoft.com/office/officeart/2005/8/layout/radial4"/>
    <dgm:cxn modelId="{EA4D7465-6039-4DFB-B2BC-B9BFE253EC59}" srcId="{FA8CD6A0-AF68-4F2D-A569-37AEFAFA94B5}" destId="{7CB77F01-643B-480E-B668-E89AB11D7890}" srcOrd="0" destOrd="0" parTransId="{B0D55439-A441-4757-9F42-6508CD3ABA63}" sibTransId="{D71340A0-6D25-47E0-B449-B00A748B7FED}"/>
    <dgm:cxn modelId="{3EB6BBE6-249D-4184-A794-56A69A322941}" type="presOf" srcId="{15B66CB6-1663-4CBB-86DF-88DBA7118A54}" destId="{D8FCEFA7-3EEF-4AA6-AEC1-C840D7381CC9}" srcOrd="0" destOrd="0" presId="urn:microsoft.com/office/officeart/2005/8/layout/radial4"/>
    <dgm:cxn modelId="{5A268277-15CB-494E-B1B3-02570161EB13}" type="presOf" srcId="{37936F5A-6A5D-4B56-A26F-175B79F59C1F}" destId="{CDC38E70-2EF6-4158-835D-A64AC9972321}" srcOrd="0" destOrd="0" presId="urn:microsoft.com/office/officeart/2005/8/layout/radial4"/>
    <dgm:cxn modelId="{B696C25D-E46B-4231-8BCE-977369F4A103}" type="presOf" srcId="{7AC13F13-8348-48BF-847B-6FDF31DABAAB}" destId="{039BC9CA-36B5-4254-9D6D-B4D305BD575F}" srcOrd="0" destOrd="0" presId="urn:microsoft.com/office/officeart/2005/8/layout/radial4"/>
    <dgm:cxn modelId="{0D7E69C2-BE81-4147-B445-503D45E383DC}" type="presOf" srcId="{7CB77F01-643B-480E-B668-E89AB11D7890}" destId="{ED17B6AE-BAC3-4C14-951A-911B0133A6E5}" srcOrd="0" destOrd="0" presId="urn:microsoft.com/office/officeart/2005/8/layout/radial4"/>
    <dgm:cxn modelId="{75104308-C66D-4E62-A854-FC1953F2A518}" type="presOf" srcId="{D275A05D-1186-4152-A7EE-6A7EC61E447A}" destId="{CB821CF7-BE83-43FE-AF38-AC08EE0BAF87}" srcOrd="0" destOrd="0" presId="urn:microsoft.com/office/officeart/2005/8/layout/radial4"/>
    <dgm:cxn modelId="{354EF968-5BEC-40AB-99BB-47EFEF785D47}" srcId="{7CB77F01-643B-480E-B668-E89AB11D7890}" destId="{15B66CB6-1663-4CBB-86DF-88DBA7118A54}" srcOrd="0" destOrd="0" parTransId="{A7D4B74B-7AA8-4468-BE21-2AA10AECB05C}" sibTransId="{0EABF6B6-5F07-40AA-BB98-58D51B34DD40}"/>
    <dgm:cxn modelId="{B371215E-B28C-4CBE-9FCE-54270953F99A}" srcId="{7CB77F01-643B-480E-B668-E89AB11D7890}" destId="{D275A05D-1186-4152-A7EE-6A7EC61E447A}" srcOrd="1" destOrd="0" parTransId="{1B785532-AFAE-4CA0-92C0-0B77954E4C96}" sibTransId="{29FA22A8-3F90-42DA-97EA-DFE0441F8E13}"/>
    <dgm:cxn modelId="{92240A8A-2A2A-4F6E-93B0-C7E745DDCF42}" type="presOf" srcId="{3ED73321-35F2-4E8B-A329-F641C8603625}" destId="{ECFF8376-AAD4-4E53-85B1-B4D4FC582833}" srcOrd="0" destOrd="0" presId="urn:microsoft.com/office/officeart/2005/8/layout/radial4"/>
    <dgm:cxn modelId="{44F80073-B295-434C-BBF7-DB93F77A8F9E}" srcId="{7CB77F01-643B-480E-B668-E89AB11D7890}" destId="{7AC13F13-8348-48BF-847B-6FDF31DABAAB}" srcOrd="3" destOrd="0" parTransId="{85422FB3-53C9-4EA9-BA38-CA03E75F7E1F}" sibTransId="{DEC75555-A25E-4810-A02C-34ACF842C35A}"/>
    <dgm:cxn modelId="{7E680976-D4CD-40EF-B832-F844974765A3}" type="presOf" srcId="{85422FB3-53C9-4EA9-BA38-CA03E75F7E1F}" destId="{E34C5D23-1E1B-44FD-A45D-6EDE22B35E59}" srcOrd="0" destOrd="0" presId="urn:microsoft.com/office/officeart/2005/8/layout/radial4"/>
    <dgm:cxn modelId="{02927FAC-FF8E-4F7B-BA6C-E03197B8DBB1}" type="presParOf" srcId="{DAF18262-F8D9-4155-94D9-1A72DA1DE329}" destId="{ED17B6AE-BAC3-4C14-951A-911B0133A6E5}" srcOrd="0" destOrd="0" presId="urn:microsoft.com/office/officeart/2005/8/layout/radial4"/>
    <dgm:cxn modelId="{1DB4C5BC-7853-44D3-A4DB-5D8A91E29463}" type="presParOf" srcId="{DAF18262-F8D9-4155-94D9-1A72DA1DE329}" destId="{3BF42CBB-AAFE-4521-B088-95A94DFF771F}" srcOrd="1" destOrd="0" presId="urn:microsoft.com/office/officeart/2005/8/layout/radial4"/>
    <dgm:cxn modelId="{F2D9E48F-46CB-4A1C-B0B1-22FE4DCCB28F}" type="presParOf" srcId="{DAF18262-F8D9-4155-94D9-1A72DA1DE329}" destId="{D8FCEFA7-3EEF-4AA6-AEC1-C840D7381CC9}" srcOrd="2" destOrd="0" presId="urn:microsoft.com/office/officeart/2005/8/layout/radial4"/>
    <dgm:cxn modelId="{2F9E176A-5312-4B23-92DB-EEE547C93657}" type="presParOf" srcId="{DAF18262-F8D9-4155-94D9-1A72DA1DE329}" destId="{153E1152-ED67-4854-9484-C546EE3EF9F3}" srcOrd="3" destOrd="0" presId="urn:microsoft.com/office/officeart/2005/8/layout/radial4"/>
    <dgm:cxn modelId="{05F44960-EFEB-46D7-B1B0-4DDDF9833E15}" type="presParOf" srcId="{DAF18262-F8D9-4155-94D9-1A72DA1DE329}" destId="{CB821CF7-BE83-43FE-AF38-AC08EE0BAF87}" srcOrd="4" destOrd="0" presId="urn:microsoft.com/office/officeart/2005/8/layout/radial4"/>
    <dgm:cxn modelId="{C5928A0B-2507-402E-89B8-C3A17C776DE9}" type="presParOf" srcId="{DAF18262-F8D9-4155-94D9-1A72DA1DE329}" destId="{CDC38E70-2EF6-4158-835D-A64AC9972321}" srcOrd="5" destOrd="0" presId="urn:microsoft.com/office/officeart/2005/8/layout/radial4"/>
    <dgm:cxn modelId="{A396A2B4-34AF-4D69-9A25-6E2BD147AEC7}" type="presParOf" srcId="{DAF18262-F8D9-4155-94D9-1A72DA1DE329}" destId="{ECFF8376-AAD4-4E53-85B1-B4D4FC582833}" srcOrd="6" destOrd="0" presId="urn:microsoft.com/office/officeart/2005/8/layout/radial4"/>
    <dgm:cxn modelId="{581EA40B-A503-4E67-9765-F67D032B427A}" type="presParOf" srcId="{DAF18262-F8D9-4155-94D9-1A72DA1DE329}" destId="{E34C5D23-1E1B-44FD-A45D-6EDE22B35E59}" srcOrd="7" destOrd="0" presId="urn:microsoft.com/office/officeart/2005/8/layout/radial4"/>
    <dgm:cxn modelId="{AA70AADC-9B7A-48FA-B498-6C44CDFE66F7}" type="presParOf" srcId="{DAF18262-F8D9-4155-94D9-1A72DA1DE329}" destId="{039BC9CA-36B5-4254-9D6D-B4D305BD575F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E0D4A6-19BC-4149-A101-FF6803D320E0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BCC0C2-E46E-41ED-90C5-C999E92A6316}">
      <dgm:prSet phldrT="[Текст]"/>
      <dgm:spPr/>
      <dgm:t>
        <a:bodyPr/>
        <a:lstStyle/>
        <a:p>
          <a:pPr algn="ctr"/>
          <a:r>
            <a: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Дети</a:t>
          </a:r>
        </a:p>
      </dgm:t>
    </dgm:pt>
    <dgm:pt modelId="{C34350A0-171F-40B2-8BC3-6D8987529F60}" type="parTrans" cxnId="{4E45EFC7-CD34-4E36-A201-F4874AC762C4}">
      <dgm:prSet/>
      <dgm:spPr/>
      <dgm:t>
        <a:bodyPr/>
        <a:lstStyle/>
        <a:p>
          <a:endParaRPr lang="ru-RU"/>
        </a:p>
      </dgm:t>
    </dgm:pt>
    <dgm:pt modelId="{90685B0F-0814-40CC-9E1A-F252B84902C2}" type="sibTrans" cxnId="{4E45EFC7-CD34-4E36-A201-F4874AC762C4}">
      <dgm:prSet/>
      <dgm:spPr/>
      <dgm:t>
        <a:bodyPr/>
        <a:lstStyle/>
        <a:p>
          <a:endParaRPr lang="ru-RU"/>
        </a:p>
      </dgm:t>
    </dgm:pt>
    <dgm:pt modelId="{7C98AC88-6536-40F3-9BB6-67F39FC50633}">
      <dgm:prSet phldrT="[Текст]" custT="1"/>
      <dgm:spPr/>
      <dgm:t>
        <a:bodyPr/>
        <a:lstStyle/>
        <a:p>
          <a:pPr>
            <a:lnSpc>
              <a:spcPct val="114000"/>
            </a:lnSpc>
          </a:pPr>
          <a:r>
            <a:rPr lang="ru-RU" sz="2000" b="1" dirty="0">
              <a:solidFill>
                <a:schemeClr val="tx2">
                  <a:lumMod val="75000"/>
                </a:schemeClr>
              </a:solidFill>
            </a:rPr>
            <a:t>Всестороннее раннее развитие ребенка с 1 года до 3 лет по средствам игровой и предметной деятельности, его ранняя социализация, позволяющая обеспечить успешную адаптацию к условиям дошкольного учреждения</a:t>
          </a:r>
        </a:p>
      </dgm:t>
    </dgm:pt>
    <dgm:pt modelId="{F268F6B5-B25D-492B-A5E8-2AE9569909D2}" type="parTrans" cxnId="{767BFA54-DAC1-4D65-A519-AE01C9C40F68}">
      <dgm:prSet/>
      <dgm:spPr/>
      <dgm:t>
        <a:bodyPr/>
        <a:lstStyle/>
        <a:p>
          <a:endParaRPr lang="ru-RU"/>
        </a:p>
      </dgm:t>
    </dgm:pt>
    <dgm:pt modelId="{17B30DD9-A103-4D1F-997D-56512D92BEB4}" type="sibTrans" cxnId="{767BFA54-DAC1-4D65-A519-AE01C9C40F68}">
      <dgm:prSet/>
      <dgm:spPr/>
      <dgm:t>
        <a:bodyPr/>
        <a:lstStyle/>
        <a:p>
          <a:endParaRPr lang="ru-RU"/>
        </a:p>
      </dgm:t>
    </dgm:pt>
    <dgm:pt modelId="{FEA249AB-AA06-481B-884D-0D9F381CC849}">
      <dgm:prSet phldrT="[Текст]"/>
      <dgm:spPr/>
      <dgm:t>
        <a:bodyPr/>
        <a:lstStyle/>
        <a:p>
          <a:pPr algn="ctr"/>
          <a:r>
            <a:rPr lang="ru-RU" b="0" i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Родители</a:t>
          </a:r>
        </a:p>
      </dgm:t>
    </dgm:pt>
    <dgm:pt modelId="{4E725FFF-D64E-4E6C-BFD8-D408D49D4DD8}" type="parTrans" cxnId="{0867A276-233E-415D-ABC2-89341BFC6B4E}">
      <dgm:prSet/>
      <dgm:spPr/>
      <dgm:t>
        <a:bodyPr/>
        <a:lstStyle/>
        <a:p>
          <a:endParaRPr lang="ru-RU"/>
        </a:p>
      </dgm:t>
    </dgm:pt>
    <dgm:pt modelId="{F5CABAFD-821E-41FC-88CA-5A69F0B02471}" type="sibTrans" cxnId="{0867A276-233E-415D-ABC2-89341BFC6B4E}">
      <dgm:prSet/>
      <dgm:spPr/>
      <dgm:t>
        <a:bodyPr/>
        <a:lstStyle/>
        <a:p>
          <a:endParaRPr lang="ru-RU"/>
        </a:p>
      </dgm:t>
    </dgm:pt>
    <dgm:pt modelId="{33AAAC65-1E6C-4204-8BAE-0B5D5E15C031}">
      <dgm:prSet phldrT="[Текст]" custT="1"/>
      <dgm:spPr/>
      <dgm:t>
        <a:bodyPr/>
        <a:lstStyle/>
        <a:p>
          <a:pPr>
            <a:lnSpc>
              <a:spcPct val="114000"/>
            </a:lnSpc>
          </a:pPr>
          <a:r>
            <a:rPr lang="ru-RU" sz="2000" b="1" dirty="0">
              <a:solidFill>
                <a:schemeClr val="tx2">
                  <a:lumMod val="75000"/>
                </a:schemeClr>
              </a:solidFill>
            </a:rPr>
            <a:t>Обучение методам и способам воздействия на ребёнка, взаимодействия  с ним, для  совершенствования  основных линий его развития. </a:t>
          </a:r>
        </a:p>
      </dgm:t>
    </dgm:pt>
    <dgm:pt modelId="{DEF44BD6-B4A1-41C0-9A92-D191C1F0F495}" type="parTrans" cxnId="{7E96E6C0-E642-4558-9AC4-CEC8BA8764E8}">
      <dgm:prSet/>
      <dgm:spPr/>
      <dgm:t>
        <a:bodyPr/>
        <a:lstStyle/>
        <a:p>
          <a:endParaRPr lang="ru-RU"/>
        </a:p>
      </dgm:t>
    </dgm:pt>
    <dgm:pt modelId="{F2F76940-50C9-46C7-841E-FBD280CB2EF8}" type="sibTrans" cxnId="{7E96E6C0-E642-4558-9AC4-CEC8BA8764E8}">
      <dgm:prSet/>
      <dgm:spPr/>
      <dgm:t>
        <a:bodyPr/>
        <a:lstStyle/>
        <a:p>
          <a:endParaRPr lang="ru-RU"/>
        </a:p>
      </dgm:t>
    </dgm:pt>
    <dgm:pt modelId="{370F7A5E-74CA-42DB-84F0-EFB76EC7687F}" type="pres">
      <dgm:prSet presAssocID="{6AE0D4A6-19BC-4149-A101-FF6803D320E0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7329386-766B-4664-9F3F-A3829955FA2A}" type="pres">
      <dgm:prSet presAssocID="{61BCC0C2-E46E-41ED-90C5-C999E92A6316}" presName="root" presStyleCnt="0">
        <dgm:presLayoutVars>
          <dgm:chMax/>
          <dgm:chPref/>
        </dgm:presLayoutVars>
      </dgm:prSet>
      <dgm:spPr/>
    </dgm:pt>
    <dgm:pt modelId="{7BC6959A-D031-421A-8F31-AA81533AAFEA}" type="pres">
      <dgm:prSet presAssocID="{61BCC0C2-E46E-41ED-90C5-C999E92A6316}" presName="rootComposite" presStyleCnt="0">
        <dgm:presLayoutVars/>
      </dgm:prSet>
      <dgm:spPr/>
    </dgm:pt>
    <dgm:pt modelId="{4A58C018-511B-427E-8FC9-49D7E8D2CC88}" type="pres">
      <dgm:prSet presAssocID="{61BCC0C2-E46E-41ED-90C5-C999E92A6316}" presName="ParentAccent" presStyleLbl="alignNode1" presStyleIdx="0" presStyleCnt="2"/>
      <dgm:spPr/>
    </dgm:pt>
    <dgm:pt modelId="{392DA07D-26B5-4249-8C14-B1CAE435FD44}" type="pres">
      <dgm:prSet presAssocID="{61BCC0C2-E46E-41ED-90C5-C999E92A6316}" presName="ParentSmallAccent" presStyleLbl="fgAcc1" presStyleIdx="0" presStyleCnt="2"/>
      <dgm:spPr/>
    </dgm:pt>
    <dgm:pt modelId="{557BB137-0AE2-4A9B-A673-617C06536ECC}" type="pres">
      <dgm:prSet presAssocID="{61BCC0C2-E46E-41ED-90C5-C999E92A6316}" presName="Parent" presStyleLbl="revTx" presStyleIdx="0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5457A-7B24-4A9E-BCB3-FDF538AF0B92}" type="pres">
      <dgm:prSet presAssocID="{61BCC0C2-E46E-41ED-90C5-C999E92A6316}" presName="childShape" presStyleCnt="0">
        <dgm:presLayoutVars>
          <dgm:chMax val="0"/>
          <dgm:chPref val="0"/>
        </dgm:presLayoutVars>
      </dgm:prSet>
      <dgm:spPr/>
    </dgm:pt>
    <dgm:pt modelId="{900A2DCB-6CAE-4D6B-BBF9-318C988AD1B0}" type="pres">
      <dgm:prSet presAssocID="{7C98AC88-6536-40F3-9BB6-67F39FC50633}" presName="childComposite" presStyleCnt="0">
        <dgm:presLayoutVars>
          <dgm:chMax val="0"/>
          <dgm:chPref val="0"/>
        </dgm:presLayoutVars>
      </dgm:prSet>
      <dgm:spPr/>
    </dgm:pt>
    <dgm:pt modelId="{80478536-6805-4EF2-AFBB-AA19819BAD2B}" type="pres">
      <dgm:prSet presAssocID="{7C98AC88-6536-40F3-9BB6-67F39FC50633}" presName="ChildAccent" presStyleLbl="solidFgAcc1" presStyleIdx="0" presStyleCnt="2" custLinFactY="-313705" custLinFactNeighborX="-548" custLinFactNeighborY="-400000"/>
      <dgm:spPr>
        <a:solidFill>
          <a:schemeClr val="tx2">
            <a:lumMod val="60000"/>
            <a:lumOff val="40000"/>
          </a:schemeClr>
        </a:solidFill>
      </dgm:spPr>
    </dgm:pt>
    <dgm:pt modelId="{7C7E9606-3A5D-4302-8572-8DD8BFA64B3D}" type="pres">
      <dgm:prSet presAssocID="{7C98AC88-6536-40F3-9BB6-67F39FC50633}" presName="Child" presStyleLbl="revTx" presStyleIdx="1" presStyleCnt="4" custScaleY="516016" custLinFactNeighborX="376" custLinFactNeighborY="-48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97B85-3C90-4828-ACD4-4CC282735DF8}" type="pres">
      <dgm:prSet presAssocID="{FEA249AB-AA06-481B-884D-0D9F381CC849}" presName="root" presStyleCnt="0">
        <dgm:presLayoutVars>
          <dgm:chMax/>
          <dgm:chPref/>
        </dgm:presLayoutVars>
      </dgm:prSet>
      <dgm:spPr/>
    </dgm:pt>
    <dgm:pt modelId="{4B321DB2-19D2-453A-BE2C-857962AAE498}" type="pres">
      <dgm:prSet presAssocID="{FEA249AB-AA06-481B-884D-0D9F381CC849}" presName="rootComposite" presStyleCnt="0">
        <dgm:presLayoutVars/>
      </dgm:prSet>
      <dgm:spPr/>
    </dgm:pt>
    <dgm:pt modelId="{E169CB90-0A8B-4B96-9DDD-CFCE6690E07E}" type="pres">
      <dgm:prSet presAssocID="{FEA249AB-AA06-481B-884D-0D9F381CC849}" presName="ParentAccent" presStyleLbl="alignNode1" presStyleIdx="1" presStyleCnt="2"/>
      <dgm:spPr/>
    </dgm:pt>
    <dgm:pt modelId="{9A67CB3B-CF5D-4825-A191-654EAEEBBE73}" type="pres">
      <dgm:prSet presAssocID="{FEA249AB-AA06-481B-884D-0D9F381CC849}" presName="ParentSmallAccent" presStyleLbl="fgAcc1" presStyleIdx="1" presStyleCnt="2"/>
      <dgm:spPr/>
    </dgm:pt>
    <dgm:pt modelId="{A97813FB-1594-421A-B1AD-41CDAC018797}" type="pres">
      <dgm:prSet presAssocID="{FEA249AB-AA06-481B-884D-0D9F381CC849}" presName="Parent" presStyleLbl="revTx" presStyleIdx="2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F6279B-017B-4DFF-87CB-863CAAC0159E}" type="pres">
      <dgm:prSet presAssocID="{FEA249AB-AA06-481B-884D-0D9F381CC849}" presName="childShape" presStyleCnt="0">
        <dgm:presLayoutVars>
          <dgm:chMax val="0"/>
          <dgm:chPref val="0"/>
        </dgm:presLayoutVars>
      </dgm:prSet>
      <dgm:spPr/>
    </dgm:pt>
    <dgm:pt modelId="{1EBC6F40-8485-463A-B4C6-1750AF96AB3A}" type="pres">
      <dgm:prSet presAssocID="{33AAAC65-1E6C-4204-8BAE-0B5D5E15C031}" presName="childComposite" presStyleCnt="0">
        <dgm:presLayoutVars>
          <dgm:chMax val="0"/>
          <dgm:chPref val="0"/>
        </dgm:presLayoutVars>
      </dgm:prSet>
      <dgm:spPr/>
    </dgm:pt>
    <dgm:pt modelId="{C1E017E4-4387-48CE-9D42-8A21F2A2EF4A}" type="pres">
      <dgm:prSet presAssocID="{33AAAC65-1E6C-4204-8BAE-0B5D5E15C031}" presName="ChildAccent" presStyleLbl="solidFgAcc1" presStyleIdx="1" presStyleCnt="2" custLinFactY="-300000" custLinFactNeighborX="3694" custLinFactNeighborY="-313104"/>
      <dgm:spPr>
        <a:solidFill>
          <a:schemeClr val="tx2">
            <a:lumMod val="60000"/>
            <a:lumOff val="40000"/>
          </a:schemeClr>
        </a:solidFill>
      </dgm:spPr>
    </dgm:pt>
    <dgm:pt modelId="{152C9069-4D84-49F8-9FD0-1F074DFDEC7E}" type="pres">
      <dgm:prSet presAssocID="{33AAAC65-1E6C-4204-8BAE-0B5D5E15C031}" presName="Child" presStyleLbl="revTx" presStyleIdx="3" presStyleCnt="4" custScaleY="4297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9E113A-C2BD-42D6-BCA2-6554CA198BBD}" type="presOf" srcId="{7C98AC88-6536-40F3-9BB6-67F39FC50633}" destId="{7C7E9606-3A5D-4302-8572-8DD8BFA64B3D}" srcOrd="0" destOrd="0" presId="urn:microsoft.com/office/officeart/2008/layout/SquareAccentList"/>
    <dgm:cxn modelId="{2B4C905E-FE4B-40F1-A81D-4CA18844DDB8}" type="presOf" srcId="{61BCC0C2-E46E-41ED-90C5-C999E92A6316}" destId="{557BB137-0AE2-4A9B-A673-617C06536ECC}" srcOrd="0" destOrd="0" presId="urn:microsoft.com/office/officeart/2008/layout/SquareAccentList"/>
    <dgm:cxn modelId="{D819846A-DD8A-470B-AF60-5FC9CC1C11FD}" type="presOf" srcId="{FEA249AB-AA06-481B-884D-0D9F381CC849}" destId="{A97813FB-1594-421A-B1AD-41CDAC018797}" srcOrd="0" destOrd="0" presId="urn:microsoft.com/office/officeart/2008/layout/SquareAccentList"/>
    <dgm:cxn modelId="{4E45EFC7-CD34-4E36-A201-F4874AC762C4}" srcId="{6AE0D4A6-19BC-4149-A101-FF6803D320E0}" destId="{61BCC0C2-E46E-41ED-90C5-C999E92A6316}" srcOrd="0" destOrd="0" parTransId="{C34350A0-171F-40B2-8BC3-6D8987529F60}" sibTransId="{90685B0F-0814-40CC-9E1A-F252B84902C2}"/>
    <dgm:cxn modelId="{180BB385-30A0-41FE-BF87-7619F3019F79}" type="presOf" srcId="{33AAAC65-1E6C-4204-8BAE-0B5D5E15C031}" destId="{152C9069-4D84-49F8-9FD0-1F074DFDEC7E}" srcOrd="0" destOrd="0" presId="urn:microsoft.com/office/officeart/2008/layout/SquareAccentList"/>
    <dgm:cxn modelId="{5CE1DE2A-A44D-4136-8B9F-75CF123B5E73}" type="presOf" srcId="{6AE0D4A6-19BC-4149-A101-FF6803D320E0}" destId="{370F7A5E-74CA-42DB-84F0-EFB76EC7687F}" srcOrd="0" destOrd="0" presId="urn:microsoft.com/office/officeart/2008/layout/SquareAccentList"/>
    <dgm:cxn modelId="{767BFA54-DAC1-4D65-A519-AE01C9C40F68}" srcId="{61BCC0C2-E46E-41ED-90C5-C999E92A6316}" destId="{7C98AC88-6536-40F3-9BB6-67F39FC50633}" srcOrd="0" destOrd="0" parTransId="{F268F6B5-B25D-492B-A5E8-2AE9569909D2}" sibTransId="{17B30DD9-A103-4D1F-997D-56512D92BEB4}"/>
    <dgm:cxn modelId="{0867A276-233E-415D-ABC2-89341BFC6B4E}" srcId="{6AE0D4A6-19BC-4149-A101-FF6803D320E0}" destId="{FEA249AB-AA06-481B-884D-0D9F381CC849}" srcOrd="1" destOrd="0" parTransId="{4E725FFF-D64E-4E6C-BFD8-D408D49D4DD8}" sibTransId="{F5CABAFD-821E-41FC-88CA-5A69F0B02471}"/>
    <dgm:cxn modelId="{7E96E6C0-E642-4558-9AC4-CEC8BA8764E8}" srcId="{FEA249AB-AA06-481B-884D-0D9F381CC849}" destId="{33AAAC65-1E6C-4204-8BAE-0B5D5E15C031}" srcOrd="0" destOrd="0" parTransId="{DEF44BD6-B4A1-41C0-9A92-D191C1F0F495}" sibTransId="{F2F76940-50C9-46C7-841E-FBD280CB2EF8}"/>
    <dgm:cxn modelId="{06380E29-B212-4E1E-AE84-2EBBCE9E97B8}" type="presParOf" srcId="{370F7A5E-74CA-42DB-84F0-EFB76EC7687F}" destId="{07329386-766B-4664-9F3F-A3829955FA2A}" srcOrd="0" destOrd="0" presId="urn:microsoft.com/office/officeart/2008/layout/SquareAccentList"/>
    <dgm:cxn modelId="{72506AE0-3429-43E2-9C2A-A1F764625422}" type="presParOf" srcId="{07329386-766B-4664-9F3F-A3829955FA2A}" destId="{7BC6959A-D031-421A-8F31-AA81533AAFEA}" srcOrd="0" destOrd="0" presId="urn:microsoft.com/office/officeart/2008/layout/SquareAccentList"/>
    <dgm:cxn modelId="{18A7B212-FF62-40BA-A1E8-B0380843A552}" type="presParOf" srcId="{7BC6959A-D031-421A-8F31-AA81533AAFEA}" destId="{4A58C018-511B-427E-8FC9-49D7E8D2CC88}" srcOrd="0" destOrd="0" presId="urn:microsoft.com/office/officeart/2008/layout/SquareAccentList"/>
    <dgm:cxn modelId="{2247A425-3146-423D-9D55-DA17E59894C5}" type="presParOf" srcId="{7BC6959A-D031-421A-8F31-AA81533AAFEA}" destId="{392DA07D-26B5-4249-8C14-B1CAE435FD44}" srcOrd="1" destOrd="0" presId="urn:microsoft.com/office/officeart/2008/layout/SquareAccentList"/>
    <dgm:cxn modelId="{4A413415-5B9A-4D81-B68A-7D4F824D0B9F}" type="presParOf" srcId="{7BC6959A-D031-421A-8F31-AA81533AAFEA}" destId="{557BB137-0AE2-4A9B-A673-617C06536ECC}" srcOrd="2" destOrd="0" presId="urn:microsoft.com/office/officeart/2008/layout/SquareAccentList"/>
    <dgm:cxn modelId="{ACA4CBCC-A3E3-4641-8DC0-5CFCD0E74452}" type="presParOf" srcId="{07329386-766B-4664-9F3F-A3829955FA2A}" destId="{1CE5457A-7B24-4A9E-BCB3-FDF538AF0B92}" srcOrd="1" destOrd="0" presId="urn:microsoft.com/office/officeart/2008/layout/SquareAccentList"/>
    <dgm:cxn modelId="{46E2415A-B07F-4C54-A6A2-DF5753F2A3FB}" type="presParOf" srcId="{1CE5457A-7B24-4A9E-BCB3-FDF538AF0B92}" destId="{900A2DCB-6CAE-4D6B-BBF9-318C988AD1B0}" srcOrd="0" destOrd="0" presId="urn:microsoft.com/office/officeart/2008/layout/SquareAccentList"/>
    <dgm:cxn modelId="{85BEA3DE-470E-466B-AFB2-A03BD70E7C3B}" type="presParOf" srcId="{900A2DCB-6CAE-4D6B-BBF9-318C988AD1B0}" destId="{80478536-6805-4EF2-AFBB-AA19819BAD2B}" srcOrd="0" destOrd="0" presId="urn:microsoft.com/office/officeart/2008/layout/SquareAccentList"/>
    <dgm:cxn modelId="{9B5D332D-0313-42EF-917B-C5AB244E33BC}" type="presParOf" srcId="{900A2DCB-6CAE-4D6B-BBF9-318C988AD1B0}" destId="{7C7E9606-3A5D-4302-8572-8DD8BFA64B3D}" srcOrd="1" destOrd="0" presId="urn:microsoft.com/office/officeart/2008/layout/SquareAccentList"/>
    <dgm:cxn modelId="{F29350F7-7A60-4A7D-A05A-86C9DF50387B}" type="presParOf" srcId="{370F7A5E-74CA-42DB-84F0-EFB76EC7687F}" destId="{BFA97B85-3C90-4828-ACD4-4CC282735DF8}" srcOrd="1" destOrd="0" presId="urn:microsoft.com/office/officeart/2008/layout/SquareAccentList"/>
    <dgm:cxn modelId="{6D0C027C-EA12-4292-B483-6FE471FBDB49}" type="presParOf" srcId="{BFA97B85-3C90-4828-ACD4-4CC282735DF8}" destId="{4B321DB2-19D2-453A-BE2C-857962AAE498}" srcOrd="0" destOrd="0" presId="urn:microsoft.com/office/officeart/2008/layout/SquareAccentList"/>
    <dgm:cxn modelId="{B6DA0183-833E-436F-B161-4EEF24C729AD}" type="presParOf" srcId="{4B321DB2-19D2-453A-BE2C-857962AAE498}" destId="{E169CB90-0A8B-4B96-9DDD-CFCE6690E07E}" srcOrd="0" destOrd="0" presId="urn:microsoft.com/office/officeart/2008/layout/SquareAccentList"/>
    <dgm:cxn modelId="{F1AAC3B1-8FB6-49AB-972F-F28BCF4920C8}" type="presParOf" srcId="{4B321DB2-19D2-453A-BE2C-857962AAE498}" destId="{9A67CB3B-CF5D-4825-A191-654EAEEBBE73}" srcOrd="1" destOrd="0" presId="urn:microsoft.com/office/officeart/2008/layout/SquareAccentList"/>
    <dgm:cxn modelId="{FC3B97C7-A6C2-400A-A630-4B76975BFAFA}" type="presParOf" srcId="{4B321DB2-19D2-453A-BE2C-857962AAE498}" destId="{A97813FB-1594-421A-B1AD-41CDAC018797}" srcOrd="2" destOrd="0" presId="urn:microsoft.com/office/officeart/2008/layout/SquareAccentList"/>
    <dgm:cxn modelId="{7F122588-5BB2-4BBA-BCDD-4BF37C464767}" type="presParOf" srcId="{BFA97B85-3C90-4828-ACD4-4CC282735DF8}" destId="{4EF6279B-017B-4DFF-87CB-863CAAC0159E}" srcOrd="1" destOrd="0" presId="urn:microsoft.com/office/officeart/2008/layout/SquareAccentList"/>
    <dgm:cxn modelId="{3A7A4810-1CF7-4F5A-8AC1-A836BC880071}" type="presParOf" srcId="{4EF6279B-017B-4DFF-87CB-863CAAC0159E}" destId="{1EBC6F40-8485-463A-B4C6-1750AF96AB3A}" srcOrd="0" destOrd="0" presId="urn:microsoft.com/office/officeart/2008/layout/SquareAccentList"/>
    <dgm:cxn modelId="{AB326C82-8C8A-4746-BABF-946E41E2CAB0}" type="presParOf" srcId="{1EBC6F40-8485-463A-B4C6-1750AF96AB3A}" destId="{C1E017E4-4387-48CE-9D42-8A21F2A2EF4A}" srcOrd="0" destOrd="0" presId="urn:microsoft.com/office/officeart/2008/layout/SquareAccentList"/>
    <dgm:cxn modelId="{EBEDB1B3-B308-4129-87C8-0301ADB8C65A}" type="presParOf" srcId="{1EBC6F40-8485-463A-B4C6-1750AF96AB3A}" destId="{152C9069-4D84-49F8-9FD0-1F074DFDEC7E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E0D4A6-19BC-4149-A101-FF6803D320E0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BCC0C2-E46E-41ED-90C5-C999E92A6316}">
      <dgm:prSet phldrT="[Текст]"/>
      <dgm:spPr/>
      <dgm:t>
        <a:bodyPr/>
        <a:lstStyle/>
        <a:p>
          <a:pPr algn="ctr"/>
          <a:r>
            <a: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Дети</a:t>
          </a:r>
        </a:p>
      </dgm:t>
    </dgm:pt>
    <dgm:pt modelId="{C34350A0-171F-40B2-8BC3-6D8987529F60}" type="parTrans" cxnId="{4E45EFC7-CD34-4E36-A201-F4874AC762C4}">
      <dgm:prSet/>
      <dgm:spPr/>
      <dgm:t>
        <a:bodyPr/>
        <a:lstStyle/>
        <a:p>
          <a:endParaRPr lang="ru-RU"/>
        </a:p>
      </dgm:t>
    </dgm:pt>
    <dgm:pt modelId="{90685B0F-0814-40CC-9E1A-F252B84902C2}" type="sibTrans" cxnId="{4E45EFC7-CD34-4E36-A201-F4874AC762C4}">
      <dgm:prSet/>
      <dgm:spPr/>
      <dgm:t>
        <a:bodyPr/>
        <a:lstStyle/>
        <a:p>
          <a:endParaRPr lang="ru-RU"/>
        </a:p>
      </dgm:t>
    </dgm:pt>
    <dgm:pt modelId="{FEA249AB-AA06-481B-884D-0D9F381CC849}">
      <dgm:prSet phldrT="[Текст]"/>
      <dgm:spPr/>
      <dgm:t>
        <a:bodyPr/>
        <a:lstStyle/>
        <a:p>
          <a:pPr algn="ctr"/>
          <a:r>
            <a: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Родители</a:t>
          </a:r>
        </a:p>
      </dgm:t>
    </dgm:pt>
    <dgm:pt modelId="{4E725FFF-D64E-4E6C-BFD8-D408D49D4DD8}" type="parTrans" cxnId="{0867A276-233E-415D-ABC2-89341BFC6B4E}">
      <dgm:prSet/>
      <dgm:spPr/>
      <dgm:t>
        <a:bodyPr/>
        <a:lstStyle/>
        <a:p>
          <a:endParaRPr lang="ru-RU"/>
        </a:p>
      </dgm:t>
    </dgm:pt>
    <dgm:pt modelId="{F5CABAFD-821E-41FC-88CA-5A69F0B02471}" type="sibTrans" cxnId="{0867A276-233E-415D-ABC2-89341BFC6B4E}">
      <dgm:prSet/>
      <dgm:spPr/>
      <dgm:t>
        <a:bodyPr/>
        <a:lstStyle/>
        <a:p>
          <a:endParaRPr lang="ru-RU"/>
        </a:p>
      </dgm:t>
    </dgm:pt>
    <dgm:pt modelId="{370F7A5E-74CA-42DB-84F0-EFB76EC7687F}" type="pres">
      <dgm:prSet presAssocID="{6AE0D4A6-19BC-4149-A101-FF6803D320E0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7329386-766B-4664-9F3F-A3829955FA2A}" type="pres">
      <dgm:prSet presAssocID="{61BCC0C2-E46E-41ED-90C5-C999E92A6316}" presName="root" presStyleCnt="0">
        <dgm:presLayoutVars>
          <dgm:chMax/>
          <dgm:chPref/>
        </dgm:presLayoutVars>
      </dgm:prSet>
      <dgm:spPr/>
    </dgm:pt>
    <dgm:pt modelId="{7BC6959A-D031-421A-8F31-AA81533AAFEA}" type="pres">
      <dgm:prSet presAssocID="{61BCC0C2-E46E-41ED-90C5-C999E92A6316}" presName="rootComposite" presStyleCnt="0">
        <dgm:presLayoutVars/>
      </dgm:prSet>
      <dgm:spPr/>
    </dgm:pt>
    <dgm:pt modelId="{4A58C018-511B-427E-8FC9-49D7E8D2CC88}" type="pres">
      <dgm:prSet presAssocID="{61BCC0C2-E46E-41ED-90C5-C999E92A6316}" presName="ParentAccent" presStyleLbl="alignNode1" presStyleIdx="0" presStyleCnt="2"/>
      <dgm:spPr/>
    </dgm:pt>
    <dgm:pt modelId="{392DA07D-26B5-4249-8C14-B1CAE435FD44}" type="pres">
      <dgm:prSet presAssocID="{61BCC0C2-E46E-41ED-90C5-C999E92A6316}" presName="ParentSmallAccent" presStyleLbl="fgAcc1" presStyleIdx="0" presStyleCnt="2"/>
      <dgm:spPr/>
    </dgm:pt>
    <dgm:pt modelId="{557BB137-0AE2-4A9B-A673-617C06536ECC}" type="pres">
      <dgm:prSet presAssocID="{61BCC0C2-E46E-41ED-90C5-C999E92A6316}" presName="Parent" presStyleLbl="revTx" presStyleIdx="0" presStyleCnt="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5457A-7B24-4A9E-BCB3-FDF538AF0B92}" type="pres">
      <dgm:prSet presAssocID="{61BCC0C2-E46E-41ED-90C5-C999E92A6316}" presName="childShape" presStyleCnt="0">
        <dgm:presLayoutVars>
          <dgm:chMax val="0"/>
          <dgm:chPref val="0"/>
        </dgm:presLayoutVars>
      </dgm:prSet>
      <dgm:spPr/>
    </dgm:pt>
    <dgm:pt modelId="{BFA97B85-3C90-4828-ACD4-4CC282735DF8}" type="pres">
      <dgm:prSet presAssocID="{FEA249AB-AA06-481B-884D-0D9F381CC849}" presName="root" presStyleCnt="0">
        <dgm:presLayoutVars>
          <dgm:chMax/>
          <dgm:chPref/>
        </dgm:presLayoutVars>
      </dgm:prSet>
      <dgm:spPr/>
    </dgm:pt>
    <dgm:pt modelId="{4B321DB2-19D2-453A-BE2C-857962AAE498}" type="pres">
      <dgm:prSet presAssocID="{FEA249AB-AA06-481B-884D-0D9F381CC849}" presName="rootComposite" presStyleCnt="0">
        <dgm:presLayoutVars/>
      </dgm:prSet>
      <dgm:spPr/>
    </dgm:pt>
    <dgm:pt modelId="{E169CB90-0A8B-4B96-9DDD-CFCE6690E07E}" type="pres">
      <dgm:prSet presAssocID="{FEA249AB-AA06-481B-884D-0D9F381CC849}" presName="ParentAccent" presStyleLbl="alignNode1" presStyleIdx="1" presStyleCnt="2"/>
      <dgm:spPr/>
    </dgm:pt>
    <dgm:pt modelId="{9A67CB3B-CF5D-4825-A191-654EAEEBBE73}" type="pres">
      <dgm:prSet presAssocID="{FEA249AB-AA06-481B-884D-0D9F381CC849}" presName="ParentSmallAccent" presStyleLbl="fgAcc1" presStyleIdx="1" presStyleCnt="2"/>
      <dgm:spPr/>
    </dgm:pt>
    <dgm:pt modelId="{A97813FB-1594-421A-B1AD-41CDAC018797}" type="pres">
      <dgm:prSet presAssocID="{FEA249AB-AA06-481B-884D-0D9F381CC849}" presName="Parent" presStyleLbl="revTx" presStyleIdx="1" presStyleCnt="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F6279B-017B-4DFF-87CB-863CAAC0159E}" type="pres">
      <dgm:prSet presAssocID="{FEA249AB-AA06-481B-884D-0D9F381CC849}" presName="childShape" presStyleCnt="0">
        <dgm:presLayoutVars>
          <dgm:chMax val="0"/>
          <dgm:chPref val="0"/>
        </dgm:presLayoutVars>
      </dgm:prSet>
      <dgm:spPr/>
    </dgm:pt>
  </dgm:ptLst>
  <dgm:cxnLst>
    <dgm:cxn modelId="{4E45EFC7-CD34-4E36-A201-F4874AC762C4}" srcId="{6AE0D4A6-19BC-4149-A101-FF6803D320E0}" destId="{61BCC0C2-E46E-41ED-90C5-C999E92A6316}" srcOrd="0" destOrd="0" parTransId="{C34350A0-171F-40B2-8BC3-6D8987529F60}" sibTransId="{90685B0F-0814-40CC-9E1A-F252B84902C2}"/>
    <dgm:cxn modelId="{2E565B2D-D575-4726-B205-6367E1BB31D0}" type="presOf" srcId="{FEA249AB-AA06-481B-884D-0D9F381CC849}" destId="{A97813FB-1594-421A-B1AD-41CDAC018797}" srcOrd="0" destOrd="0" presId="urn:microsoft.com/office/officeart/2008/layout/SquareAccentList"/>
    <dgm:cxn modelId="{1ADFDFB5-84D3-4197-8E82-1E65853D1861}" type="presOf" srcId="{6AE0D4A6-19BC-4149-A101-FF6803D320E0}" destId="{370F7A5E-74CA-42DB-84F0-EFB76EC7687F}" srcOrd="0" destOrd="0" presId="urn:microsoft.com/office/officeart/2008/layout/SquareAccentList"/>
    <dgm:cxn modelId="{448E7A0C-F795-4C26-9123-6032A256D28F}" type="presOf" srcId="{61BCC0C2-E46E-41ED-90C5-C999E92A6316}" destId="{557BB137-0AE2-4A9B-A673-617C06536ECC}" srcOrd="0" destOrd="0" presId="urn:microsoft.com/office/officeart/2008/layout/SquareAccentList"/>
    <dgm:cxn modelId="{0867A276-233E-415D-ABC2-89341BFC6B4E}" srcId="{6AE0D4A6-19BC-4149-A101-FF6803D320E0}" destId="{FEA249AB-AA06-481B-884D-0D9F381CC849}" srcOrd="1" destOrd="0" parTransId="{4E725FFF-D64E-4E6C-BFD8-D408D49D4DD8}" sibTransId="{F5CABAFD-821E-41FC-88CA-5A69F0B02471}"/>
    <dgm:cxn modelId="{B49CD044-5666-42C8-92DA-341F63695CAC}" type="presParOf" srcId="{370F7A5E-74CA-42DB-84F0-EFB76EC7687F}" destId="{07329386-766B-4664-9F3F-A3829955FA2A}" srcOrd="0" destOrd="0" presId="urn:microsoft.com/office/officeart/2008/layout/SquareAccentList"/>
    <dgm:cxn modelId="{066E2906-27DB-4839-9442-A9E5743DF81A}" type="presParOf" srcId="{07329386-766B-4664-9F3F-A3829955FA2A}" destId="{7BC6959A-D031-421A-8F31-AA81533AAFEA}" srcOrd="0" destOrd="0" presId="urn:microsoft.com/office/officeart/2008/layout/SquareAccentList"/>
    <dgm:cxn modelId="{7F7C634A-6F47-43E6-AE67-3E9A386FBABE}" type="presParOf" srcId="{7BC6959A-D031-421A-8F31-AA81533AAFEA}" destId="{4A58C018-511B-427E-8FC9-49D7E8D2CC88}" srcOrd="0" destOrd="0" presId="urn:microsoft.com/office/officeart/2008/layout/SquareAccentList"/>
    <dgm:cxn modelId="{456582A1-E3DE-4E6C-B9F7-4FB6936442D9}" type="presParOf" srcId="{7BC6959A-D031-421A-8F31-AA81533AAFEA}" destId="{392DA07D-26B5-4249-8C14-B1CAE435FD44}" srcOrd="1" destOrd="0" presId="urn:microsoft.com/office/officeart/2008/layout/SquareAccentList"/>
    <dgm:cxn modelId="{B2D0FFF5-2A38-48EE-8A52-B76192EB4709}" type="presParOf" srcId="{7BC6959A-D031-421A-8F31-AA81533AAFEA}" destId="{557BB137-0AE2-4A9B-A673-617C06536ECC}" srcOrd="2" destOrd="0" presId="urn:microsoft.com/office/officeart/2008/layout/SquareAccentList"/>
    <dgm:cxn modelId="{6EF9CB02-64A6-4B8F-9D6B-0EBC6A63B101}" type="presParOf" srcId="{07329386-766B-4664-9F3F-A3829955FA2A}" destId="{1CE5457A-7B24-4A9E-BCB3-FDF538AF0B92}" srcOrd="1" destOrd="0" presId="urn:microsoft.com/office/officeart/2008/layout/SquareAccentList"/>
    <dgm:cxn modelId="{14FFE6AE-AA10-45C1-A7A9-055514CCA988}" type="presParOf" srcId="{370F7A5E-74CA-42DB-84F0-EFB76EC7687F}" destId="{BFA97B85-3C90-4828-ACD4-4CC282735DF8}" srcOrd="1" destOrd="0" presId="urn:microsoft.com/office/officeart/2008/layout/SquareAccentList"/>
    <dgm:cxn modelId="{89E0025B-96EA-4761-8200-CA3BDD36B6FB}" type="presParOf" srcId="{BFA97B85-3C90-4828-ACD4-4CC282735DF8}" destId="{4B321DB2-19D2-453A-BE2C-857962AAE498}" srcOrd="0" destOrd="0" presId="urn:microsoft.com/office/officeart/2008/layout/SquareAccentList"/>
    <dgm:cxn modelId="{F746A365-137C-4D6B-B4AC-6B38DF4DD28F}" type="presParOf" srcId="{4B321DB2-19D2-453A-BE2C-857962AAE498}" destId="{E169CB90-0A8B-4B96-9DDD-CFCE6690E07E}" srcOrd="0" destOrd="0" presId="urn:microsoft.com/office/officeart/2008/layout/SquareAccentList"/>
    <dgm:cxn modelId="{2C62CE49-0FEC-4F92-A4DA-30E4B6EE1F09}" type="presParOf" srcId="{4B321DB2-19D2-453A-BE2C-857962AAE498}" destId="{9A67CB3B-CF5D-4825-A191-654EAEEBBE73}" srcOrd="1" destOrd="0" presId="urn:microsoft.com/office/officeart/2008/layout/SquareAccentList"/>
    <dgm:cxn modelId="{D9E09B35-E150-425D-B0EC-6E142AE9B72C}" type="presParOf" srcId="{4B321DB2-19D2-453A-BE2C-857962AAE498}" destId="{A97813FB-1594-421A-B1AD-41CDAC018797}" srcOrd="2" destOrd="0" presId="urn:microsoft.com/office/officeart/2008/layout/SquareAccentList"/>
    <dgm:cxn modelId="{4F1F13B4-01CA-491E-A026-156BC0E3A1B2}" type="presParOf" srcId="{BFA97B85-3C90-4828-ACD4-4CC282735DF8}" destId="{4EF6279B-017B-4DFF-87CB-863CAAC0159E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7B6AE-BAC3-4C14-951A-911B0133A6E5}">
      <dsp:nvSpPr>
        <dsp:cNvPr id="0" name=""/>
        <dsp:cNvSpPr/>
      </dsp:nvSpPr>
      <dsp:spPr>
        <a:xfrm>
          <a:off x="2817538" y="1858560"/>
          <a:ext cx="1773785" cy="17737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Родитель</a:t>
          </a:r>
        </a:p>
      </dsp:txBody>
      <dsp:txXfrm>
        <a:off x="3077303" y="2118325"/>
        <a:ext cx="1254255" cy="1254255"/>
      </dsp:txXfrm>
    </dsp:sp>
    <dsp:sp modelId="{3BF42CBB-AAFE-4521-B088-95A94DFF771F}">
      <dsp:nvSpPr>
        <dsp:cNvPr id="0" name=""/>
        <dsp:cNvSpPr/>
      </dsp:nvSpPr>
      <dsp:spPr>
        <a:xfrm rot="11700000">
          <a:off x="1475236" y="2072327"/>
          <a:ext cx="1320773" cy="50552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CEFA7-3EEF-4AA6-AEC1-C840D7381CC9}">
      <dsp:nvSpPr>
        <dsp:cNvPr id="0" name=""/>
        <dsp:cNvSpPr/>
      </dsp:nvSpPr>
      <dsp:spPr>
        <a:xfrm>
          <a:off x="655189" y="1480132"/>
          <a:ext cx="1685096" cy="1348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i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Врач-психиатр</a:t>
          </a:r>
        </a:p>
      </dsp:txBody>
      <dsp:txXfrm>
        <a:off x="694673" y="1519616"/>
        <a:ext cx="1606128" cy="1269109"/>
      </dsp:txXfrm>
    </dsp:sp>
    <dsp:sp modelId="{153E1152-ED67-4854-9484-C546EE3EF9F3}">
      <dsp:nvSpPr>
        <dsp:cNvPr id="0" name=""/>
        <dsp:cNvSpPr/>
      </dsp:nvSpPr>
      <dsp:spPr>
        <a:xfrm rot="14656800">
          <a:off x="2357329" y="1041729"/>
          <a:ext cx="1296356" cy="50552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821CF7-BE83-43FE-AF38-AC08EE0BAF87}">
      <dsp:nvSpPr>
        <dsp:cNvPr id="0" name=""/>
        <dsp:cNvSpPr/>
      </dsp:nvSpPr>
      <dsp:spPr>
        <a:xfrm>
          <a:off x="1881667" y="36495"/>
          <a:ext cx="1685096" cy="1348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Педагог-психолог</a:t>
          </a:r>
        </a:p>
      </dsp:txBody>
      <dsp:txXfrm>
        <a:off x="1921151" y="75979"/>
        <a:ext cx="1606128" cy="1269109"/>
      </dsp:txXfrm>
    </dsp:sp>
    <dsp:sp modelId="{CDC38E70-2EF6-4158-835D-A64AC9972321}">
      <dsp:nvSpPr>
        <dsp:cNvPr id="0" name=""/>
        <dsp:cNvSpPr/>
      </dsp:nvSpPr>
      <dsp:spPr>
        <a:xfrm rot="17700000">
          <a:off x="3730439" y="1020708"/>
          <a:ext cx="1320773" cy="50552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F8376-AAD4-4E53-85B1-B4D4FC582833}">
      <dsp:nvSpPr>
        <dsp:cNvPr id="0" name=""/>
        <dsp:cNvSpPr/>
      </dsp:nvSpPr>
      <dsp:spPr>
        <a:xfrm>
          <a:off x="3827369" y="921"/>
          <a:ext cx="1685096" cy="1348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Учитель-дефектолог</a:t>
          </a:r>
        </a:p>
      </dsp:txBody>
      <dsp:txXfrm>
        <a:off x="3866853" y="40405"/>
        <a:ext cx="1606128" cy="1269109"/>
      </dsp:txXfrm>
    </dsp:sp>
    <dsp:sp modelId="{E34C5D23-1E1B-44FD-A45D-6EDE22B35E59}">
      <dsp:nvSpPr>
        <dsp:cNvPr id="0" name=""/>
        <dsp:cNvSpPr/>
      </dsp:nvSpPr>
      <dsp:spPr>
        <a:xfrm rot="20700000">
          <a:off x="4612852" y="2072327"/>
          <a:ext cx="1320773" cy="50552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9BC9CA-36B5-4254-9D6D-B4D305BD575F}">
      <dsp:nvSpPr>
        <dsp:cNvPr id="0" name=""/>
        <dsp:cNvSpPr/>
      </dsp:nvSpPr>
      <dsp:spPr>
        <a:xfrm>
          <a:off x="5068575" y="1480132"/>
          <a:ext cx="1685096" cy="1348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Учитель-логопед</a:t>
          </a:r>
        </a:p>
      </dsp:txBody>
      <dsp:txXfrm>
        <a:off x="5108059" y="1519616"/>
        <a:ext cx="1606128" cy="12691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8C018-511B-427E-8FC9-49D7E8D2CC88}">
      <dsp:nvSpPr>
        <dsp:cNvPr id="0" name=""/>
        <dsp:cNvSpPr/>
      </dsp:nvSpPr>
      <dsp:spPr>
        <a:xfrm>
          <a:off x="1570" y="823698"/>
          <a:ext cx="3897437" cy="4585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DA07D-26B5-4249-8C14-B1CAE435FD44}">
      <dsp:nvSpPr>
        <dsp:cNvPr id="0" name=""/>
        <dsp:cNvSpPr/>
      </dsp:nvSpPr>
      <dsp:spPr>
        <a:xfrm>
          <a:off x="1570" y="995900"/>
          <a:ext cx="286319" cy="2863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BB137-0AE2-4A9B-A673-617C06536ECC}">
      <dsp:nvSpPr>
        <dsp:cNvPr id="0" name=""/>
        <dsp:cNvSpPr/>
      </dsp:nvSpPr>
      <dsp:spPr>
        <a:xfrm>
          <a:off x="1570" y="0"/>
          <a:ext cx="3897437" cy="823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900" kern="1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Дети</a:t>
          </a:r>
        </a:p>
      </dsp:txBody>
      <dsp:txXfrm>
        <a:off x="1570" y="0"/>
        <a:ext cx="3897437" cy="823698"/>
      </dsp:txXfrm>
    </dsp:sp>
    <dsp:sp modelId="{80478536-6805-4EF2-AFBB-AA19819BAD2B}">
      <dsp:nvSpPr>
        <dsp:cNvPr id="0" name=""/>
        <dsp:cNvSpPr/>
      </dsp:nvSpPr>
      <dsp:spPr>
        <a:xfrm>
          <a:off x="1" y="1008111"/>
          <a:ext cx="286312" cy="286312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E9606-3A5D-4302-8572-8DD8BFA64B3D}">
      <dsp:nvSpPr>
        <dsp:cNvPr id="0" name=""/>
        <dsp:cNvSpPr/>
      </dsp:nvSpPr>
      <dsp:spPr>
        <a:xfrm>
          <a:off x="288019" y="1440159"/>
          <a:ext cx="3624617" cy="3443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114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2">
                  <a:lumMod val="75000"/>
                </a:schemeClr>
              </a:solidFill>
            </a:rPr>
            <a:t>Всестороннее раннее развитие ребенка с 1 года до 3 лет по средствам игровой и предметной деятельности, его ранняя социализация, позволяющая обеспечить успешную адаптацию к условиям дошкольного учреждения</a:t>
          </a:r>
        </a:p>
      </dsp:txBody>
      <dsp:txXfrm>
        <a:off x="288019" y="1440159"/>
        <a:ext cx="3624617" cy="3443869"/>
      </dsp:txXfrm>
    </dsp:sp>
    <dsp:sp modelId="{E169CB90-0A8B-4B96-9DDD-CFCE6690E07E}">
      <dsp:nvSpPr>
        <dsp:cNvPr id="0" name=""/>
        <dsp:cNvSpPr/>
      </dsp:nvSpPr>
      <dsp:spPr>
        <a:xfrm>
          <a:off x="4093879" y="823698"/>
          <a:ext cx="3897437" cy="4585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7CB3B-CF5D-4825-A191-654EAEEBBE73}">
      <dsp:nvSpPr>
        <dsp:cNvPr id="0" name=""/>
        <dsp:cNvSpPr/>
      </dsp:nvSpPr>
      <dsp:spPr>
        <a:xfrm>
          <a:off x="4093879" y="995900"/>
          <a:ext cx="286319" cy="2863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813FB-1594-421A-B1AD-41CDAC018797}">
      <dsp:nvSpPr>
        <dsp:cNvPr id="0" name=""/>
        <dsp:cNvSpPr/>
      </dsp:nvSpPr>
      <dsp:spPr>
        <a:xfrm>
          <a:off x="4093879" y="0"/>
          <a:ext cx="3897437" cy="823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900" b="0" i="0" kern="1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Родители</a:t>
          </a:r>
        </a:p>
      </dsp:txBody>
      <dsp:txXfrm>
        <a:off x="4093879" y="0"/>
        <a:ext cx="3897437" cy="823698"/>
      </dsp:txXfrm>
    </dsp:sp>
    <dsp:sp modelId="{C1E017E4-4387-48CE-9D42-8A21F2A2EF4A}">
      <dsp:nvSpPr>
        <dsp:cNvPr id="0" name=""/>
        <dsp:cNvSpPr/>
      </dsp:nvSpPr>
      <dsp:spPr>
        <a:xfrm>
          <a:off x="4104456" y="1008113"/>
          <a:ext cx="286312" cy="286312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2C9069-4D84-49F8-9FD0-1F074DFDEC7E}">
      <dsp:nvSpPr>
        <dsp:cNvPr id="0" name=""/>
        <dsp:cNvSpPr/>
      </dsp:nvSpPr>
      <dsp:spPr>
        <a:xfrm>
          <a:off x="4366700" y="1472762"/>
          <a:ext cx="3624617" cy="2867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114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2">
                  <a:lumMod val="75000"/>
                </a:schemeClr>
              </a:solidFill>
            </a:rPr>
            <a:t>Обучение методам и способам воздействия на ребёнка, взаимодействия  с ним, для  совершенствования  основных линий его развития. </a:t>
          </a:r>
        </a:p>
      </dsp:txBody>
      <dsp:txXfrm>
        <a:off x="4366700" y="1472762"/>
        <a:ext cx="3624617" cy="28678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8C018-511B-427E-8FC9-49D7E8D2CC88}">
      <dsp:nvSpPr>
        <dsp:cNvPr id="0" name=""/>
        <dsp:cNvSpPr/>
      </dsp:nvSpPr>
      <dsp:spPr>
        <a:xfrm>
          <a:off x="1570" y="823698"/>
          <a:ext cx="3897437" cy="4585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DA07D-26B5-4249-8C14-B1CAE435FD44}">
      <dsp:nvSpPr>
        <dsp:cNvPr id="0" name=""/>
        <dsp:cNvSpPr/>
      </dsp:nvSpPr>
      <dsp:spPr>
        <a:xfrm>
          <a:off x="1570" y="995900"/>
          <a:ext cx="286319" cy="2863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BB137-0AE2-4A9B-A673-617C06536ECC}">
      <dsp:nvSpPr>
        <dsp:cNvPr id="0" name=""/>
        <dsp:cNvSpPr/>
      </dsp:nvSpPr>
      <dsp:spPr>
        <a:xfrm>
          <a:off x="1570" y="0"/>
          <a:ext cx="3897437" cy="823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900" kern="1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Дети</a:t>
          </a:r>
        </a:p>
      </dsp:txBody>
      <dsp:txXfrm>
        <a:off x="1570" y="0"/>
        <a:ext cx="3897437" cy="823698"/>
      </dsp:txXfrm>
    </dsp:sp>
    <dsp:sp modelId="{E169CB90-0A8B-4B96-9DDD-CFCE6690E07E}">
      <dsp:nvSpPr>
        <dsp:cNvPr id="0" name=""/>
        <dsp:cNvSpPr/>
      </dsp:nvSpPr>
      <dsp:spPr>
        <a:xfrm>
          <a:off x="4093879" y="823698"/>
          <a:ext cx="3897437" cy="4585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7CB3B-CF5D-4825-A191-654EAEEBBE73}">
      <dsp:nvSpPr>
        <dsp:cNvPr id="0" name=""/>
        <dsp:cNvSpPr/>
      </dsp:nvSpPr>
      <dsp:spPr>
        <a:xfrm>
          <a:off x="4093879" y="995900"/>
          <a:ext cx="286319" cy="2863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813FB-1594-421A-B1AD-41CDAC018797}">
      <dsp:nvSpPr>
        <dsp:cNvPr id="0" name=""/>
        <dsp:cNvSpPr/>
      </dsp:nvSpPr>
      <dsp:spPr>
        <a:xfrm>
          <a:off x="4093879" y="0"/>
          <a:ext cx="3897437" cy="823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900" kern="1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Родители</a:t>
          </a:r>
        </a:p>
      </dsp:txBody>
      <dsp:txXfrm>
        <a:off x="4093879" y="0"/>
        <a:ext cx="3897437" cy="823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48555-BC1A-4C25-86C8-DC7558214B0B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FAA6C-74D5-43A6-96D8-4E1A201CD1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2126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1EB2-F854-4883-9552-66B79D7695AF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10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timul-tmr.edu.yar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288032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3600" b="1" dirty="0">
                <a:latin typeface="Georgia" pitchFamily="18" charset="0"/>
              </a:rPr>
              <a:t/>
            </a:r>
            <a:br>
              <a:rPr lang="ru-RU" sz="3600" b="1" dirty="0">
                <a:latin typeface="Georgia" pitchFamily="18" charset="0"/>
              </a:rPr>
            </a:br>
            <a:r>
              <a:rPr lang="ru-RU" sz="3600" b="1" dirty="0">
                <a:latin typeface="Georgia" pitchFamily="18" charset="0"/>
              </a:rPr>
              <a:t/>
            </a:r>
            <a:br>
              <a:rPr lang="ru-RU" sz="3600" b="1" dirty="0">
                <a:latin typeface="Georgia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организации занятий для детей</a:t>
            </a:r>
            <a:br>
              <a:rPr lang="ru-RU" sz="4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рождения до 3 лет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9840" y="6021288"/>
            <a:ext cx="6122641" cy="812837"/>
          </a:xfrm>
        </p:spPr>
        <p:txBody>
          <a:bodyPr>
            <a:normAutofit fontScale="92500"/>
          </a:bodyPr>
          <a:lstStyle/>
          <a:p>
            <a:pPr algn="l"/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Петрова Светлана Александровна,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педагог-психолог</a:t>
            </a:r>
          </a:p>
          <a:p>
            <a:pPr algn="l"/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Петухова Наталья Андреевна,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педагог-психолог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697493-14F6-4DCC-B1D4-E92C94BA72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19" y="5244811"/>
            <a:ext cx="2752361" cy="16131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7555E1D-41C8-493D-B88F-20760CDBAB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5479" b="78870" l="11053" r="92237">
                        <a14:foregroundMark x1="24737" y1="72482" x2="24737" y2="72482"/>
                        <a14:foregroundMark x1="14079" y1="76413" x2="14079" y2="76413"/>
                        <a14:foregroundMark x1="13553" y1="71990" x2="13553" y2="71990"/>
                        <a14:foregroundMark x1="11184" y1="76413" x2="11184" y2="76413"/>
                        <a14:foregroundMark x1="12632" y1="71990" x2="12632" y2="71990"/>
                        <a14:foregroundMark x1="30789" y1="76658" x2="30789" y2="76658"/>
                        <a14:foregroundMark x1="34474" y1="70270" x2="34474" y2="70270"/>
                        <a14:foregroundMark x1="38684" y1="75430" x2="38684" y2="75430"/>
                        <a14:foregroundMark x1="45000" y1="73219" x2="45000" y2="73219"/>
                        <a14:foregroundMark x1="66447" y1="79361" x2="66447" y2="79361"/>
                        <a14:foregroundMark x1="81711" y1="57985" x2="81711" y2="57985"/>
                        <a14:foregroundMark x1="81974" y1="39312" x2="81974" y2="39312"/>
                        <a14:foregroundMark x1="82500" y1="22359" x2="82500" y2="22359"/>
                        <a14:foregroundMark x1="81711" y1="41032" x2="81711" y2="41032"/>
                        <a14:foregroundMark x1="88289" y1="37592" x2="88289" y2="37592"/>
                        <a14:foregroundMark x1="92237" y1="36364" x2="92237" y2="36364"/>
                        <a14:foregroundMark x1="82237" y1="15479" x2="82237" y2="15479"/>
                        <a14:foregroundMark x1="65658" y1="54054" x2="65658" y2="54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13" t="11120" r="4533" b="19322"/>
          <a:stretch/>
        </p:blipFill>
        <p:spPr>
          <a:xfrm>
            <a:off x="1577043" y="2835928"/>
            <a:ext cx="5616624" cy="2408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0625618-507C-4434-B345-A92FC2141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Системный подход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FDF12797-A645-4866-96FF-B1E20809E6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94702417"/>
              </p:ext>
            </p:extLst>
          </p:nvPr>
        </p:nvGraphicFramePr>
        <p:xfrm>
          <a:off x="871538" y="2492896"/>
          <a:ext cx="7408862" cy="3633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47359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0C4E553D-D96B-4D2C-AD0F-21E3C888C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949679" cy="4365104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«Тренинг личностного роста для родителей, или зачем развивать родительские навыки»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rgbClr val="0070C0"/>
                </a:solidFill>
              </a:rPr>
              <a:t>«Что умеет наш малыш: календарь развития»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Тренинг общения – учимся понимать и разговаривать с малышом»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rgbClr val="0070C0"/>
                </a:solidFill>
              </a:rPr>
              <a:t>«Игра в жизни ребёнка,  или как играть с ребёнком»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Игровая коллекция с рождения до года – игрушки, которые мы выбираем»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rgbClr val="0070C0"/>
                </a:solidFill>
              </a:rPr>
              <a:t>«Обустройство полноценной предметной среды под потребности ребёнка»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«Развитие движения – основа психического и интеллектуального развития»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rgbClr val="0070C0"/>
                </a:solidFill>
              </a:rPr>
              <a:t>«Игры на коленях и игровые массажи»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«Родитель- первый логопед для своего ребёнка»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rgbClr val="0070C0"/>
                </a:solidFill>
              </a:rPr>
              <a:t>«Развитие самостоятельности и независимости – может ли ребёнок быть успешным без этого»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3D6FDB6-689D-443F-959A-0A5E19F8D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Тематика занятий</a:t>
            </a:r>
          </a:p>
        </p:txBody>
      </p:sp>
    </p:spTree>
    <p:extLst>
      <p:ext uri="{BB962C8B-B14F-4D97-AF65-F5344CB8AC3E}">
        <p14:creationId xmlns:p14="http://schemas.microsoft.com/office/powerpoint/2010/main" xmlns="" val="3013835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D6B75B1B-FD2D-4DE9-A0BF-8663FD6C7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492896"/>
            <a:ext cx="8640959" cy="41764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</a:rPr>
              <a:t>углубление и систематизация знаний родителей об основных психолого-педагогических особенностях развития детей до года;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</a:rPr>
              <a:t>сформированность активной позиции родителей по отношению к процессу развития ребёнка;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</a:rPr>
              <a:t>оптимизация форм детско-родительского взаимодействия в процессе воспитания.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3887519-70B1-4C98-B618-746EB6E7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xmlns="" val="2163092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561662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3600" b="1" dirty="0">
                <a:latin typeface="Georgia" pitchFamily="18" charset="0"/>
              </a:rPr>
              <a:t/>
            </a:r>
            <a:br>
              <a:rPr lang="ru-RU" sz="3600" b="1" dirty="0">
                <a:latin typeface="Georgia" pitchFamily="18" charset="0"/>
              </a:rPr>
            </a:br>
            <a:r>
              <a:rPr lang="ru-RU" sz="3600" b="1" dirty="0">
                <a:latin typeface="Georgia" pitchFamily="18" charset="0"/>
              </a:rPr>
              <a:t/>
            </a:r>
            <a:br>
              <a:rPr lang="ru-RU" sz="3600" b="1" dirty="0">
                <a:latin typeface="Georgia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21094" y="476672"/>
            <a:ext cx="8053337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 eaLnBrk="1" hangingPunct="1">
              <a:buNone/>
              <a:defRPr/>
            </a:pPr>
            <a:r>
              <a:rPr lang="ru-RU" sz="28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Развивающие программы социально – психологической направленности</a:t>
            </a:r>
          </a:p>
          <a:p>
            <a:pPr marL="0" lvl="0" indent="0" algn="ctr" eaLnBrk="1" hangingPunct="1">
              <a:buNone/>
              <a:defRPr/>
            </a:pPr>
            <a:r>
              <a:rPr lang="ru-RU" sz="28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детей раннего возраста</a:t>
            </a:r>
          </a:p>
          <a:p>
            <a:pPr marL="0" lvl="0" indent="0" algn="ctr" eaLnBrk="1" hangingPunct="1">
              <a:buNone/>
              <a:defRPr/>
            </a:pPr>
            <a:r>
              <a:rPr lang="ru-RU" sz="28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1 до 3х лет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ru-RU" sz="5400" b="1" i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«Вместе с мамой»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ru-RU" sz="5400" b="1" i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«Кроха»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ru-RU" sz="5400" b="1" i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«Карапуз»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606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68907335"/>
              </p:ext>
            </p:extLst>
          </p:nvPr>
        </p:nvGraphicFramePr>
        <p:xfrm>
          <a:off x="611560" y="1412776"/>
          <a:ext cx="799288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Цель</a:t>
            </a:r>
          </a:p>
        </p:txBody>
      </p:sp>
    </p:spTree>
    <p:extLst>
      <p:ext uri="{BB962C8B-B14F-4D97-AF65-F5344CB8AC3E}">
        <p14:creationId xmlns:p14="http://schemas.microsoft.com/office/powerpoint/2010/main" xmlns="" val="1552673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63609037"/>
              </p:ext>
            </p:extLst>
          </p:nvPr>
        </p:nvGraphicFramePr>
        <p:xfrm>
          <a:off x="610883" y="1340768"/>
          <a:ext cx="799288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ru-RU" sz="4000" b="1" kern="0" dirty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Задачи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883" y="2708920"/>
            <a:ext cx="3888432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q"/>
            </a:pPr>
            <a:r>
              <a:rPr lang="ru-RU" sz="15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Развитие наглядно –действенного мышления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q"/>
            </a:pPr>
            <a:r>
              <a:rPr lang="ru-RU" sz="15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Развитие восприятия, усвоение сенсорных эталонов (цвет, форма, величина)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q"/>
            </a:pPr>
            <a:r>
              <a:rPr lang="ru-RU" sz="15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Развитие произвольного внимания, поведения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q"/>
            </a:pPr>
            <a:r>
              <a:rPr lang="ru-RU" sz="15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Развитие </a:t>
            </a:r>
            <a:r>
              <a:rPr lang="ru-RU" sz="1500" kern="0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импрессивной</a:t>
            </a:r>
            <a:r>
              <a:rPr lang="ru-RU" sz="15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 и экспрессивной речи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q"/>
            </a:pPr>
            <a:r>
              <a:rPr lang="ru-RU" sz="15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Развитие крупной и мелкой моторики, координации движений, чувства ритма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q"/>
            </a:pPr>
            <a:r>
              <a:rPr lang="ru-RU" sz="15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Развитие игровых навыков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q"/>
            </a:pPr>
            <a:r>
              <a:rPr lang="ru-RU" sz="15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Развитие положительных эмоций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q"/>
            </a:pPr>
            <a:r>
              <a:rPr lang="ru-RU" sz="15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Развитие коммуникативных навыков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</a:pPr>
            <a:endParaRPr lang="ru-RU" sz="11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4499315" y="2708920"/>
            <a:ext cx="4393165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lnSpc>
                <a:spcPct val="115000"/>
              </a:lnSpc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q"/>
            </a:pPr>
            <a:r>
              <a:rPr lang="ru-RU" sz="15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Вооружить определённым минимумом знаний в области педагогики, психологии раннего возраста </a:t>
            </a:r>
          </a:p>
          <a:p>
            <a:pPr marL="342900" indent="-342900" fontAlgn="base">
              <a:lnSpc>
                <a:spcPct val="115000"/>
              </a:lnSpc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q"/>
            </a:pPr>
            <a:r>
              <a:rPr lang="ru-RU" sz="15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Способствовать выработке умений и навыков по развитию и воспитанию детей.</a:t>
            </a:r>
          </a:p>
          <a:p>
            <a:pPr marL="342900" indent="-342900" fontAlgn="base">
              <a:lnSpc>
                <a:spcPct val="115000"/>
              </a:lnSpc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q"/>
            </a:pPr>
            <a:r>
              <a:rPr lang="ru-RU" sz="15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Расширить возможности родителей в понимании своего ребёнка.</a:t>
            </a:r>
          </a:p>
          <a:p>
            <a:pPr marL="342900" indent="-342900" fontAlgn="base">
              <a:lnSpc>
                <a:spcPct val="115000"/>
              </a:lnSpc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q"/>
            </a:pPr>
            <a:r>
              <a:rPr lang="ru-RU" sz="15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Оптимизировать и гармонизировать детско-родительские взаимоотношения </a:t>
            </a:r>
          </a:p>
          <a:p>
            <a:pPr marL="342900" indent="-342900" fontAlgn="base">
              <a:lnSpc>
                <a:spcPct val="115000"/>
              </a:lnSpc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q"/>
            </a:pPr>
            <a:r>
              <a:rPr lang="ru-RU" sz="15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Способствовать раннему выявлению детей «группы риска» и семей, нуждающихся в оказании психолого – педагогической помощи.</a:t>
            </a:r>
          </a:p>
          <a:p>
            <a:endParaRPr lang="ru-RU" sz="1400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1232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105472"/>
            <a:ext cx="8640959" cy="4752528"/>
          </a:xfrm>
        </p:spPr>
        <p:txBody>
          <a:bodyPr>
            <a:normAutofit fontScale="92500" lnSpcReduction="10000"/>
          </a:bodyPr>
          <a:lstStyle/>
          <a:p>
            <a:pPr marL="0" lvl="0" indent="0" fontAlgn="base">
              <a:spcAft>
                <a:spcPct val="0"/>
              </a:spcAft>
              <a:buClrTx/>
              <a:buSzTx/>
              <a:buNone/>
              <a:defRPr/>
            </a:pPr>
            <a:r>
              <a:rPr lang="ru-RU" sz="2800" b="1" kern="0" dirty="0">
                <a:solidFill>
                  <a:srgbClr val="000099"/>
                </a:solidFill>
                <a:latin typeface="Arial"/>
              </a:rPr>
              <a:t>Вводная часть (5 мин)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Ритуал приветствия, сюрпризный, игровой  момент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  <a:defRPr/>
            </a:pPr>
            <a:r>
              <a:rPr lang="ru-RU" sz="2800" b="1" kern="0" dirty="0">
                <a:solidFill>
                  <a:srgbClr val="000099"/>
                </a:solidFill>
                <a:latin typeface="Arial"/>
              </a:rPr>
              <a:t>Основная часть (35 - 40 мин)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Игры на познавательное развитие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  <a:defRPr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    (внимания, памяти, мышления, восприятия)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Физкультминутки, подвижные игры, пальчиковая гимнастика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Стихи, песенки, потешки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Продуктивная деятельность (рисование, лепка, аппликация)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  <a:defRPr/>
            </a:pPr>
            <a:r>
              <a:rPr lang="ru-RU" sz="2800" b="1" kern="0" dirty="0">
                <a:solidFill>
                  <a:srgbClr val="000099"/>
                </a:solidFill>
                <a:latin typeface="Arial"/>
              </a:rPr>
              <a:t>Заключительная часть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Рефлексия, ритуал прощания ( 5 мин)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Консультирование родителей, свободная деятельность/ релаксационная  для детей( 10 - 15 мин)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ru-RU" sz="40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Структура и содержание занятий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14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/>
          <a:lstStyle/>
          <a:p>
            <a:pPr marL="0" lvl="0" indent="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</a:pPr>
            <a:endParaRPr lang="ru-RU" sz="2200" b="1" dirty="0">
              <a:solidFill>
                <a:srgbClr val="1F497D">
                  <a:lumMod val="50000"/>
                </a:srgbClr>
              </a:solidFill>
              <a:latin typeface="Calibri"/>
            </a:endParaRPr>
          </a:p>
          <a:p>
            <a:pPr marL="0" lvl="0" indent="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</a:pPr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В ходе реализации программ, родители повышают психолого-педагогическую компетентность в вопросах раннего развития, благодаря чему восполняется недостаток практических знаний эффективного взаимодействия родителя с ребёнком раннего возраста, тем самым меняется к лучшему не только будущее малыша, а ещё и всей семьи в целом.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545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1316" y="3933056"/>
            <a:ext cx="8028384" cy="4221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координаты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Тутаев, проспект 50-летия Победы, д.23</a:t>
            </a:r>
          </a:p>
          <a:p>
            <a:pPr marL="0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(48533)2-15-60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/>
              <a:t>Сайт: </a:t>
            </a:r>
            <a:r>
              <a:rPr lang="en-US" b="1" dirty="0">
                <a:solidFill>
                  <a:srgbClr val="FF0000"/>
                </a:solidFill>
                <a:hlinkClick r:id="rId2"/>
              </a:rPr>
              <a:t>www.stimul-tmr.edu.yar.ru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VK </a:t>
            </a:r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«Стимул»</a:t>
            </a: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548680" y="260648"/>
            <a:ext cx="9252520" cy="147748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Муниципальное учреждение </a:t>
            </a:r>
            <a:br>
              <a:rPr lang="ru-RU" sz="24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Центр психолого-педагогической, </a:t>
            </a:r>
            <a:br>
              <a:rPr lang="ru-RU" sz="24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медико-социальной помощи «Стимул»</a:t>
            </a:r>
            <a:br>
              <a:rPr lang="ru-RU" sz="24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Тутаевского муниципального района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B544A1F-B219-4A2F-9A4E-5BCDCA2399E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1305" y="487818"/>
            <a:ext cx="2752361" cy="16131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7F5C12-C3B2-4EDA-BD20-BCCA55047EC8}"/>
              </a:ext>
            </a:extLst>
          </p:cNvPr>
          <p:cNvSpPr txBox="1"/>
          <p:nvPr/>
        </p:nvSpPr>
        <p:spPr>
          <a:xfrm>
            <a:off x="1691680" y="2780928"/>
            <a:ext cx="6472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3483697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728192"/>
          </a:xfrm>
        </p:spPr>
        <p:txBody>
          <a:bodyPr>
            <a:noAutofit/>
          </a:bodyPr>
          <a:lstStyle/>
          <a:p>
            <a:pPr algn="r"/>
            <a:r>
              <a:rPr lang="ru-RU" sz="3200" b="1" dirty="0">
                <a:solidFill>
                  <a:srgbClr val="002060"/>
                </a:solidFill>
              </a:rPr>
              <a:t>«Прежде чем воспитывать детей нужно воспитать родителей!» </a:t>
            </a:r>
            <a:r>
              <a:rPr lang="ru-RU" sz="3200" dirty="0">
                <a:solidFill>
                  <a:srgbClr val="FF0000"/>
                </a:solidFill>
              </a:rPr>
              <a:t>         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Масару Ибука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xmlns="" id="{1077605F-8D50-48D9-B19C-14B9456D5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7584" y="2375321"/>
            <a:ext cx="4464496" cy="3858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34876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81570EF-A98C-45B7-803E-F940E5D6D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Линии развития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8699E40-1C78-4172-9595-2686CCBD45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24" t="23377" r="13903" b="17674"/>
          <a:stretch/>
        </p:blipFill>
        <p:spPr>
          <a:xfrm>
            <a:off x="1691680" y="2564905"/>
            <a:ext cx="6062420" cy="430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3401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E2584F7-7C9E-45FF-9225-5FC723B7B0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122" b="13426"/>
          <a:stretch/>
        </p:blipFill>
        <p:spPr>
          <a:xfrm>
            <a:off x="4645097" y="3933056"/>
            <a:ext cx="4498903" cy="1858780"/>
          </a:xfrm>
          <a:prstGeom prst="rect">
            <a:avLst/>
          </a:prstGeom>
        </p:spPr>
      </p:pic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22A035D9-BFA2-438C-BB20-2360E718F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204864"/>
            <a:ext cx="8075239" cy="446449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улучшение функционирования ребёнка в естественных жизненных ситуациях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повышение качества взаимодействия ребенка и отношений ребёнка с родителями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повышение компетентности родителей в вопросах развития и воспитания ребёнка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включение ребенка в среду сверстников, расширение социальных контактов ребёнка и семьи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740CD75-9216-4D9C-A5D0-BD6F729BC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xmlns="" val="1748010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ACBF7D34-1ACA-4FC8-A1E1-DD2236B1E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50" y="2276872"/>
            <a:ext cx="8229600" cy="266429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для семей, имеющих детей </a:t>
            </a:r>
            <a:r>
              <a:rPr lang="ru-RU" b="1" dirty="0">
                <a:solidFill>
                  <a:srgbClr val="002060"/>
                </a:solidFill>
              </a:rPr>
              <a:t>от 0 до 1 года </a:t>
            </a:r>
            <a:r>
              <a:rPr lang="ru-RU" sz="2800" b="1" dirty="0">
                <a:solidFill>
                  <a:srgbClr val="7030A0"/>
                </a:solidFill>
              </a:rPr>
              <a:t>«Мамина школа»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для семей, имеющих детей </a:t>
            </a:r>
            <a:r>
              <a:rPr lang="ru-RU" b="1" dirty="0">
                <a:solidFill>
                  <a:srgbClr val="002060"/>
                </a:solidFill>
              </a:rPr>
              <a:t>от 1 года до 2 лет </a:t>
            </a:r>
            <a:r>
              <a:rPr lang="ru-RU" sz="2800" b="1" dirty="0">
                <a:solidFill>
                  <a:srgbClr val="7030A0"/>
                </a:solidFill>
              </a:rPr>
              <a:t>«Кроха», «Карапуз», «Будь здоров, малыш!»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для семей, имеющих детей </a:t>
            </a:r>
            <a:r>
              <a:rPr lang="ru-RU" b="1" dirty="0">
                <a:solidFill>
                  <a:srgbClr val="002060"/>
                </a:solidFill>
              </a:rPr>
              <a:t>от 2 до 3 лет </a:t>
            </a:r>
            <a:r>
              <a:rPr lang="ru-RU" sz="2800" b="1" dirty="0">
                <a:solidFill>
                  <a:srgbClr val="7030A0"/>
                </a:solidFill>
              </a:rPr>
              <a:t>«Вместе с мамой»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5D5EC17-A1FD-46C8-99B6-3075E53AA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Программы</a:t>
            </a:r>
          </a:p>
        </p:txBody>
      </p:sp>
    </p:spTree>
    <p:extLst>
      <p:ext uri="{BB962C8B-B14F-4D97-AF65-F5344CB8AC3E}">
        <p14:creationId xmlns:p14="http://schemas.microsoft.com/office/powerpoint/2010/main" xmlns="" val="2258622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4320FE3-6975-4944-B9F5-71F5E99DB8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847758" y="3763472"/>
            <a:ext cx="1653829" cy="2977896"/>
          </a:xfrm>
          <a:prstGeom prst="rect">
            <a:avLst/>
          </a:prstGeom>
        </p:spPr>
      </p:pic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707AFAA7-CF27-4C97-AFFF-2501953C5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8075239" cy="43924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</a:rPr>
              <a:t>младенчество – период самого интенсивного развития ребёнка;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</a:rPr>
              <a:t>созревание мозга к 3 годам завершается на 80%;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</a:rPr>
              <a:t>большая познавательная активность малыша;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</a:rPr>
              <a:t>низкий уровень психолого-педагогической компетентности родителей.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58BF222-FE13-4F9A-827F-174C5A8A9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3586188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7D1336E-DEE3-4799-AA93-F088F82E9D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8793" y="3996062"/>
            <a:ext cx="3718007" cy="2871445"/>
          </a:xfrm>
          <a:prstGeom prst="rect">
            <a:avLst/>
          </a:prstGeom>
        </p:spPr>
      </p:pic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554FFA1E-FEC1-4E1E-A1FF-63F198277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492896"/>
            <a:ext cx="7408333" cy="34506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</a:rPr>
              <a:t>просвещение семей, имеющих детей первого года жизни, через обогащение собственного опыта родителей и стимулирование естественного развития ребёнка.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0380BF5-3177-4139-9C6E-03932B212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программы</a:t>
            </a:r>
          </a:p>
        </p:txBody>
      </p:sp>
    </p:spTree>
    <p:extLst>
      <p:ext uri="{BB962C8B-B14F-4D97-AF65-F5344CB8AC3E}">
        <p14:creationId xmlns:p14="http://schemas.microsoft.com/office/powerpoint/2010/main" xmlns="" val="3386759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4D104A08-014B-4B02-87AB-28D9EF276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" y="2276872"/>
            <a:ext cx="8517632" cy="4392488"/>
          </a:xfrm>
        </p:spPr>
        <p:txBody>
          <a:bodyPr>
            <a:normAutofit fontScale="92500" lnSpcReduction="20000"/>
          </a:bodyPr>
          <a:lstStyle/>
          <a:p>
            <a:pPr marL="571500" lvl="0" indent="-571500">
              <a:lnSpc>
                <a:spcPct val="150000"/>
              </a:lnSpc>
            </a:pPr>
            <a:r>
              <a:rPr lang="ru-RU" sz="2600" dirty="0">
                <a:solidFill>
                  <a:srgbClr val="002060"/>
                </a:solidFill>
              </a:rPr>
              <a:t>укрепление эмоционально-доверительных отношений взрослого с ребёнком;</a:t>
            </a:r>
          </a:p>
          <a:p>
            <a:pPr marL="571500" lvl="0" indent="-571500">
              <a:lnSpc>
                <a:spcPct val="150000"/>
              </a:lnSpc>
            </a:pPr>
            <a:r>
              <a:rPr lang="ru-RU" sz="2600" dirty="0">
                <a:solidFill>
                  <a:srgbClr val="002060"/>
                </a:solidFill>
              </a:rPr>
              <a:t>поддержка естественного развития ребёнка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ru-RU" sz="2600" dirty="0">
                <a:solidFill>
                  <a:srgbClr val="002060"/>
                </a:solidFill>
              </a:rPr>
              <a:t>         через игру и движение;</a:t>
            </a:r>
          </a:p>
          <a:p>
            <a:pPr marL="571500" lvl="0" indent="-571500">
              <a:lnSpc>
                <a:spcPct val="150000"/>
              </a:lnSpc>
            </a:pPr>
            <a:r>
              <a:rPr lang="ru-RU" sz="2600" dirty="0">
                <a:solidFill>
                  <a:srgbClr val="002060"/>
                </a:solidFill>
              </a:rPr>
              <a:t>содействие социальной адаптации ребёнка через включение в общение с другими детьми-сверстниками;</a:t>
            </a:r>
          </a:p>
          <a:p>
            <a:pPr marL="571500" lvl="0" indent="-571500">
              <a:lnSpc>
                <a:spcPct val="150000"/>
              </a:lnSpc>
            </a:pPr>
            <a:r>
              <a:rPr lang="ru-RU" sz="2600" dirty="0">
                <a:solidFill>
                  <a:srgbClr val="002060"/>
                </a:solidFill>
              </a:rPr>
              <a:t>создание условий для обмена опытом между родителями.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494CAA3-3389-4E7C-90C1-4E4B1C8AE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C839431-CCD9-4392-B752-B48115D5C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64" b="99894" l="10000" r="90000">
                        <a14:foregroundMark x1="60333" y1="10532" x2="60333" y2="10532"/>
                        <a14:foregroundMark x1="60333" y1="2340" x2="60333" y2="2340"/>
                        <a14:foregroundMark x1="74667" y1="32979" x2="74667" y2="32979"/>
                        <a14:foregroundMark x1="60889" y1="50532" x2="60889" y2="50532"/>
                        <a14:foregroundMark x1="45444" y1="91702" x2="45444" y2="91702"/>
                        <a14:foregroundMark x1="43667" y1="96596" x2="43667" y2="96596"/>
                        <a14:foregroundMark x1="42556" y1="1809" x2="42556" y2="1809"/>
                        <a14:foregroundMark x1="51111" y1="1170" x2="51111" y2="1170"/>
                        <a14:foregroundMark x1="42556" y1="99894" x2="42556" y2="99894"/>
                        <a14:foregroundMark x1="48889" y1="98298" x2="48889" y2="98298"/>
                        <a14:foregroundMark x1="52889" y1="98298" x2="52889" y2="98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961859" y="2780928"/>
            <a:ext cx="2012973" cy="210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7591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A13876-5259-431A-BF6D-7D6926544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48" y="2348880"/>
            <a:ext cx="8203261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Вводная часть</a:t>
            </a:r>
          </a:p>
          <a:p>
            <a:pPr marL="0" indent="0">
              <a:buNone/>
            </a:pPr>
            <a:r>
              <a:rPr lang="ru-RU" dirty="0"/>
              <a:t>1. приветствие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часть</a:t>
            </a:r>
          </a:p>
          <a:p>
            <a:pPr marL="0" indent="0">
              <a:buNone/>
            </a:pPr>
            <a:r>
              <a:rPr lang="ru-RU" dirty="0"/>
              <a:t>2. информативная часть </a:t>
            </a:r>
          </a:p>
          <a:p>
            <a:pPr marL="0" indent="0">
              <a:buNone/>
            </a:pPr>
            <a:r>
              <a:rPr lang="ru-RU" dirty="0"/>
              <a:t>по теме занятия</a:t>
            </a:r>
          </a:p>
          <a:p>
            <a:pPr marL="0" indent="0">
              <a:buNone/>
            </a:pPr>
            <a:r>
              <a:rPr lang="ru-RU" dirty="0"/>
              <a:t>3. практическая часть </a:t>
            </a:r>
          </a:p>
          <a:p>
            <a:pPr marL="0" indent="0">
              <a:buNone/>
            </a:pPr>
            <a:r>
              <a:rPr lang="ru-RU" dirty="0"/>
              <a:t>(упражнения по отработке)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Заключительная часть</a:t>
            </a:r>
          </a:p>
          <a:p>
            <a:pPr marL="0" indent="0">
              <a:buNone/>
            </a:pPr>
            <a:r>
              <a:rPr lang="ru-RU" dirty="0"/>
              <a:t>4. рефлексия </a:t>
            </a:r>
          </a:p>
          <a:p>
            <a:pPr marL="0" indent="0">
              <a:buNone/>
            </a:pPr>
            <a:r>
              <a:rPr lang="ru-RU" dirty="0"/>
              <a:t>5. консультирование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40C8D987-E70E-4A47-892D-098EE73E4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занятий</a:t>
            </a:r>
          </a:p>
        </p:txBody>
      </p:sp>
    </p:spTree>
    <p:extLst>
      <p:ext uri="{BB962C8B-B14F-4D97-AF65-F5344CB8AC3E}">
        <p14:creationId xmlns:p14="http://schemas.microsoft.com/office/powerpoint/2010/main" xmlns="" val="1214443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1654</TotalTime>
  <Words>727</Words>
  <Application>Microsoft Office PowerPoint</Application>
  <PresentationFormat>Экран (4:3)</PresentationFormat>
  <Paragraphs>111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              Особенности организации занятий для детей от рождения до 3 лет </vt:lpstr>
      <vt:lpstr>«Прежде чем воспитывать детей нужно воспитать родителей!»           Масару Ибука</vt:lpstr>
      <vt:lpstr>Линии развития</vt:lpstr>
      <vt:lpstr>Задачи</vt:lpstr>
      <vt:lpstr>      Программы</vt:lpstr>
      <vt:lpstr>Актуальность</vt:lpstr>
      <vt:lpstr>Цель программы</vt:lpstr>
      <vt:lpstr>Задачи</vt:lpstr>
      <vt:lpstr>Структура занятий</vt:lpstr>
      <vt:lpstr>Системный подход</vt:lpstr>
      <vt:lpstr>Тематика занятий</vt:lpstr>
      <vt:lpstr>Результаты</vt:lpstr>
      <vt:lpstr>          </vt:lpstr>
      <vt:lpstr>Цель</vt:lpstr>
      <vt:lpstr>Задачи</vt:lpstr>
      <vt:lpstr>Структура и содержание занятий</vt:lpstr>
      <vt:lpstr>Результат</vt:lpstr>
      <vt:lpstr>Муниципальное учреждение  Центр психолого-педагогической,  медико-социальной помощи «Стимул» Тутаевского муниципального района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142453</dc:creator>
  <cp:lastModifiedBy>Locadm</cp:lastModifiedBy>
  <cp:revision>60</cp:revision>
  <dcterms:created xsi:type="dcterms:W3CDTF">2019-10-21T11:36:24Z</dcterms:created>
  <dcterms:modified xsi:type="dcterms:W3CDTF">2020-05-27T12:34:50Z</dcterms:modified>
</cp:coreProperties>
</file>