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/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2800" b="1" dirty="0" smtClean="0"/>
              <a:t>ГАУ ДПО ЯО ИРО</a:t>
            </a:r>
            <a:br>
              <a:rPr lang="ru-RU" sz="2800" b="1" dirty="0" smtClean="0"/>
            </a:b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dirty="0" smtClean="0"/>
              <a:t>Региональное методическое объединение учителей-логопедов ДОО Ярославской области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51520" y="1988840"/>
            <a:ext cx="8640960" cy="273630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ПОЛИСЕНСОРНАЯ </a:t>
            </a:r>
            <a:r>
              <a:rPr lang="ru-RU" sz="3600" b="1" dirty="0">
                <a:solidFill>
                  <a:srgbClr val="C00000"/>
                </a:solidFill>
              </a:rPr>
              <a:t/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КОРРЕКЦИОННО-РАЗВИВАЮЩАЯ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СРЕДА  </a:t>
            </a:r>
            <a:r>
              <a:rPr lang="ru-RU" sz="3600" b="1" dirty="0" smtClean="0">
                <a:solidFill>
                  <a:srgbClr val="C00000"/>
                </a:solidFill>
              </a:rPr>
              <a:t>ДОО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dirty="0" smtClean="0"/>
              <a:t>21.04.2020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788024" y="4869160"/>
            <a:ext cx="3960440" cy="1545035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ru-RU" sz="2000" dirty="0" smtClean="0"/>
              <a:t>Презентация опыта работы учителей-логопедов и</a:t>
            </a:r>
          </a:p>
          <a:p>
            <a:pPr marL="0" indent="0" algn="r">
              <a:buNone/>
            </a:pPr>
            <a:r>
              <a:rPr lang="ru-RU" sz="2000" dirty="0" smtClean="0"/>
              <a:t> учителей-дефектологов </a:t>
            </a:r>
          </a:p>
          <a:p>
            <a:pPr marL="0" indent="0" algn="r">
              <a:buNone/>
            </a:pPr>
            <a:r>
              <a:rPr lang="ru-RU" sz="2000" dirty="0" err="1" smtClean="0"/>
              <a:t>Тутаевского</a:t>
            </a:r>
            <a:r>
              <a:rPr lang="ru-RU" sz="2000" dirty="0" smtClean="0"/>
              <a:t> муниципального района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830096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ГАУ ДПО ЯО ИРО  Региональное методическое объединение учителей-логопедов ДОО Ярославской области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ГАУ ДПО ЯО ИРО  Региональное методическое объединение учителей-логопедов ДОО Ярославской области </dc:title>
  <dc:creator>Галина Валерьевна Отрошко</dc:creator>
  <cp:lastModifiedBy>Галина Валерьевна Отрошко</cp:lastModifiedBy>
  <cp:revision>1</cp:revision>
  <dcterms:created xsi:type="dcterms:W3CDTF">2020-05-22T09:14:31Z</dcterms:created>
  <dcterms:modified xsi:type="dcterms:W3CDTF">2020-05-22T09:18:55Z</dcterms:modified>
</cp:coreProperties>
</file>