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Состояние </a:t>
            </a:r>
            <a:r>
              <a:rPr lang="ru-RU" b="1" dirty="0" smtClean="0"/>
              <a:t>здоровья детей и подростков Ярославской </a:t>
            </a:r>
            <a:r>
              <a:rPr lang="ru-RU" b="1" dirty="0" smtClean="0"/>
              <a:t>области </a:t>
            </a:r>
            <a:br>
              <a:rPr lang="ru-RU" b="1" dirty="0" smtClean="0"/>
            </a:br>
            <a:r>
              <a:rPr lang="ru-RU" b="1" dirty="0" smtClean="0"/>
              <a:t>(2012 год)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Департамент здравоохранения и фармации Ярославской области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Распределение детей инвалидов </a:t>
            </a:r>
            <a:r>
              <a:rPr lang="ru-RU" sz="3600" b="1" dirty="0" smtClean="0"/>
              <a:t>0 -18 лет </a:t>
            </a:r>
            <a:br>
              <a:rPr lang="ru-RU" sz="3600" b="1" dirty="0" smtClean="0"/>
            </a:br>
            <a:r>
              <a:rPr lang="ru-RU" sz="3600" b="1" dirty="0" smtClean="0"/>
              <a:t>по </a:t>
            </a:r>
            <a:r>
              <a:rPr lang="ru-RU" sz="3600" b="1" dirty="0" smtClean="0"/>
              <a:t>главному нарушению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84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47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Виды нарушений 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состоянии здоровья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2011</a:t>
                      </a: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Абс.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935" algn="l"/>
                          <a:tab pos="460375" algn="ctr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65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Психических функций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1241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1267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65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Органов и систем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1092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65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Статодинамических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621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649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65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Сенсорных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383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Заболевания, обусловившие возникновение инвалидности </a:t>
            </a:r>
            <a:r>
              <a:rPr lang="ru-RU" sz="3600" b="1" dirty="0" smtClean="0"/>
              <a:t>детей </a:t>
            </a:r>
            <a:br>
              <a:rPr lang="ru-RU" sz="3600" b="1" dirty="0" smtClean="0"/>
            </a:br>
            <a:r>
              <a:rPr lang="ru-RU" sz="3600" b="1" dirty="0" smtClean="0"/>
              <a:t>0-18лет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9" cy="449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48"/>
                <a:gridCol w="912101"/>
                <a:gridCol w="1064118"/>
                <a:gridCol w="1140127"/>
                <a:gridCol w="836093"/>
                <a:gridCol w="912101"/>
                <a:gridCol w="847011"/>
              </a:tblGrid>
              <a:tr h="5263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Виды нарушений в состоянии здоровья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</a:rPr>
                        <a:t>2010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72390" marR="723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Абс.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79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Психические расстройства и расстройства поведения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29,5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951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28,8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526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Врожденные аномалии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662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661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526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603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624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1591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системы, расстройства питания, нарушения обмена в-в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315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347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0872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Профилактические осмотры и их результаты </a:t>
            </a:r>
            <a:r>
              <a:rPr lang="ru-RU" sz="2800" b="1" dirty="0" smtClean="0"/>
              <a:t>(на 1000)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517629" cy="569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6"/>
                <a:gridCol w="936104"/>
                <a:gridCol w="648072"/>
                <a:gridCol w="690755"/>
                <a:gridCol w="1216804"/>
                <a:gridCol w="1216804"/>
                <a:gridCol w="1216804"/>
              </a:tblGrid>
              <a:tr h="2194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Контингенты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Осмотре-но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 понижением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Выявлено при осмотрах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слуха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зрения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 дефектом речи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 сколиозом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наруше-нием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осанки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Всего детей до 18 лет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194 168,0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128,4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74,1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126,2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 них детей до 15 лет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172 056,0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108,0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82,3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115,8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 общего числа перед поступлением в ДДУ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13 459,0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40,3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 год до поступления в школу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12 099,0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76,1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89,7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129,2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Перед поступлением в школу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11 772,0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1,95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102,6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160,7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159,9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 конце первого года обучения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12 265,0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140,0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199,5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При переходе к предметному обучению (4-5классы)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12 546,0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213,2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30,9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228,8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 возрасте 15 лет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9 741,0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290,0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60,0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244,5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Перед окончанием школы (16-17 лет)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12 371,0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284,1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71,6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177,3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4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Кроме того дети, переданные под наблюдение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пол-ки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для взрослых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4 591,0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191,0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110,6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Группы здоровья учащихся общеобразовательных учреждений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57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000808"/>
                <a:gridCol w="2000808"/>
                <a:gridCol w="2000808"/>
              </a:tblGrid>
              <a:tr h="5826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Из численности учащихся общеобразовательных учреждений имеют группу здоровья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9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2010г.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2011г.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2012г.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110940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7,6%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64,7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60,97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63,9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26,84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33,03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29,2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0,82%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0,88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0,93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Численность детей в Ярославской области на  </a:t>
            </a:r>
            <a:r>
              <a:rPr lang="ru-RU" b="1" dirty="0" smtClean="0"/>
              <a:t>01.01.2012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49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7004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Численность детей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2011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70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 0 -17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211051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205370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211667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70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 0 - 4 года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65481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63746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67381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70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0 -14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175197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170507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177760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70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15-17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35854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34863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33907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Доля детей среди  населения Ярославской </a:t>
            </a:r>
            <a:r>
              <a:rPr lang="ru-RU" b="1" dirty="0" smtClean="0"/>
              <a:t>области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564904"/>
          <a:ext cx="8229600" cy="326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634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2011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34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16,3%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16,7%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Динамика городского и сельского населения в Ярославской области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456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8891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Село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Численность детей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9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2011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88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170 590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80,8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166 742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81,2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172 720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81,6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88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Село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40 461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38 628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38 947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Показатели и распределение детей по весу при рождении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5" y="1600200"/>
          <a:ext cx="8147244" cy="490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3"/>
                <a:gridCol w="1008112"/>
                <a:gridCol w="936104"/>
                <a:gridCol w="936104"/>
                <a:gridCol w="936104"/>
                <a:gridCol w="864096"/>
                <a:gridCol w="802431"/>
              </a:tblGrid>
              <a:tr h="430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Абс.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Абс.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2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Всего детей, родившихся недоношенными, из них: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888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846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5,97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1042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2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родившихся с массой 1500 г и более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753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84,9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698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82,5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859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82,5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родившихся с массой 1000-1499.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родившихся с массой 500-999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4900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Заболеваемость детей </a:t>
            </a:r>
            <a:r>
              <a:rPr lang="ru-RU" sz="3200" b="1" dirty="0" smtClean="0"/>
              <a:t>0-18 лет (на 1000)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229600" cy="561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2160240"/>
                <a:gridCol w="1964904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2713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2598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Инфекционные болезни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103,9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89,3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Новообразования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крови и кроветворных органов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44,8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42,3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Психические расстройства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57,7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53,0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46,9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глаза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154,7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142,6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уха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66,2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9,4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дыхания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1651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1615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101,8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101,3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93,2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костно-мышечной системы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91,8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82,8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Болезни мочеполовой системы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57,8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50,8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Врожденные аномалии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28,9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29,5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Травмы и отравления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150,6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144,1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Общая заболеваемость детей </a:t>
            </a:r>
            <a:r>
              <a:rPr lang="ru-RU" sz="2800" b="1" dirty="0" smtClean="0"/>
              <a:t>0 -14 лет (на 1000)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147248" cy="597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440160"/>
                <a:gridCol w="1512168"/>
                <a:gridCol w="1224136"/>
              </a:tblGrid>
              <a:tr h="299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2750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2850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439420" algn="ctr"/>
                        </a:tabLs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		2712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Инфекционные болезни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102,6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116,5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Новообразования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7,7 ?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крови и кроветворных органов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41,5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42,8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40,9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Психические расстройства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55,0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57,0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47,0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глаза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131,6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138,5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128,9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уха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72,5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73,7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71,2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дыхания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1723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1815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1754,6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109,1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96,7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92,0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112,3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99,7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93,0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костно-мышечной системы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72,6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77,4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69,0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Болезни мочеполовой системы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54,0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Врожденные аномалии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33,6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31,0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31,9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Травмы и отравления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131,3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147,5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140,0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Прерывание беременности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0,036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408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Общая заболеваемость подростков </a:t>
            </a:r>
            <a:r>
              <a:rPr lang="ru-RU" sz="3100" b="1" dirty="0" smtClean="0"/>
              <a:t>15-17лет (на 1000)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3" y="908714"/>
          <a:ext cx="8219256" cy="5688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512168"/>
                <a:gridCol w="1512168"/>
                <a:gridCol w="1378496"/>
              </a:tblGrid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2181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2044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1998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Инфекционные болезни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46,9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42,0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Новообразования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крови и кроветворных органов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Психические расстройства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61,0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59,7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60,1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57,5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53,0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глаза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229,7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234,1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214,6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уха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29,3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33,2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22,8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дыхания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842,2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846,0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886,4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155,4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126,9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107,9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125,2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109,1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94,6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костно-мышечной системы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203,5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161,9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154,3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Болезни мочеполовой системы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93,7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87,2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78,4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Врожденные аномалии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16,9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Травмы и отравления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156,2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165,5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165,7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Беременность, роды и послеродовый период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Показатели инвалидности </a:t>
            </a:r>
            <a:r>
              <a:rPr lang="ru-RU" sz="3600" b="1" dirty="0" smtClean="0"/>
              <a:t>детей </a:t>
            </a:r>
            <a:br>
              <a:rPr lang="ru-RU" sz="3600" b="1" dirty="0" smtClean="0"/>
            </a:br>
            <a:r>
              <a:rPr lang="ru-RU" sz="3600" b="1" dirty="0" smtClean="0"/>
              <a:t>0 - 18 лет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324"/>
                <a:gridCol w="1672186"/>
                <a:gridCol w="1672186"/>
                <a:gridCol w="1683104"/>
              </a:tblGrid>
              <a:tr h="664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66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Число детей инвалидов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3161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3221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3300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66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Впервые признано инвалидами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424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473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434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1130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Распространенность инвалидности на 10 тыс. детей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145,7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148,8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884</Words>
  <Application>Microsoft Office PowerPoint</Application>
  <PresentationFormat>Экран (4:3)</PresentationFormat>
  <Paragraphs>511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Состояние здоровья детей и подростков Ярославской области  (2012 год) </vt:lpstr>
      <vt:lpstr>Численность детей в Ярославской области на  01.01.2012 г.</vt:lpstr>
      <vt:lpstr>Доля детей среди  населения Ярославской области</vt:lpstr>
      <vt:lpstr>Динамика городского и сельского населения в Ярославской области</vt:lpstr>
      <vt:lpstr>Показатели и распределение детей по весу при рождении </vt:lpstr>
      <vt:lpstr>Заболеваемость детей 0-18 лет (на 1000)</vt:lpstr>
      <vt:lpstr>Общая заболеваемость детей 0 -14 лет (на 1000)</vt:lpstr>
      <vt:lpstr>Общая заболеваемость подростков 15-17лет (на 1000) </vt:lpstr>
      <vt:lpstr>Показатели инвалидности детей  0 - 18 лет</vt:lpstr>
      <vt:lpstr>Распределение детей инвалидов 0 -18 лет  по главному нарушению </vt:lpstr>
      <vt:lpstr>Заболевания, обусловившие возникновение инвалидности детей  0-18лет</vt:lpstr>
      <vt:lpstr>Профилактические осмотры и их результаты (на 1000)</vt:lpstr>
      <vt:lpstr>Группы здоровья учащихся общеобразовательных учреждений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здоровья детей и подростков Ярославской области (2012 год) </dc:title>
  <cp:lastModifiedBy>matveevag</cp:lastModifiedBy>
  <cp:revision>7</cp:revision>
  <dcterms:modified xsi:type="dcterms:W3CDTF">2013-06-17T09:54:04Z</dcterms:modified>
</cp:coreProperties>
</file>