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6" r:id="rId3"/>
    <p:sldId id="270" r:id="rId4"/>
    <p:sldId id="269" r:id="rId5"/>
    <p:sldId id="276" r:id="rId6"/>
    <p:sldId id="268" r:id="rId7"/>
    <p:sldId id="278" r:id="rId8"/>
    <p:sldId id="280" r:id="rId9"/>
    <p:sldId id="294" r:id="rId10"/>
    <p:sldId id="279" r:id="rId11"/>
    <p:sldId id="29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9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7FB0FC-4B30-4658-A25E-54038D6B826E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9AEC21-6048-4649-AF82-964898DA2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609A0E98-9186-488A-B15F-201E3E00E1BC}" type="datetimeFigureOut">
              <a:rPr lang="ru-RU"/>
              <a:pPr>
                <a:defRPr/>
              </a:pPr>
              <a:t>07.04.2015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E1907A19-6D30-4CCB-94C5-3FD61802B1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6AE2C-264A-4962-AB1B-67A2CFF08B7B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73771-0E34-41AD-B155-21DEBE75D2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8D67-773A-4047-A5B2-8E18AD104976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920A-3558-4856-8378-9EE6108F2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FC2BE-D0CA-42FD-94B0-4FC57618B2DC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1C508-FC3A-4709-B469-F665ECED2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A2C6-2A15-404D-84FE-127840480B51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266B7-8A9E-46CE-89DB-F928697F6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ACBB8-112E-40BE-B924-9FA5D58A9069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1C888-5006-4D54-98BD-198A4B58E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5C7F-34B6-4DDB-831F-A5712922C69C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54D7-AF46-4B2F-92EE-754F0BBD7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726CF-C93C-4ADE-B219-30BB6E31962B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4B331-17C3-4524-A037-17A9CD3CC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0436-FE75-4A45-AB32-27ACAA209EF5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54BCA-3BC9-45E5-9250-3064E976A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867C2-6195-4FB5-B0E8-B7716AE5D287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7278F-05FE-4740-B375-D49BBAE6C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E43F-7A2B-4779-9952-CB972549B8D0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AF9EC-D3D9-4021-8E92-5725EE50F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114300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30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71625"/>
            <a:ext cx="8229600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72B9C-F922-4FD2-A794-EC64B0E4E7A7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3CFAC7-0056-43C2-BBCF-D85BB0939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F2F2F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" y="1988840"/>
            <a:ext cx="9001125" cy="1728787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положения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Программы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ГОАУ ЯО «Институт развития образования» на 2015-2017 г.г. и перспективы до 2020 года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Рисунок 1" descr="ЛОГОТИПЧ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1276350" cy="127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54538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  <a:latin typeface="+mn-lt"/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  <a:latin typeface="+mn-lt"/>
            </a:endParaRPr>
          </a:p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  <a:latin typeface="+mn-lt"/>
              </a:rPr>
              <a:t>Приглашаем к сотрудничеству!</a:t>
            </a:r>
          </a:p>
          <a:p>
            <a:pPr algn="ctr">
              <a:buNone/>
            </a:pPr>
            <a:endParaRPr lang="ru-RU" sz="4000" dirty="0" smtClean="0">
              <a:solidFill>
                <a:srgbClr val="C00000"/>
              </a:solidFill>
              <a:latin typeface="+mn-lt"/>
            </a:endParaRPr>
          </a:p>
          <a:p>
            <a:pPr algn="r">
              <a:buNone/>
            </a:pP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Золотарева Ангелина Викторовна, </a:t>
            </a:r>
          </a:p>
          <a:p>
            <a:pPr algn="r">
              <a:buNone/>
            </a:pP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р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ектор 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ГОАУ ЯО 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ИРО,</a:t>
            </a:r>
          </a:p>
          <a:p>
            <a:pPr algn="r">
              <a:buNone/>
            </a:pPr>
            <a:r>
              <a:rPr lang="ru-RU" sz="2000" dirty="0" smtClean="0">
                <a:solidFill>
                  <a:srgbClr val="0070C0"/>
                </a:solidFill>
                <a:latin typeface="+mn-lt"/>
                <a:cs typeface="Arial" charset="0"/>
              </a:rPr>
              <a:t>д</a:t>
            </a:r>
            <a:r>
              <a:rPr lang="ru-RU" sz="2000" dirty="0" smtClean="0">
                <a:solidFill>
                  <a:srgbClr val="0070C0"/>
                </a:solidFill>
                <a:latin typeface="+mn-lt"/>
                <a:cs typeface="Arial" charset="0"/>
              </a:rPr>
              <a:t>октор </a:t>
            </a:r>
            <a:r>
              <a:rPr lang="ru-RU" sz="2000" dirty="0" err="1" smtClean="0">
                <a:solidFill>
                  <a:srgbClr val="0070C0"/>
                </a:solidFill>
                <a:latin typeface="+mn-lt"/>
                <a:cs typeface="Arial" charset="0"/>
              </a:rPr>
              <a:t>пед</a:t>
            </a:r>
            <a:r>
              <a:rPr lang="ru-RU" sz="2000" dirty="0" smtClean="0">
                <a:solidFill>
                  <a:srgbClr val="0070C0"/>
                </a:solidFill>
                <a:latin typeface="+mn-lt"/>
                <a:cs typeface="Arial" charset="0"/>
              </a:rPr>
              <a:t>. наук</a:t>
            </a:r>
            <a:r>
              <a:rPr lang="ru-RU" sz="2000" dirty="0" smtClean="0">
                <a:solidFill>
                  <a:srgbClr val="0070C0"/>
                </a:solidFill>
                <a:latin typeface="+mn-lt"/>
                <a:cs typeface="Arial" charset="0"/>
              </a:rPr>
              <a:t>, профессо</a:t>
            </a:r>
            <a:r>
              <a:rPr lang="ru-RU" sz="20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р</a:t>
            </a:r>
            <a:endParaRPr lang="ru-RU" sz="2000" dirty="0" smtClean="0">
              <a:solidFill>
                <a:srgbClr val="0070C0"/>
              </a:solidFill>
              <a:latin typeface="+mn-lt"/>
            </a:endParaRPr>
          </a:p>
          <a:p>
            <a:pPr algn="ctr">
              <a:buNone/>
            </a:pPr>
            <a:endParaRPr lang="ru-RU" sz="4000" dirty="0" smtClean="0">
              <a:solidFill>
                <a:srgbClr val="C00000"/>
              </a:solidFill>
              <a:latin typeface="+mn-lt"/>
            </a:endParaRPr>
          </a:p>
          <a:p>
            <a:pPr algn="ctr">
              <a:buNone/>
            </a:pPr>
            <a:endParaRPr lang="ru-RU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Рисунок 1" descr="ЛОГОТИПЧ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1276350" cy="127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1214438"/>
            <a:ext cx="8286750" cy="8572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Миссия ИРО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389937" cy="280035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+mn-lt"/>
              </a:rPr>
              <a:t>выявление и распространение существующих, создание и развитие в РСО новых (инновационных) образовательных практик (обучения и воспитания  детей, переподготовки и повышения квалификации кадров, управления образовательными системами) для улучшения условий жизни, здоровья, безопасности и благополучия каждого ребенка средствами образования на основе развития кадрового потенциала.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285875"/>
            <a:ext cx="8001000" cy="571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Цель развития ИРО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971550" y="2143125"/>
            <a:ext cx="7715250" cy="3157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dirty="0" smtClean="0">
                <a:latin typeface="+mj-lt"/>
              </a:rPr>
              <a:t>занятие ИРО ведущего положения в дополнительном профессиональном образовании РСО средствами выявления и распространения существующих, создания и развития новых (инновационных) образовательных практик </a:t>
            </a:r>
            <a:endParaRPr lang="ru-RU" altLang="ru-RU" dirty="0" smtClean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56113"/>
          </a:xfrm>
        </p:spPr>
        <p:txBody>
          <a:bodyPr/>
          <a:lstStyle/>
          <a:p>
            <a:r>
              <a:rPr lang="ru-RU" altLang="ru-RU" sz="1800" i="1" dirty="0" smtClean="0">
                <a:latin typeface="Arial" charset="0"/>
                <a:cs typeface="Arial" charset="0"/>
              </a:rPr>
              <a:t>ИРО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– центр дополнительного профессионального образования, обеспечивающий формирование новых компетенций кадров всех типов ОУ, в том числе средствами повышения квалификации и переподготовки;</a:t>
            </a:r>
          </a:p>
          <a:p>
            <a:r>
              <a:rPr lang="ru-RU" altLang="ru-RU" sz="1800" i="1" dirty="0" smtClean="0">
                <a:latin typeface="Arial" charset="0"/>
                <a:cs typeface="Arial" charset="0"/>
              </a:rPr>
              <a:t>ИРО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– научно-методический центр, сопровождающий становление инновационной инфраструктуры РСО;</a:t>
            </a:r>
          </a:p>
          <a:p>
            <a:r>
              <a:rPr lang="ru-RU" altLang="ru-RU" sz="1800" i="1" dirty="0" smtClean="0">
                <a:latin typeface="Arial" charset="0"/>
                <a:cs typeface="Arial" charset="0"/>
              </a:rPr>
              <a:t>ИРО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– </a:t>
            </a:r>
            <a:r>
              <a:rPr lang="ru-RU" altLang="ru-RU" sz="1800" dirty="0" err="1" smtClean="0">
                <a:latin typeface="Arial" charset="0"/>
                <a:cs typeface="Arial" charset="0"/>
              </a:rPr>
              <a:t>коммуникационно-инновационная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площадка развития образовательной сферы региона.</a:t>
            </a:r>
          </a:p>
          <a:p>
            <a:r>
              <a:rPr lang="ru-RU" altLang="ru-RU" sz="1800" i="1" dirty="0" smtClean="0">
                <a:latin typeface="Arial" charset="0"/>
                <a:cs typeface="Arial" charset="0"/>
              </a:rPr>
              <a:t>ИРО –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центр по организации и реализации социально-значимых проектов</a:t>
            </a:r>
          </a:p>
          <a:p>
            <a:r>
              <a:rPr lang="ru-RU" altLang="ru-RU" sz="1800" i="1" dirty="0" smtClean="0">
                <a:latin typeface="Arial" charset="0"/>
                <a:cs typeface="Arial" charset="0"/>
              </a:rPr>
              <a:t>ИРО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– </a:t>
            </a:r>
            <a:r>
              <a:rPr lang="ru-RU" altLang="ru-RU" sz="1800" dirty="0" err="1" smtClean="0">
                <a:latin typeface="Arial" charset="0"/>
                <a:cs typeface="Arial" charset="0"/>
              </a:rPr>
              <a:t>клиентоориентированная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 конкурентоспособная организация, имеющая устойчивый позитивный имидж в глазах потребителей и заказчиков.</a:t>
            </a:r>
          </a:p>
          <a:p>
            <a:endParaRPr lang="ru-RU" altLang="ru-RU" sz="2200" dirty="0" smtClean="0">
              <a:latin typeface="Arial" charset="0"/>
              <a:cs typeface="Arial" charset="0"/>
            </a:endParaRPr>
          </a:p>
          <a:p>
            <a:endParaRPr lang="ru-RU" altLang="ru-RU" sz="2200" dirty="0" smtClean="0">
              <a:latin typeface="Arial" charset="0"/>
              <a:cs typeface="Arial" charset="0"/>
            </a:endParaRPr>
          </a:p>
          <a:p>
            <a:endParaRPr lang="ru-RU" altLang="ru-RU" sz="22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3000" y="1357313"/>
            <a:ext cx="6429375" cy="64135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Целевой образ ИРО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1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Направление №1: ИРО - центр дополнительного профессионального образования, обеспечивающий формирование современных профессионально-важных компетенций работников РСО. 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1.1. Ориентирование программ ДПО на федеральные и региональные требования и личные профессиональные интересы и затруднения работников РСО.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1.2. Совершенствование технологического обеспечения индивидуализации ДПО </a:t>
            </a:r>
          </a:p>
          <a:p>
            <a:r>
              <a:rPr lang="ru-RU" altLang="ru-RU" sz="2000" dirty="0" smtClean="0">
                <a:solidFill>
                  <a:srgbClr val="0070C0"/>
                </a:solidFill>
                <a:latin typeface="+mn-lt"/>
              </a:rPr>
              <a:t>Ожидаемые результаты:</a:t>
            </a:r>
          </a:p>
          <a:p>
            <a:pPr lvl="1"/>
            <a:r>
              <a:rPr lang="ru-RU" sz="1800" dirty="0" smtClean="0">
                <a:latin typeface="+mn-lt"/>
              </a:rPr>
              <a:t>Созданы организационно-педагогические условия для выбора содержания, форм и технологий ДПО, обеспечивающих обучающимся возможности профессионального развития в соответствии с современными требованиями и индивидуальными образовательными потребностями работников РСО.</a:t>
            </a:r>
          </a:p>
          <a:p>
            <a:pPr lvl="1"/>
            <a:r>
              <a:rPr lang="ru-RU" sz="1800" dirty="0" smtClean="0">
                <a:latin typeface="+mn-lt"/>
              </a:rPr>
              <a:t>Работодатели (руководители ОО) формируют заказ ИРО и задания работникам на ДПО в соответствии с современными требованиями к компетентности работника ОО и его индивидуальными профессиональными дефицитами</a:t>
            </a:r>
          </a:p>
          <a:p>
            <a:pPr lvl="1"/>
            <a:r>
              <a:rPr lang="ru-RU" sz="1800" dirty="0" smtClean="0">
                <a:latin typeface="+mn-lt"/>
              </a:rPr>
              <a:t>Технико-технологическое обеспечение образовательного процесса ИРО соответствует развивающимся содержанию, формам и технологиям ДПО</a:t>
            </a:r>
            <a:endParaRPr lang="ru-RU" altLang="ru-RU" sz="1800" dirty="0" smtClean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768850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Направление №2: ИРО – научно-методический центр, сопровождающий становление «инновационный инфраструктуры» и  развитие инновационной деятельности в  региональной системе образования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2.1.  Организационно - методическое сопровождение инновационных  практик в РСО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2.2. Научно-методическое сопровождение инновационной деятельности в региональной системе образования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2.3. Формирование сообщества региональных экспертов в сфере образования</a:t>
            </a:r>
          </a:p>
          <a:p>
            <a:pPr marL="342900" lvl="1" indent="-342900">
              <a:buFont typeface="Arial" charset="0"/>
              <a:buChar char="•"/>
            </a:pP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Ожидаемые результаты:</a:t>
            </a:r>
          </a:p>
          <a:p>
            <a:pPr lvl="1"/>
            <a:r>
              <a:rPr lang="ru-RU" sz="1800" dirty="0" smtClean="0">
                <a:latin typeface="+mn-lt"/>
              </a:rPr>
              <a:t>Сформирован инновационный комплекс, обеспечивающий содержательное и продуктивное взаимодействие всех участников     инновационной деятельности для  развития инновационных практик, значимых для РСО.</a:t>
            </a:r>
          </a:p>
          <a:p>
            <a:pPr lvl="1"/>
            <a:r>
              <a:rPr lang="ru-RU" sz="1800" dirty="0" smtClean="0">
                <a:latin typeface="+mn-lt"/>
              </a:rPr>
              <a:t>Реализуется экспертно - аналитическое сопровождение и поддержка процессов выявления и распространения существующих, создания и развития в РСО новых (инновационных) образовательных практик </a:t>
            </a:r>
          </a:p>
          <a:p>
            <a:pPr lvl="1">
              <a:buNone/>
            </a:pPr>
            <a:endParaRPr lang="ru-RU" sz="1800" i="1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67544" y="1700807"/>
            <a:ext cx="8496944" cy="4425355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Направление №3: ИРО – </a:t>
            </a:r>
            <a:r>
              <a:rPr lang="ru-RU" sz="2000" dirty="0" err="1" smtClean="0">
                <a:solidFill>
                  <a:srgbClr val="0070C0"/>
                </a:solidFill>
                <a:latin typeface="+mn-lt"/>
              </a:rPr>
              <a:t>коммуникационно-инновационная</a:t>
            </a: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 площадка развития образовательной сферы региона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3.1. Организация и поддержка деятельности педагогических и профессиональных сообществ, создаваемых в РСО 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3.2. Развитие системы взаимодействия ИРО с муниципальными и межмуниципальными методическими службами РСО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3.3. Включение ИРО в формирование образовательного комплекса Ярославского региона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3.4. Разработка, реализация и сопровождение социально – ориентированных проектов разного уровня</a:t>
            </a:r>
          </a:p>
          <a:p>
            <a:pPr lvl="1">
              <a:buNone/>
            </a:pPr>
            <a:endParaRPr lang="ru-RU" altLang="ru-RU" sz="2400" dirty="0" smtClean="0">
              <a:latin typeface="+mn-lt"/>
            </a:endParaRPr>
          </a:p>
          <a:p>
            <a:pPr lvl="1"/>
            <a:endParaRPr lang="ru-RU" altLang="ru-RU" sz="2400" dirty="0" smtClean="0">
              <a:latin typeface="+mn-lt"/>
            </a:endParaRPr>
          </a:p>
          <a:p>
            <a:pPr lvl="1"/>
            <a:endParaRPr lang="ru-RU" altLang="ru-RU" sz="2400" dirty="0" smtClean="0">
              <a:latin typeface="+mn-lt"/>
            </a:endParaRPr>
          </a:p>
          <a:p>
            <a:pPr lvl="1"/>
            <a:endParaRPr lang="ru-RU" altLang="ru-RU" sz="2400" dirty="0" smtClean="0">
              <a:latin typeface="+mn-lt"/>
            </a:endParaRPr>
          </a:p>
          <a:p>
            <a:pPr lvl="1"/>
            <a:endParaRPr lang="ru-RU" altLang="ru-RU" sz="2400" dirty="0" smtClean="0">
              <a:latin typeface="+mn-lt"/>
            </a:endParaRPr>
          </a:p>
          <a:p>
            <a:pPr lvl="1"/>
            <a:endParaRPr lang="ru-RU" altLang="ru-RU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4554538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Ожидаемые результаты:</a:t>
            </a:r>
          </a:p>
          <a:p>
            <a:pPr lvl="1"/>
            <a:r>
              <a:rPr lang="ru-RU" sz="1800" dirty="0" smtClean="0">
                <a:latin typeface="+mn-lt"/>
              </a:rPr>
              <a:t>Разработаны  и внедрены в практику модели и механизмы взаимодействия методических служб разного уровня (от институционального до регионального)</a:t>
            </a:r>
          </a:p>
          <a:p>
            <a:pPr lvl="1"/>
            <a:r>
              <a:rPr lang="ru-RU" sz="1800" dirty="0" smtClean="0">
                <a:latin typeface="+mn-lt"/>
              </a:rPr>
              <a:t>Получен статус Федеральной </a:t>
            </a:r>
            <a:r>
              <a:rPr lang="ru-RU" sz="1800" dirty="0" err="1" smtClean="0">
                <a:latin typeface="+mn-lt"/>
              </a:rPr>
              <a:t>стажировочной</a:t>
            </a:r>
            <a:r>
              <a:rPr lang="ru-RU" sz="1800" dirty="0" smtClean="0">
                <a:latin typeface="+mn-lt"/>
              </a:rPr>
              <a:t> площадки </a:t>
            </a:r>
            <a:r>
              <a:rPr lang="ru-RU" sz="1800" dirty="0" err="1" smtClean="0">
                <a:latin typeface="+mn-lt"/>
              </a:rPr>
              <a:t>Минобрнауки</a:t>
            </a:r>
            <a:r>
              <a:rPr lang="ru-RU" sz="1800" dirty="0" smtClean="0">
                <a:latin typeface="+mn-lt"/>
              </a:rPr>
              <a:t> России в рамках деятельности ОКР.</a:t>
            </a:r>
          </a:p>
          <a:p>
            <a:pPr lvl="1"/>
            <a:r>
              <a:rPr lang="ru-RU" sz="1800" dirty="0" smtClean="0">
                <a:latin typeface="+mn-lt"/>
              </a:rPr>
              <a:t>На базе ИРО создан региональный информационный центр «Ярославская область: пространство образовательных возможностей»</a:t>
            </a:r>
          </a:p>
          <a:p>
            <a:pPr lvl="1"/>
            <a:r>
              <a:rPr lang="ru-RU" sz="1800" dirty="0" smtClean="0">
                <a:latin typeface="+mn-lt"/>
              </a:rPr>
              <a:t>Разработаны и внедрены в практику вариативные модели интеграции учреждений образования разной ведомственной принадлежности для оказания услуг неформального образования, сетевых образовательных программ (в том числе на основе </a:t>
            </a:r>
            <a:r>
              <a:rPr lang="ru-RU" sz="1800" dirty="0" err="1" smtClean="0">
                <a:latin typeface="+mn-lt"/>
              </a:rPr>
              <a:t>e-learning</a:t>
            </a:r>
            <a:r>
              <a:rPr lang="ru-RU" sz="1800" dirty="0" smtClean="0">
                <a:latin typeface="+mn-lt"/>
              </a:rPr>
              <a:t>), региональных и муниципальные детско-взрослых организаций и др.</a:t>
            </a:r>
          </a:p>
          <a:p>
            <a:pPr lvl="1"/>
            <a:r>
              <a:rPr lang="ru-RU" sz="1800" dirty="0" smtClean="0">
                <a:latin typeface="+mn-lt"/>
              </a:rPr>
              <a:t>Созданы кафедры и лаборатории на межведомственной и межвузовской основе по актуальным вопросам развития отрасли и развитию кадрового потенциала системы образования;</a:t>
            </a:r>
          </a:p>
          <a:p>
            <a:pPr lvl="1"/>
            <a:r>
              <a:rPr lang="ru-RU" sz="1800" dirty="0" smtClean="0">
                <a:latin typeface="+mn-lt"/>
              </a:rPr>
              <a:t>ИРО реализует региональные и федеральные проекты по социально-педагогической  проблематике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0" y="1556791"/>
            <a:ext cx="9072563" cy="4569371"/>
          </a:xfrm>
        </p:spPr>
        <p:txBody>
          <a:bodyPr/>
          <a:lstStyle/>
          <a:p>
            <a:r>
              <a:rPr lang="x-none" sz="2000" smtClean="0">
                <a:solidFill>
                  <a:srgbClr val="0070C0"/>
                </a:solidFill>
                <a:latin typeface="+mn-lt"/>
              </a:rPr>
              <a:t>Направление №4: ИРО – клиентоориентированная и конкурентоспособная организация, имеющая устойчивый позитивный имидж у потребителей и заказчиков.</a:t>
            </a:r>
            <a:endParaRPr lang="ru-RU" sz="2000" dirty="0" smtClean="0">
              <a:solidFill>
                <a:srgbClr val="0070C0"/>
              </a:solidFill>
              <a:latin typeface="+mn-lt"/>
            </a:endParaRPr>
          </a:p>
          <a:p>
            <a:pPr lvl="1"/>
            <a:r>
              <a:rPr lang="ru-RU" sz="1800" dirty="0" smtClean="0">
                <a:latin typeface="+mn-lt"/>
              </a:rPr>
              <a:t>Ключевое событие 4.1. Создание системы маркетинговой деятельности ИРО.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4.2. Развитие системы внебюджетной деятельности ИРО</a:t>
            </a:r>
          </a:p>
          <a:p>
            <a:pPr lvl="1"/>
            <a:r>
              <a:rPr lang="ru-RU" sz="1800" dirty="0" smtClean="0">
                <a:latin typeface="+mn-lt"/>
              </a:rPr>
              <a:t>Ключевое событие 4.3. Развитие кадрового потенциала ИРО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	</a:t>
            </a:r>
            <a:endParaRPr lang="ru-RU" altLang="ru-RU" sz="2000" dirty="0" smtClean="0">
              <a:latin typeface="+mn-lt"/>
              <a:cs typeface="Arial" charset="0"/>
            </a:endParaRPr>
          </a:p>
          <a:p>
            <a:r>
              <a:rPr lang="ru-RU" altLang="ru-RU" sz="2000" dirty="0" smtClean="0">
                <a:solidFill>
                  <a:srgbClr val="0070C0"/>
                </a:solidFill>
                <a:latin typeface="+mn-lt"/>
              </a:rPr>
              <a:t>Ожидаемые результаты:</a:t>
            </a:r>
          </a:p>
          <a:p>
            <a:pPr lvl="1"/>
            <a:r>
              <a:rPr lang="ru-RU" sz="1800" dirty="0" smtClean="0">
                <a:latin typeface="+mn-lt"/>
              </a:rPr>
              <a:t>Маркетинговая деятельность ИРО приобрела институциональный, системный характер.</a:t>
            </a:r>
          </a:p>
          <a:p>
            <a:pPr lvl="1"/>
            <a:r>
              <a:rPr lang="ru-RU" sz="1800" dirty="0" smtClean="0">
                <a:latin typeface="+mn-lt"/>
              </a:rPr>
              <a:t>Стабильно функционирует система внебюджетной деятельности ИРО.</a:t>
            </a:r>
          </a:p>
          <a:p>
            <a:pPr lvl="1"/>
            <a:r>
              <a:rPr lang="ru-RU" sz="1800" dirty="0" smtClean="0">
                <a:latin typeface="+mn-lt"/>
              </a:rPr>
              <a:t>Внедрены эффективные внутрифирменные модели профессионального развития кадров ИРО</a:t>
            </a:r>
          </a:p>
          <a:p>
            <a:endParaRPr lang="ru-RU" altLang="ru-RU" sz="1800" dirty="0" smtClean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102406170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F6F5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822</TotalTime>
  <Words>656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TS102406170</vt:lpstr>
      <vt:lpstr>Слайд 1</vt:lpstr>
      <vt:lpstr>Миссия ИРО</vt:lpstr>
      <vt:lpstr>Цель развития ИРО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шаблон</dc:title>
  <dc:creator>Хозяин</dc:creator>
  <cp:lastModifiedBy>Хозяин</cp:lastModifiedBy>
  <cp:revision>88</cp:revision>
  <cp:lastPrinted>2014-10-30T09:09:29Z</cp:lastPrinted>
  <dcterms:created xsi:type="dcterms:W3CDTF">2014-03-20T19:13:47Z</dcterms:created>
  <dcterms:modified xsi:type="dcterms:W3CDTF">2015-04-07T18:04:31Z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TC024061709991</vt:lpwstr>
  </property>
</Properties>
</file>