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9" r:id="rId3"/>
    <p:sldId id="288" r:id="rId4"/>
    <p:sldId id="267" r:id="rId5"/>
    <p:sldId id="286" r:id="rId6"/>
    <p:sldId id="289" r:id="rId7"/>
    <p:sldId id="294" r:id="rId8"/>
    <p:sldId id="295" r:id="rId9"/>
    <p:sldId id="296" r:id="rId10"/>
    <p:sldId id="292" r:id="rId11"/>
    <p:sldId id="293" r:id="rId12"/>
    <p:sldId id="290" r:id="rId13"/>
    <p:sldId id="2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4660"/>
  </p:normalViewPr>
  <p:slideViewPr>
    <p:cSldViewPr snapToGrid="0">
      <p:cViewPr>
        <p:scale>
          <a:sx n="97" d="100"/>
          <a:sy n="97" d="100"/>
        </p:scale>
        <p:origin x="-9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D3792-2E06-46F1-BECE-C4F3FA38C917}" type="doc">
      <dgm:prSet loTypeId="urn:microsoft.com/office/officeart/2005/8/layout/list1#1" loCatId="list" qsTypeId="urn:microsoft.com/office/officeart/2005/8/quickstyle/simple1#1" qsCatId="simple" csTypeId="urn:microsoft.com/office/officeart/2005/8/colors/accent1_3#1" csCatId="accent1" phldr="1"/>
      <dgm:spPr/>
      <dgm:t>
        <a:bodyPr/>
        <a:lstStyle/>
        <a:p>
          <a:endParaRPr lang="ru-RU"/>
        </a:p>
      </dgm:t>
    </dgm:pt>
    <dgm:pt modelId="{9372E137-1EE3-45A4-B2DB-E85006424D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Создание лучших практик преподавания по предметам с учётом региональной составляющей</a:t>
          </a:r>
          <a:endParaRPr lang="ru-RU" sz="2400" b="1" dirty="0">
            <a:solidFill>
              <a:schemeClr val="tx1"/>
            </a:solidFill>
          </a:endParaRPr>
        </a:p>
      </dgm:t>
    </dgm:pt>
    <dgm:pt modelId="{C59DBDD4-3C3C-438F-B6EF-CBF14654092B}" type="parTrans" cxnId="{ED6EC165-6BEE-475D-AB73-86F52FF2964A}">
      <dgm:prSet/>
      <dgm:spPr/>
      <dgm:t>
        <a:bodyPr/>
        <a:lstStyle/>
        <a:p>
          <a:endParaRPr lang="ru-RU"/>
        </a:p>
      </dgm:t>
    </dgm:pt>
    <dgm:pt modelId="{C848954E-C5AD-4397-AA5B-3C3614E494C3}" type="sibTrans" cxnId="{ED6EC165-6BEE-475D-AB73-86F52FF2964A}">
      <dgm:prSet/>
      <dgm:spPr/>
      <dgm:t>
        <a:bodyPr/>
        <a:lstStyle/>
        <a:p>
          <a:endParaRPr lang="ru-RU"/>
        </a:p>
      </dgm:t>
    </dgm:pt>
    <dgm:pt modelId="{7238775F-DAD6-4FA9-A755-F0FDB847290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Новые практики в воспитательной деятельности</a:t>
          </a:r>
          <a:endParaRPr lang="ru-RU" sz="2400" b="1" dirty="0">
            <a:solidFill>
              <a:schemeClr val="tx1"/>
            </a:solidFill>
          </a:endParaRPr>
        </a:p>
      </dgm:t>
    </dgm:pt>
    <dgm:pt modelId="{130BE275-B3A4-438F-BE74-BA8C48CC9E84}" type="parTrans" cxnId="{69811837-DC2A-4768-B637-25BCE96AC9C7}">
      <dgm:prSet/>
      <dgm:spPr/>
      <dgm:t>
        <a:bodyPr/>
        <a:lstStyle/>
        <a:p>
          <a:endParaRPr lang="ru-RU"/>
        </a:p>
      </dgm:t>
    </dgm:pt>
    <dgm:pt modelId="{76B4663E-1D6F-4366-AE31-E7CDBF42C439}" type="sibTrans" cxnId="{69811837-DC2A-4768-B637-25BCE96AC9C7}">
      <dgm:prSet/>
      <dgm:spPr/>
      <dgm:t>
        <a:bodyPr/>
        <a:lstStyle/>
        <a:p>
          <a:endParaRPr lang="ru-RU"/>
        </a:p>
      </dgm:t>
    </dgm:pt>
    <dgm:pt modelId="{C8BFA215-A483-4B15-A8D6-CE328911BE1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Создание практик  оценивания</a:t>
          </a:r>
          <a:endParaRPr lang="ru-RU" sz="2400" b="1" dirty="0">
            <a:solidFill>
              <a:schemeClr val="tx1"/>
            </a:solidFill>
          </a:endParaRPr>
        </a:p>
      </dgm:t>
    </dgm:pt>
    <dgm:pt modelId="{719AB2A4-C69A-477B-87FB-B8926CEEF625}" type="parTrans" cxnId="{8C7A6BB5-16E6-4435-84A3-BE8B5433DCDF}">
      <dgm:prSet/>
      <dgm:spPr/>
      <dgm:t>
        <a:bodyPr/>
        <a:lstStyle/>
        <a:p>
          <a:endParaRPr lang="ru-RU"/>
        </a:p>
      </dgm:t>
    </dgm:pt>
    <dgm:pt modelId="{D1B21CA7-B464-40B0-ABC0-42283E4F1CB4}" type="sibTrans" cxnId="{8C7A6BB5-16E6-4435-84A3-BE8B5433DCDF}">
      <dgm:prSet/>
      <dgm:spPr/>
      <dgm:t>
        <a:bodyPr/>
        <a:lstStyle/>
        <a:p>
          <a:endParaRPr lang="ru-RU"/>
        </a:p>
      </dgm:t>
    </dgm:pt>
    <dgm:pt modelId="{881AE444-17A4-43C6-A389-C5AF703CE8E3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Разработка новых подходов к реализации  основных образовательных программ, в том числе адаптированных программ</a:t>
          </a:r>
          <a:endParaRPr lang="ru-RU" sz="2400" b="1" dirty="0">
            <a:solidFill>
              <a:schemeClr val="tx1"/>
            </a:solidFill>
          </a:endParaRPr>
        </a:p>
      </dgm:t>
    </dgm:pt>
    <dgm:pt modelId="{740110A9-7537-417B-BDDA-95C856846E1E}" type="parTrans" cxnId="{300D24E4-967C-4A46-B964-3A55D378827A}">
      <dgm:prSet/>
      <dgm:spPr/>
      <dgm:t>
        <a:bodyPr/>
        <a:lstStyle/>
        <a:p>
          <a:endParaRPr lang="ru-RU"/>
        </a:p>
      </dgm:t>
    </dgm:pt>
    <dgm:pt modelId="{8FE958A3-B08E-4DCC-B232-37C47DF81056}" type="sibTrans" cxnId="{300D24E4-967C-4A46-B964-3A55D378827A}">
      <dgm:prSet/>
      <dgm:spPr/>
      <dgm:t>
        <a:bodyPr/>
        <a:lstStyle/>
        <a:p>
          <a:endParaRPr lang="ru-RU"/>
        </a:p>
      </dgm:t>
    </dgm:pt>
    <dgm:pt modelId="{54794F55-B35F-4270-8A38-D172EE34576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Создание новых практик работы с детьми с особыми потребностями</a:t>
          </a:r>
          <a:endParaRPr lang="ru-RU" sz="2400" b="1" dirty="0">
            <a:solidFill>
              <a:schemeClr val="tx1"/>
            </a:solidFill>
          </a:endParaRPr>
        </a:p>
      </dgm:t>
    </dgm:pt>
    <dgm:pt modelId="{DE38405F-E7B0-4005-AC71-018F162D5DAA}" type="parTrans" cxnId="{3C8158AF-53BB-4D8E-8B5C-9DB5B0624ACB}">
      <dgm:prSet/>
      <dgm:spPr/>
      <dgm:t>
        <a:bodyPr/>
        <a:lstStyle/>
        <a:p>
          <a:endParaRPr lang="ru-RU"/>
        </a:p>
      </dgm:t>
    </dgm:pt>
    <dgm:pt modelId="{00C7E0A9-753E-4A2B-8845-1D4E289FF508}" type="sibTrans" cxnId="{3C8158AF-53BB-4D8E-8B5C-9DB5B0624ACB}">
      <dgm:prSet/>
      <dgm:spPr/>
      <dgm:t>
        <a:bodyPr/>
        <a:lstStyle/>
        <a:p>
          <a:endParaRPr lang="ru-RU"/>
        </a:p>
      </dgm:t>
    </dgm:pt>
    <dgm:pt modelId="{BCB8B36C-1551-4C58-9EE5-985D44739071}" type="pres">
      <dgm:prSet presAssocID="{0B2D3792-2E06-46F1-BECE-C4F3FA38C9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1F913-4801-43E5-B4AE-2E7723E32D86}" type="pres">
      <dgm:prSet presAssocID="{9372E137-1EE3-45A4-B2DB-E85006424DDF}" presName="parentLin" presStyleCnt="0"/>
      <dgm:spPr/>
      <dgm:t>
        <a:bodyPr/>
        <a:lstStyle/>
        <a:p>
          <a:endParaRPr lang="ru-RU"/>
        </a:p>
      </dgm:t>
    </dgm:pt>
    <dgm:pt modelId="{E98502DE-76D7-4E2B-8465-39448136A794}" type="pres">
      <dgm:prSet presAssocID="{9372E137-1EE3-45A4-B2DB-E85006424D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400C1FD-1CA8-4822-B951-CB3AABFD6F63}" type="pres">
      <dgm:prSet presAssocID="{9372E137-1EE3-45A4-B2DB-E85006424DDF}" presName="parentText" presStyleLbl="node1" presStyleIdx="0" presStyleCnt="5" custScaleX="137812" custScaleY="168615" custLinFactNeighborX="17186" custLinFactNeighborY="-1051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B7B7D1C-F333-4ADE-BC80-DACA51D179AF}" type="pres">
      <dgm:prSet presAssocID="{9372E137-1EE3-45A4-B2DB-E85006424DDF}" presName="negativeSpace" presStyleCnt="0"/>
      <dgm:spPr/>
      <dgm:t>
        <a:bodyPr/>
        <a:lstStyle/>
        <a:p>
          <a:endParaRPr lang="ru-RU"/>
        </a:p>
      </dgm:t>
    </dgm:pt>
    <dgm:pt modelId="{41174895-4B2B-4C96-AFE9-1ACB2985A015}" type="pres">
      <dgm:prSet presAssocID="{9372E137-1EE3-45A4-B2DB-E85006424DDF}" presName="childText" presStyleLbl="conFgAcc1" presStyleIdx="0" presStyleCnt="5" custScaleY="96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6316B-DD4A-47BB-A6A0-8AF67AF2D0C1}" type="pres">
      <dgm:prSet presAssocID="{C848954E-C5AD-4397-AA5B-3C3614E494C3}" presName="spaceBetweenRectangles" presStyleCnt="0"/>
      <dgm:spPr/>
      <dgm:t>
        <a:bodyPr/>
        <a:lstStyle/>
        <a:p>
          <a:endParaRPr lang="ru-RU"/>
        </a:p>
      </dgm:t>
    </dgm:pt>
    <dgm:pt modelId="{C9802398-74B4-4188-8ED3-4B87814C242D}" type="pres">
      <dgm:prSet presAssocID="{7238775F-DAD6-4FA9-A755-F0FDB8472900}" presName="parentLin" presStyleCnt="0"/>
      <dgm:spPr/>
      <dgm:t>
        <a:bodyPr/>
        <a:lstStyle/>
        <a:p>
          <a:endParaRPr lang="ru-RU"/>
        </a:p>
      </dgm:t>
    </dgm:pt>
    <dgm:pt modelId="{1097408E-1DA1-49FA-98BF-902332BE5EC8}" type="pres">
      <dgm:prSet presAssocID="{7238775F-DAD6-4FA9-A755-F0FDB847290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EDC8C57-C831-48A3-8FE8-36DD7991D1DF}" type="pres">
      <dgm:prSet presAssocID="{7238775F-DAD6-4FA9-A755-F0FDB8472900}" presName="parentText" presStyleLbl="node1" presStyleIdx="1" presStyleCnt="5" custScaleX="136123" custScaleY="189738" custLinFactNeighborX="155" custLinFactNeighborY="-26125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4623155-2044-461B-9126-403E0B65300C}" type="pres">
      <dgm:prSet presAssocID="{7238775F-DAD6-4FA9-A755-F0FDB8472900}" presName="negativeSpace" presStyleCnt="0"/>
      <dgm:spPr/>
      <dgm:t>
        <a:bodyPr/>
        <a:lstStyle/>
        <a:p>
          <a:endParaRPr lang="ru-RU"/>
        </a:p>
      </dgm:t>
    </dgm:pt>
    <dgm:pt modelId="{1A1B6389-BBF1-450B-A3C9-62F8C463C841}" type="pres">
      <dgm:prSet presAssocID="{7238775F-DAD6-4FA9-A755-F0FDB847290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84A01-D0A3-43F7-A981-3DB93E703BD4}" type="pres">
      <dgm:prSet presAssocID="{76B4663E-1D6F-4366-AE31-E7CDBF42C439}" presName="spaceBetweenRectangles" presStyleCnt="0"/>
      <dgm:spPr/>
      <dgm:t>
        <a:bodyPr/>
        <a:lstStyle/>
        <a:p>
          <a:endParaRPr lang="ru-RU"/>
        </a:p>
      </dgm:t>
    </dgm:pt>
    <dgm:pt modelId="{AF3A6675-CE17-49F5-A6AD-4A1AD0450277}" type="pres">
      <dgm:prSet presAssocID="{C8BFA215-A483-4B15-A8D6-CE328911BE16}" presName="parentLin" presStyleCnt="0"/>
      <dgm:spPr/>
      <dgm:t>
        <a:bodyPr/>
        <a:lstStyle/>
        <a:p>
          <a:endParaRPr lang="ru-RU"/>
        </a:p>
      </dgm:t>
    </dgm:pt>
    <dgm:pt modelId="{585D23F0-E044-4F46-96CD-5804125413E9}" type="pres">
      <dgm:prSet presAssocID="{C8BFA215-A483-4B15-A8D6-CE328911BE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77B4ED9-7823-4A9F-8CEF-4D5572ED4DED}" type="pres">
      <dgm:prSet presAssocID="{C8BFA215-A483-4B15-A8D6-CE328911BE16}" presName="parentText" presStyleLbl="node1" presStyleIdx="2" presStyleCnt="5" custScaleX="139311" custScaleY="200144" custLinFactX="1065" custLinFactNeighborX="100000" custLinFactNeighborY="-9671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F8CD5BA-56EC-4787-93AA-4BD6C488DD0C}" type="pres">
      <dgm:prSet presAssocID="{C8BFA215-A483-4B15-A8D6-CE328911BE16}" presName="negativeSpace" presStyleCnt="0"/>
      <dgm:spPr/>
      <dgm:t>
        <a:bodyPr/>
        <a:lstStyle/>
        <a:p>
          <a:endParaRPr lang="ru-RU"/>
        </a:p>
      </dgm:t>
    </dgm:pt>
    <dgm:pt modelId="{62E3E5C0-41EC-4F04-8AA3-59B9DE82B6C0}" type="pres">
      <dgm:prSet presAssocID="{C8BFA215-A483-4B15-A8D6-CE328911BE1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2FFD-C41C-488A-9ED5-D1281A37071C}" type="pres">
      <dgm:prSet presAssocID="{D1B21CA7-B464-40B0-ABC0-42283E4F1CB4}" presName="spaceBetweenRectangles" presStyleCnt="0"/>
      <dgm:spPr/>
      <dgm:t>
        <a:bodyPr/>
        <a:lstStyle/>
        <a:p>
          <a:endParaRPr lang="ru-RU"/>
        </a:p>
      </dgm:t>
    </dgm:pt>
    <dgm:pt modelId="{BCEA7E8E-ED7A-4F9A-9FFE-49388E0B7202}" type="pres">
      <dgm:prSet presAssocID="{881AE444-17A4-43C6-A389-C5AF703CE8E3}" presName="parentLin" presStyleCnt="0"/>
      <dgm:spPr/>
      <dgm:t>
        <a:bodyPr/>
        <a:lstStyle/>
        <a:p>
          <a:endParaRPr lang="ru-RU"/>
        </a:p>
      </dgm:t>
    </dgm:pt>
    <dgm:pt modelId="{835D3E57-9AFF-4B53-BEB6-A876C2956D76}" type="pres">
      <dgm:prSet presAssocID="{881AE444-17A4-43C6-A389-C5AF703CE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F2FECA5-32D0-4F7F-B977-F169283B66AE}" type="pres">
      <dgm:prSet presAssocID="{881AE444-17A4-43C6-A389-C5AF703CE8E3}" presName="parentText" presStyleLbl="node1" presStyleIdx="3" presStyleCnt="5" custScaleX="157133" custScaleY="144151" custLinFactNeighborX="18136" custLinFactNeighborY="-20585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C1D6B60-67BE-426A-8EE4-4F011F9669EC}" type="pres">
      <dgm:prSet presAssocID="{881AE444-17A4-43C6-A389-C5AF703CE8E3}" presName="negativeSpace" presStyleCnt="0"/>
      <dgm:spPr/>
      <dgm:t>
        <a:bodyPr/>
        <a:lstStyle/>
        <a:p>
          <a:endParaRPr lang="ru-RU"/>
        </a:p>
      </dgm:t>
    </dgm:pt>
    <dgm:pt modelId="{04940495-A8AB-4D94-B0BB-30E80EBD2082}" type="pres">
      <dgm:prSet presAssocID="{881AE444-17A4-43C6-A389-C5AF703CE8E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55AA-4C09-41B3-ADFB-2BDF3CB14865}" type="pres">
      <dgm:prSet presAssocID="{8FE958A3-B08E-4DCC-B232-37C47DF81056}" presName="spaceBetweenRectangles" presStyleCnt="0"/>
      <dgm:spPr/>
      <dgm:t>
        <a:bodyPr/>
        <a:lstStyle/>
        <a:p>
          <a:endParaRPr lang="ru-RU"/>
        </a:p>
      </dgm:t>
    </dgm:pt>
    <dgm:pt modelId="{DCD5357C-BC9D-4444-AF87-1372FAB83C7A}" type="pres">
      <dgm:prSet presAssocID="{54794F55-B35F-4270-8A38-D172EE345762}" presName="parentLin" presStyleCnt="0"/>
      <dgm:spPr/>
      <dgm:t>
        <a:bodyPr/>
        <a:lstStyle/>
        <a:p>
          <a:endParaRPr lang="ru-RU"/>
        </a:p>
      </dgm:t>
    </dgm:pt>
    <dgm:pt modelId="{291E5A34-CEFF-4F9B-B92A-F97F491C7FFE}" type="pres">
      <dgm:prSet presAssocID="{54794F55-B35F-4270-8A38-D172EE34576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E4F4850-91F0-4F3C-99D2-7C037088F37C}" type="pres">
      <dgm:prSet presAssocID="{54794F55-B35F-4270-8A38-D172EE345762}" presName="parentText" presStyleLbl="node1" presStyleIdx="4" presStyleCnt="5" custScaleX="139656" custScaleY="187499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64654B6-6383-4C54-B7A3-CA5FC7DB5186}" type="pres">
      <dgm:prSet presAssocID="{54794F55-B35F-4270-8A38-D172EE345762}" presName="negativeSpace" presStyleCnt="0"/>
      <dgm:spPr/>
      <dgm:t>
        <a:bodyPr/>
        <a:lstStyle/>
        <a:p>
          <a:endParaRPr lang="ru-RU"/>
        </a:p>
      </dgm:t>
    </dgm:pt>
    <dgm:pt modelId="{29822569-F7A7-4FEF-A663-12DEBDA75DED}" type="pres">
      <dgm:prSet presAssocID="{54794F55-B35F-4270-8A38-D172EE34576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FA114-8519-4B58-9BF3-341465F71ADB}" type="presOf" srcId="{C8BFA215-A483-4B15-A8D6-CE328911BE16}" destId="{777B4ED9-7823-4A9F-8CEF-4D5572ED4DED}" srcOrd="1" destOrd="0" presId="urn:microsoft.com/office/officeart/2005/8/layout/list1#1"/>
    <dgm:cxn modelId="{346DED64-67B6-4286-8C51-940BD9AF7A0A}" type="presOf" srcId="{881AE444-17A4-43C6-A389-C5AF703CE8E3}" destId="{9F2FECA5-32D0-4F7F-B977-F169283B66AE}" srcOrd="1" destOrd="0" presId="urn:microsoft.com/office/officeart/2005/8/layout/list1#1"/>
    <dgm:cxn modelId="{3C8158AF-53BB-4D8E-8B5C-9DB5B0624ACB}" srcId="{0B2D3792-2E06-46F1-BECE-C4F3FA38C917}" destId="{54794F55-B35F-4270-8A38-D172EE345762}" srcOrd="4" destOrd="0" parTransId="{DE38405F-E7B0-4005-AC71-018F162D5DAA}" sibTransId="{00C7E0A9-753E-4A2B-8845-1D4E289FF508}"/>
    <dgm:cxn modelId="{7B565DC7-EAB8-4360-AFFD-07B08F2DD458}" type="presOf" srcId="{0B2D3792-2E06-46F1-BECE-C4F3FA38C917}" destId="{BCB8B36C-1551-4C58-9EE5-985D44739071}" srcOrd="0" destOrd="0" presId="urn:microsoft.com/office/officeart/2005/8/layout/list1#1"/>
    <dgm:cxn modelId="{B430AF5C-8A5A-4726-9CF3-E601C17BF9EB}" type="presOf" srcId="{7238775F-DAD6-4FA9-A755-F0FDB8472900}" destId="{9EDC8C57-C831-48A3-8FE8-36DD7991D1DF}" srcOrd="1" destOrd="0" presId="urn:microsoft.com/office/officeart/2005/8/layout/list1#1"/>
    <dgm:cxn modelId="{B098D12C-567B-45C5-8B00-C7A7E7089889}" type="presOf" srcId="{9372E137-1EE3-45A4-B2DB-E85006424DDF}" destId="{E98502DE-76D7-4E2B-8465-39448136A794}" srcOrd="0" destOrd="0" presId="urn:microsoft.com/office/officeart/2005/8/layout/list1#1"/>
    <dgm:cxn modelId="{854FEE60-0334-42A7-994B-D9143E76BDA4}" type="presOf" srcId="{54794F55-B35F-4270-8A38-D172EE345762}" destId="{3E4F4850-91F0-4F3C-99D2-7C037088F37C}" srcOrd="1" destOrd="0" presId="urn:microsoft.com/office/officeart/2005/8/layout/list1#1"/>
    <dgm:cxn modelId="{69811837-DC2A-4768-B637-25BCE96AC9C7}" srcId="{0B2D3792-2E06-46F1-BECE-C4F3FA38C917}" destId="{7238775F-DAD6-4FA9-A755-F0FDB8472900}" srcOrd="1" destOrd="0" parTransId="{130BE275-B3A4-438F-BE74-BA8C48CC9E84}" sibTransId="{76B4663E-1D6F-4366-AE31-E7CDBF42C439}"/>
    <dgm:cxn modelId="{ED6EC165-6BEE-475D-AB73-86F52FF2964A}" srcId="{0B2D3792-2E06-46F1-BECE-C4F3FA38C917}" destId="{9372E137-1EE3-45A4-B2DB-E85006424DDF}" srcOrd="0" destOrd="0" parTransId="{C59DBDD4-3C3C-438F-B6EF-CBF14654092B}" sibTransId="{C848954E-C5AD-4397-AA5B-3C3614E494C3}"/>
    <dgm:cxn modelId="{B54EB15A-3977-42A9-B235-EE1BEBE27479}" type="presOf" srcId="{54794F55-B35F-4270-8A38-D172EE345762}" destId="{291E5A34-CEFF-4F9B-B92A-F97F491C7FFE}" srcOrd="0" destOrd="0" presId="urn:microsoft.com/office/officeart/2005/8/layout/list1#1"/>
    <dgm:cxn modelId="{0ACA9341-B50B-4B3A-8FC2-57A76D77812E}" type="presOf" srcId="{9372E137-1EE3-45A4-B2DB-E85006424DDF}" destId="{5400C1FD-1CA8-4822-B951-CB3AABFD6F63}" srcOrd="1" destOrd="0" presId="urn:microsoft.com/office/officeart/2005/8/layout/list1#1"/>
    <dgm:cxn modelId="{2BBC83EB-D597-46F3-AAB1-285B0C98E11F}" type="presOf" srcId="{7238775F-DAD6-4FA9-A755-F0FDB8472900}" destId="{1097408E-1DA1-49FA-98BF-902332BE5EC8}" srcOrd="0" destOrd="0" presId="urn:microsoft.com/office/officeart/2005/8/layout/list1#1"/>
    <dgm:cxn modelId="{300D24E4-967C-4A46-B964-3A55D378827A}" srcId="{0B2D3792-2E06-46F1-BECE-C4F3FA38C917}" destId="{881AE444-17A4-43C6-A389-C5AF703CE8E3}" srcOrd="3" destOrd="0" parTransId="{740110A9-7537-417B-BDDA-95C856846E1E}" sibTransId="{8FE958A3-B08E-4DCC-B232-37C47DF81056}"/>
    <dgm:cxn modelId="{5D42214C-D187-4305-80CB-3FEAA78100D3}" type="presOf" srcId="{881AE444-17A4-43C6-A389-C5AF703CE8E3}" destId="{835D3E57-9AFF-4B53-BEB6-A876C2956D76}" srcOrd="0" destOrd="0" presId="urn:microsoft.com/office/officeart/2005/8/layout/list1#1"/>
    <dgm:cxn modelId="{8C7A6BB5-16E6-4435-84A3-BE8B5433DCDF}" srcId="{0B2D3792-2E06-46F1-BECE-C4F3FA38C917}" destId="{C8BFA215-A483-4B15-A8D6-CE328911BE16}" srcOrd="2" destOrd="0" parTransId="{719AB2A4-C69A-477B-87FB-B8926CEEF625}" sibTransId="{D1B21CA7-B464-40B0-ABC0-42283E4F1CB4}"/>
    <dgm:cxn modelId="{491B73AE-9D4C-433B-A216-7ADF004370EA}" type="presOf" srcId="{C8BFA215-A483-4B15-A8D6-CE328911BE16}" destId="{585D23F0-E044-4F46-96CD-5804125413E9}" srcOrd="0" destOrd="0" presId="urn:microsoft.com/office/officeart/2005/8/layout/list1#1"/>
    <dgm:cxn modelId="{923826C2-F244-40AC-9F7C-7C92BE5DA597}" type="presParOf" srcId="{BCB8B36C-1551-4C58-9EE5-985D44739071}" destId="{C081F913-4801-43E5-B4AE-2E7723E32D86}" srcOrd="0" destOrd="0" presId="urn:microsoft.com/office/officeart/2005/8/layout/list1#1"/>
    <dgm:cxn modelId="{8AB737E3-E29D-4EB7-8894-E6F2759297B5}" type="presParOf" srcId="{C081F913-4801-43E5-B4AE-2E7723E32D86}" destId="{E98502DE-76D7-4E2B-8465-39448136A794}" srcOrd="0" destOrd="0" presId="urn:microsoft.com/office/officeart/2005/8/layout/list1#1"/>
    <dgm:cxn modelId="{7FC3516E-3214-42F5-84CD-045F8C727F38}" type="presParOf" srcId="{C081F913-4801-43E5-B4AE-2E7723E32D86}" destId="{5400C1FD-1CA8-4822-B951-CB3AABFD6F63}" srcOrd="1" destOrd="0" presId="urn:microsoft.com/office/officeart/2005/8/layout/list1#1"/>
    <dgm:cxn modelId="{D11CCD2C-F8B5-4282-8466-FA2CBF0065F1}" type="presParOf" srcId="{BCB8B36C-1551-4C58-9EE5-985D44739071}" destId="{CB7B7D1C-F333-4ADE-BC80-DACA51D179AF}" srcOrd="1" destOrd="0" presId="urn:microsoft.com/office/officeart/2005/8/layout/list1#1"/>
    <dgm:cxn modelId="{65831B9B-B72F-4072-890A-1CD88EDEF971}" type="presParOf" srcId="{BCB8B36C-1551-4C58-9EE5-985D44739071}" destId="{41174895-4B2B-4C96-AFE9-1ACB2985A015}" srcOrd="2" destOrd="0" presId="urn:microsoft.com/office/officeart/2005/8/layout/list1#1"/>
    <dgm:cxn modelId="{76AFD636-138A-466F-9FDE-8325AF26F71A}" type="presParOf" srcId="{BCB8B36C-1551-4C58-9EE5-985D44739071}" destId="{E826316B-DD4A-47BB-A6A0-8AF67AF2D0C1}" srcOrd="3" destOrd="0" presId="urn:microsoft.com/office/officeart/2005/8/layout/list1#1"/>
    <dgm:cxn modelId="{B2CFECFE-F942-4F32-9AD6-6CB37613543B}" type="presParOf" srcId="{BCB8B36C-1551-4C58-9EE5-985D44739071}" destId="{C9802398-74B4-4188-8ED3-4B87814C242D}" srcOrd="4" destOrd="0" presId="urn:microsoft.com/office/officeart/2005/8/layout/list1#1"/>
    <dgm:cxn modelId="{D1CD3DB9-5B91-468D-A843-6709BD55166C}" type="presParOf" srcId="{C9802398-74B4-4188-8ED3-4B87814C242D}" destId="{1097408E-1DA1-49FA-98BF-902332BE5EC8}" srcOrd="0" destOrd="0" presId="urn:microsoft.com/office/officeart/2005/8/layout/list1#1"/>
    <dgm:cxn modelId="{83B1851B-38D3-40B4-9A09-478CEAC2329C}" type="presParOf" srcId="{C9802398-74B4-4188-8ED3-4B87814C242D}" destId="{9EDC8C57-C831-48A3-8FE8-36DD7991D1DF}" srcOrd="1" destOrd="0" presId="urn:microsoft.com/office/officeart/2005/8/layout/list1#1"/>
    <dgm:cxn modelId="{E7151837-380B-4A00-99BE-32455BA5FF6F}" type="presParOf" srcId="{BCB8B36C-1551-4C58-9EE5-985D44739071}" destId="{F4623155-2044-461B-9126-403E0B65300C}" srcOrd="5" destOrd="0" presId="urn:microsoft.com/office/officeart/2005/8/layout/list1#1"/>
    <dgm:cxn modelId="{1890C12E-06A0-4741-859C-C61A64C16660}" type="presParOf" srcId="{BCB8B36C-1551-4C58-9EE5-985D44739071}" destId="{1A1B6389-BBF1-450B-A3C9-62F8C463C841}" srcOrd="6" destOrd="0" presId="urn:microsoft.com/office/officeart/2005/8/layout/list1#1"/>
    <dgm:cxn modelId="{AEF02C54-B569-44F0-AB50-7F09C4842703}" type="presParOf" srcId="{BCB8B36C-1551-4C58-9EE5-985D44739071}" destId="{C8384A01-D0A3-43F7-A981-3DB93E703BD4}" srcOrd="7" destOrd="0" presId="urn:microsoft.com/office/officeart/2005/8/layout/list1#1"/>
    <dgm:cxn modelId="{5E4F30C0-F5F3-4C07-9985-24315A31201C}" type="presParOf" srcId="{BCB8B36C-1551-4C58-9EE5-985D44739071}" destId="{AF3A6675-CE17-49F5-A6AD-4A1AD0450277}" srcOrd="8" destOrd="0" presId="urn:microsoft.com/office/officeart/2005/8/layout/list1#1"/>
    <dgm:cxn modelId="{89EA8A38-9F3D-4861-9FED-9C0F130F7BCC}" type="presParOf" srcId="{AF3A6675-CE17-49F5-A6AD-4A1AD0450277}" destId="{585D23F0-E044-4F46-96CD-5804125413E9}" srcOrd="0" destOrd="0" presId="urn:microsoft.com/office/officeart/2005/8/layout/list1#1"/>
    <dgm:cxn modelId="{D0BDA764-B052-4375-8AAA-79A4C37A67D4}" type="presParOf" srcId="{AF3A6675-CE17-49F5-A6AD-4A1AD0450277}" destId="{777B4ED9-7823-4A9F-8CEF-4D5572ED4DED}" srcOrd="1" destOrd="0" presId="urn:microsoft.com/office/officeart/2005/8/layout/list1#1"/>
    <dgm:cxn modelId="{615083AD-181B-4ECC-8651-03036B62CFF7}" type="presParOf" srcId="{BCB8B36C-1551-4C58-9EE5-985D44739071}" destId="{3F8CD5BA-56EC-4787-93AA-4BD6C488DD0C}" srcOrd="9" destOrd="0" presId="urn:microsoft.com/office/officeart/2005/8/layout/list1#1"/>
    <dgm:cxn modelId="{E52355DA-45A2-4F1D-A123-80F38C7E3109}" type="presParOf" srcId="{BCB8B36C-1551-4C58-9EE5-985D44739071}" destId="{62E3E5C0-41EC-4F04-8AA3-59B9DE82B6C0}" srcOrd="10" destOrd="0" presId="urn:microsoft.com/office/officeart/2005/8/layout/list1#1"/>
    <dgm:cxn modelId="{E7499CC1-34EE-4552-A529-9A51CFA150E1}" type="presParOf" srcId="{BCB8B36C-1551-4C58-9EE5-985D44739071}" destId="{B7B92FFD-C41C-488A-9ED5-D1281A37071C}" srcOrd="11" destOrd="0" presId="urn:microsoft.com/office/officeart/2005/8/layout/list1#1"/>
    <dgm:cxn modelId="{BAA55A80-D5B6-47F1-8BD3-0DC3EAB23DBA}" type="presParOf" srcId="{BCB8B36C-1551-4C58-9EE5-985D44739071}" destId="{BCEA7E8E-ED7A-4F9A-9FFE-49388E0B7202}" srcOrd="12" destOrd="0" presId="urn:microsoft.com/office/officeart/2005/8/layout/list1#1"/>
    <dgm:cxn modelId="{87E25267-EE38-4498-A76E-D766949A2E36}" type="presParOf" srcId="{BCEA7E8E-ED7A-4F9A-9FFE-49388E0B7202}" destId="{835D3E57-9AFF-4B53-BEB6-A876C2956D76}" srcOrd="0" destOrd="0" presId="urn:microsoft.com/office/officeart/2005/8/layout/list1#1"/>
    <dgm:cxn modelId="{288137A4-0A1D-44C7-8696-A4D142C9CDBA}" type="presParOf" srcId="{BCEA7E8E-ED7A-4F9A-9FFE-49388E0B7202}" destId="{9F2FECA5-32D0-4F7F-B977-F169283B66AE}" srcOrd="1" destOrd="0" presId="urn:microsoft.com/office/officeart/2005/8/layout/list1#1"/>
    <dgm:cxn modelId="{DC0DB879-9769-457F-995A-E94555D8AF72}" type="presParOf" srcId="{BCB8B36C-1551-4C58-9EE5-985D44739071}" destId="{CC1D6B60-67BE-426A-8EE4-4F011F9669EC}" srcOrd="13" destOrd="0" presId="urn:microsoft.com/office/officeart/2005/8/layout/list1#1"/>
    <dgm:cxn modelId="{087A3095-AA35-45D6-B49C-878BE8BBE3F9}" type="presParOf" srcId="{BCB8B36C-1551-4C58-9EE5-985D44739071}" destId="{04940495-A8AB-4D94-B0BB-30E80EBD2082}" srcOrd="14" destOrd="0" presId="urn:microsoft.com/office/officeart/2005/8/layout/list1#1"/>
    <dgm:cxn modelId="{8D07EAC6-FE70-4F64-8C0D-EBB067F6F7CB}" type="presParOf" srcId="{BCB8B36C-1551-4C58-9EE5-985D44739071}" destId="{718055AA-4C09-41B3-ADFB-2BDF3CB14865}" srcOrd="15" destOrd="0" presId="urn:microsoft.com/office/officeart/2005/8/layout/list1#1"/>
    <dgm:cxn modelId="{FE150436-DECB-48DE-95A8-95947C54A3D4}" type="presParOf" srcId="{BCB8B36C-1551-4C58-9EE5-985D44739071}" destId="{DCD5357C-BC9D-4444-AF87-1372FAB83C7A}" srcOrd="16" destOrd="0" presId="urn:microsoft.com/office/officeart/2005/8/layout/list1#1"/>
    <dgm:cxn modelId="{2DB1EE31-3EEC-461A-836E-E8CF018AA237}" type="presParOf" srcId="{DCD5357C-BC9D-4444-AF87-1372FAB83C7A}" destId="{291E5A34-CEFF-4F9B-B92A-F97F491C7FFE}" srcOrd="0" destOrd="0" presId="urn:microsoft.com/office/officeart/2005/8/layout/list1#1"/>
    <dgm:cxn modelId="{F87A0E71-6AA0-416A-A08A-6C5CF7BA30DF}" type="presParOf" srcId="{DCD5357C-BC9D-4444-AF87-1372FAB83C7A}" destId="{3E4F4850-91F0-4F3C-99D2-7C037088F37C}" srcOrd="1" destOrd="0" presId="urn:microsoft.com/office/officeart/2005/8/layout/list1#1"/>
    <dgm:cxn modelId="{3BCE761D-83A2-4483-A524-4587FEC4E0D5}" type="presParOf" srcId="{BCB8B36C-1551-4C58-9EE5-985D44739071}" destId="{964654B6-6383-4C54-B7A3-CA5FC7DB5186}" srcOrd="17" destOrd="0" presId="urn:microsoft.com/office/officeart/2005/8/layout/list1#1"/>
    <dgm:cxn modelId="{8762BDD5-BF65-4074-ABE9-73E87D1700E5}" type="presParOf" srcId="{BCB8B36C-1551-4C58-9EE5-985D44739071}" destId="{29822569-F7A7-4FEF-A663-12DEBDA75DED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9AAA2-85F7-41C0-BCBC-CF20AF4DE665}" type="doc">
      <dgm:prSet loTypeId="urn:microsoft.com/office/officeart/2005/8/layout/list1#2" loCatId="list" qsTypeId="urn:microsoft.com/office/officeart/2005/8/quickstyle/3d2#1" qsCatId="3D" csTypeId="urn:microsoft.com/office/officeart/2005/8/colors/accent2_1#1" csCatId="accent2" phldr="1"/>
      <dgm:spPr/>
      <dgm:t>
        <a:bodyPr/>
        <a:lstStyle/>
        <a:p>
          <a:endParaRPr lang="ru-RU"/>
        </a:p>
      </dgm:t>
    </dgm:pt>
    <dgm:pt modelId="{1FAA8F1D-AA46-4AA7-9C62-4C62DCA0359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Центр развития инновационной инфраструктуры</a:t>
          </a:r>
          <a:endParaRPr lang="ru-RU" sz="1800" b="1" dirty="0"/>
        </a:p>
      </dgm:t>
    </dgm:pt>
    <dgm:pt modelId="{6B45CC8B-F653-43C1-9923-5908B408D402}" type="parTrans" cxnId="{0FCFD6E5-CD18-4A42-900F-F18B4AAA0E2C}">
      <dgm:prSet/>
      <dgm:spPr/>
      <dgm:t>
        <a:bodyPr/>
        <a:lstStyle/>
        <a:p>
          <a:endParaRPr lang="ru-RU" sz="1400"/>
        </a:p>
      </dgm:t>
    </dgm:pt>
    <dgm:pt modelId="{D6BA9C2B-4F77-4040-9FB8-C83F44F96410}" type="sibTrans" cxnId="{0FCFD6E5-CD18-4A42-900F-F18B4AAA0E2C}">
      <dgm:prSet/>
      <dgm:spPr/>
      <dgm:t>
        <a:bodyPr/>
        <a:lstStyle/>
        <a:p>
          <a:endParaRPr lang="ru-RU" sz="1400"/>
        </a:p>
      </dgm:t>
    </dgm:pt>
    <dgm:pt modelId="{4C2C3F1F-E625-4CF2-B5A6-CE709CD940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Региональные ресурсные центры (7 на базе ИРО)</a:t>
          </a:r>
          <a:endParaRPr lang="ru-RU" sz="1800" b="1" dirty="0"/>
        </a:p>
      </dgm:t>
    </dgm:pt>
    <dgm:pt modelId="{A39C2530-A6BB-4F6E-BA9B-F8CC1276DF8E}" type="parTrans" cxnId="{B7FF5F98-3D5F-4A3A-A4BC-FBCA3D359988}">
      <dgm:prSet/>
      <dgm:spPr/>
      <dgm:t>
        <a:bodyPr/>
        <a:lstStyle/>
        <a:p>
          <a:endParaRPr lang="ru-RU" sz="1400"/>
        </a:p>
      </dgm:t>
    </dgm:pt>
    <dgm:pt modelId="{7017A51B-1B30-4A02-B714-2AE4B373BD7A}" type="sibTrans" cxnId="{B7FF5F98-3D5F-4A3A-A4BC-FBCA3D359988}">
      <dgm:prSet/>
      <dgm:spPr/>
      <dgm:t>
        <a:bodyPr/>
        <a:lstStyle/>
        <a:p>
          <a:endParaRPr lang="ru-RU" sz="1400"/>
        </a:p>
      </dgm:t>
    </dgm:pt>
    <dgm:pt modelId="{B72CA4F1-C9A1-4649-94CA-D92F90DAF36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Научно – педагогические лаборатории (5 на базе ИРО)</a:t>
          </a:r>
          <a:endParaRPr lang="ru-RU" sz="1800" b="1" dirty="0"/>
        </a:p>
      </dgm:t>
    </dgm:pt>
    <dgm:pt modelId="{1DC869AD-C28F-453E-9672-BDBB54F647EB}" type="parTrans" cxnId="{91C447C0-1530-4B80-8438-1500C2467BC6}">
      <dgm:prSet/>
      <dgm:spPr/>
      <dgm:t>
        <a:bodyPr/>
        <a:lstStyle/>
        <a:p>
          <a:endParaRPr lang="ru-RU" sz="1400"/>
        </a:p>
      </dgm:t>
    </dgm:pt>
    <dgm:pt modelId="{E758343E-0973-4A9C-92E6-C53897DC9F6B}" type="sibTrans" cxnId="{91C447C0-1530-4B80-8438-1500C2467BC6}">
      <dgm:prSet/>
      <dgm:spPr/>
      <dgm:t>
        <a:bodyPr/>
        <a:lstStyle/>
        <a:p>
          <a:endParaRPr lang="ru-RU" sz="1400"/>
        </a:p>
      </dgm:t>
    </dgm:pt>
    <dgm:pt modelId="{8907B1D3-CA18-4E30-BD2F-68526B0F59D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Профессиональное экспертное сообщество</a:t>
          </a:r>
        </a:p>
      </dgm:t>
    </dgm:pt>
    <dgm:pt modelId="{12032ADE-B618-4701-9F29-8EDB6B6C3400}" type="parTrans" cxnId="{F3E7CB9A-F004-4562-B233-4EE219F8EC19}">
      <dgm:prSet/>
      <dgm:spPr/>
      <dgm:t>
        <a:bodyPr/>
        <a:lstStyle/>
        <a:p>
          <a:endParaRPr lang="ru-RU" sz="1400"/>
        </a:p>
      </dgm:t>
    </dgm:pt>
    <dgm:pt modelId="{DF8048D7-2716-4D49-B4FF-74D5C3B2B6E7}" type="sibTrans" cxnId="{F3E7CB9A-F004-4562-B233-4EE219F8EC19}">
      <dgm:prSet/>
      <dgm:spPr/>
      <dgm:t>
        <a:bodyPr/>
        <a:lstStyle/>
        <a:p>
          <a:endParaRPr lang="ru-RU" sz="1400"/>
        </a:p>
      </dgm:t>
    </dgm:pt>
    <dgm:pt modelId="{16CAC40C-5544-4041-B1C8-0AFADA8E2010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/>
        </a:p>
      </dgm:t>
    </dgm:pt>
    <dgm:pt modelId="{51A39BDA-47C3-4288-BD84-4E8AAF137C54}" type="parTrans" cxnId="{0BA08056-59B7-4ED1-A54D-889B1FC6D1C4}">
      <dgm:prSet/>
      <dgm:spPr/>
      <dgm:t>
        <a:bodyPr/>
        <a:lstStyle/>
        <a:p>
          <a:endParaRPr lang="ru-RU"/>
        </a:p>
      </dgm:t>
    </dgm:pt>
    <dgm:pt modelId="{DEFDFCC6-8D46-48E9-B94D-09902AC81389}" type="sibTrans" cxnId="{0BA08056-59B7-4ED1-A54D-889B1FC6D1C4}">
      <dgm:prSet/>
      <dgm:spPr/>
      <dgm:t>
        <a:bodyPr/>
        <a:lstStyle/>
        <a:p>
          <a:endParaRPr lang="ru-RU"/>
        </a:p>
      </dgm:t>
    </dgm:pt>
    <dgm:pt modelId="{B621DCDE-9BE0-4FA3-8BBE-9A181520ED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Педагогические сообщества</a:t>
          </a:r>
          <a:endParaRPr lang="ru-RU" sz="1800" b="1" dirty="0"/>
        </a:p>
      </dgm:t>
    </dgm:pt>
    <dgm:pt modelId="{8FAA1178-50F7-4124-848A-942DFC31B052}" type="parTrans" cxnId="{D2FA74DA-A90A-44DF-8FC5-1E0FE1A3465E}">
      <dgm:prSet/>
      <dgm:spPr/>
      <dgm:t>
        <a:bodyPr/>
        <a:lstStyle/>
        <a:p>
          <a:endParaRPr lang="ru-RU"/>
        </a:p>
      </dgm:t>
    </dgm:pt>
    <dgm:pt modelId="{615EF73F-D8B2-407D-A8CA-B4DDF7F48E48}" type="sibTrans" cxnId="{D2FA74DA-A90A-44DF-8FC5-1E0FE1A3465E}">
      <dgm:prSet/>
      <dgm:spPr/>
      <dgm:t>
        <a:bodyPr/>
        <a:lstStyle/>
        <a:p>
          <a:endParaRPr lang="ru-RU"/>
        </a:p>
      </dgm:t>
    </dgm:pt>
    <dgm:pt modelId="{129E9752-4667-44A0-AAFB-D076BAEFD1C6}" type="pres">
      <dgm:prSet presAssocID="{4F09AAA2-85F7-41C0-BCBC-CF20AF4DE6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942-2A4D-475A-BA0E-19541353E144}" type="pres">
      <dgm:prSet presAssocID="{1FAA8F1D-AA46-4AA7-9C62-4C62DCA0359A}" presName="parentLin" presStyleCnt="0"/>
      <dgm:spPr/>
    </dgm:pt>
    <dgm:pt modelId="{EB8E5074-B8B5-4BB6-9CF9-720B5877A3A0}" type="pres">
      <dgm:prSet presAssocID="{1FAA8F1D-AA46-4AA7-9C62-4C62DCA0359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A1EE796-B2F5-46C6-8808-2D081A0CD21F}" type="pres">
      <dgm:prSet presAssocID="{1FAA8F1D-AA46-4AA7-9C62-4C62DCA0359A}" presName="parentText" presStyleLbl="node1" presStyleIdx="0" presStyleCnt="5" custScaleX="127473" custLinFactNeighborX="-213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D2BC-5BE4-40F4-BDC2-6B04940E3671}" type="pres">
      <dgm:prSet presAssocID="{1FAA8F1D-AA46-4AA7-9C62-4C62DCA0359A}" presName="negativeSpace" presStyleCnt="0"/>
      <dgm:spPr/>
    </dgm:pt>
    <dgm:pt modelId="{1DE67820-BC3A-4279-B066-B74CC1B4D63A}" type="pres">
      <dgm:prSet presAssocID="{1FAA8F1D-AA46-4AA7-9C62-4C62DCA0359A}" presName="childText" presStyleLbl="conFgAcc1" presStyleIdx="0" presStyleCnt="5" custLinFactNeighborX="991" custLinFactNeighborY="18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D93B-FC16-4E11-82B5-600BC2591201}" type="pres">
      <dgm:prSet presAssocID="{D6BA9C2B-4F77-4040-9FB8-C83F44F96410}" presName="spaceBetweenRectangles" presStyleCnt="0"/>
      <dgm:spPr/>
    </dgm:pt>
    <dgm:pt modelId="{CAB609F1-8567-4D7D-AEAB-7DFB7F340ED6}" type="pres">
      <dgm:prSet presAssocID="{4C2C3F1F-E625-4CF2-B5A6-CE709CD94071}" presName="parentLin" presStyleCnt="0"/>
      <dgm:spPr/>
    </dgm:pt>
    <dgm:pt modelId="{F8A66712-3741-444F-929F-C67A44588B92}" type="pres">
      <dgm:prSet presAssocID="{4C2C3F1F-E625-4CF2-B5A6-CE709CD9407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750DB86-7CC6-4A12-8190-DD6C5F463345}" type="pres">
      <dgm:prSet presAssocID="{4C2C3F1F-E625-4CF2-B5A6-CE709CD94071}" presName="parentText" presStyleLbl="node1" presStyleIdx="1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CF0F-4D19-4F11-BBE3-FC9E09EED95A}" type="pres">
      <dgm:prSet presAssocID="{4C2C3F1F-E625-4CF2-B5A6-CE709CD94071}" presName="negativeSpace" presStyleCnt="0"/>
      <dgm:spPr/>
    </dgm:pt>
    <dgm:pt modelId="{23431884-B59D-4866-952F-165D729AADFF}" type="pres">
      <dgm:prSet presAssocID="{4C2C3F1F-E625-4CF2-B5A6-CE709CD94071}" presName="childText" presStyleLbl="conFgAcc1" presStyleIdx="1" presStyleCnt="5" custLinFactNeighborY="-22076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A171D93-3841-497A-8A6C-8CB8B3C06B32}" type="pres">
      <dgm:prSet presAssocID="{7017A51B-1B30-4A02-B714-2AE4B373BD7A}" presName="spaceBetweenRectangles" presStyleCnt="0"/>
      <dgm:spPr/>
    </dgm:pt>
    <dgm:pt modelId="{A2DE42D2-8545-4D4C-9A02-C8E2AFC0D86E}" type="pres">
      <dgm:prSet presAssocID="{B72CA4F1-C9A1-4649-94CA-D92F90DAF36F}" presName="parentLin" presStyleCnt="0"/>
      <dgm:spPr/>
    </dgm:pt>
    <dgm:pt modelId="{A21E42B4-7293-4D85-A84A-C92397B5463A}" type="pres">
      <dgm:prSet presAssocID="{B72CA4F1-C9A1-4649-94CA-D92F90DAF36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BF6B3CC-DEAC-4DF5-AC9E-B9D028DAC7B3}" type="pres">
      <dgm:prSet presAssocID="{B72CA4F1-C9A1-4649-94CA-D92F90DAF36F}" presName="parentText" presStyleLbl="node1" presStyleIdx="2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D8C2-8489-4240-B52F-E2940A8E4B92}" type="pres">
      <dgm:prSet presAssocID="{B72CA4F1-C9A1-4649-94CA-D92F90DAF36F}" presName="negativeSpace" presStyleCnt="0"/>
      <dgm:spPr/>
    </dgm:pt>
    <dgm:pt modelId="{843B274C-71DE-46E0-B843-1C3A443C1C50}" type="pres">
      <dgm:prSet presAssocID="{B72CA4F1-C9A1-4649-94CA-D92F90DAF36F}" presName="childText" presStyleLbl="conFgAcc1" presStyleIdx="2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717BAD4-70F2-4CCE-A8F3-FF4DD2498222}" type="pres">
      <dgm:prSet presAssocID="{E758343E-0973-4A9C-92E6-C53897DC9F6B}" presName="spaceBetweenRectangles" presStyleCnt="0"/>
      <dgm:spPr/>
    </dgm:pt>
    <dgm:pt modelId="{4F3C25E1-3792-4686-B346-476B29423B70}" type="pres">
      <dgm:prSet presAssocID="{8907B1D3-CA18-4E30-BD2F-68526B0F59D5}" presName="parentLin" presStyleCnt="0"/>
      <dgm:spPr/>
    </dgm:pt>
    <dgm:pt modelId="{3E6A159E-5AF6-4230-9C94-20279DE0C656}" type="pres">
      <dgm:prSet presAssocID="{8907B1D3-CA18-4E30-BD2F-68526B0F59D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525B028-DEB1-48AA-BE2C-D9ABC91F405C}" type="pres">
      <dgm:prSet presAssocID="{8907B1D3-CA18-4E30-BD2F-68526B0F59D5}" presName="parentText" presStyleLbl="node1" presStyleIdx="3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6FD8C-1B92-4808-8201-08EF43D31FBE}" type="pres">
      <dgm:prSet presAssocID="{8907B1D3-CA18-4E30-BD2F-68526B0F59D5}" presName="negativeSpace" presStyleCnt="0"/>
      <dgm:spPr/>
    </dgm:pt>
    <dgm:pt modelId="{D22C7F73-82E2-41EB-A283-DFFF70758D96}" type="pres">
      <dgm:prSet presAssocID="{8907B1D3-CA18-4E30-BD2F-68526B0F59D5}" presName="childText" presStyleLbl="conFgAcc1" presStyleIdx="3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90AAEF-0029-4903-8770-680CFDE1C03D}" type="pres">
      <dgm:prSet presAssocID="{DF8048D7-2716-4D49-B4FF-74D5C3B2B6E7}" presName="spaceBetweenRectangles" presStyleCnt="0"/>
      <dgm:spPr/>
    </dgm:pt>
    <dgm:pt modelId="{8CD88A41-A06A-438F-9987-A374024F5195}" type="pres">
      <dgm:prSet presAssocID="{B621DCDE-9BE0-4FA3-8BBE-9A181520EDC2}" presName="parentLin" presStyleCnt="0"/>
      <dgm:spPr/>
    </dgm:pt>
    <dgm:pt modelId="{F9CC663B-C163-49CD-8221-5827E4DAF610}" type="pres">
      <dgm:prSet presAssocID="{B621DCDE-9BE0-4FA3-8BBE-9A181520EDC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6DDAB9B-3B3A-4446-A158-5149A62E75C9}" type="pres">
      <dgm:prSet presAssocID="{B621DCDE-9BE0-4FA3-8BBE-9A181520EDC2}" presName="parentText" presStyleLbl="node1" presStyleIdx="4" presStyleCnt="5" custScaleX="126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468BE-B652-452D-AB65-78B71242DBC9}" type="pres">
      <dgm:prSet presAssocID="{B621DCDE-9BE0-4FA3-8BBE-9A181520EDC2}" presName="negativeSpace" presStyleCnt="0"/>
      <dgm:spPr/>
    </dgm:pt>
    <dgm:pt modelId="{12695501-B6FF-4567-9469-A42A482A0D3A}" type="pres">
      <dgm:prSet presAssocID="{B621DCDE-9BE0-4FA3-8BBE-9A181520EDC2}" presName="childText" presStyleLbl="conFgAcc1" presStyleIdx="4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C81803CC-D503-466F-A217-1E6D93E94B1E}" type="presOf" srcId="{4C2C3F1F-E625-4CF2-B5A6-CE709CD94071}" destId="{3750DB86-7CC6-4A12-8190-DD6C5F463345}" srcOrd="1" destOrd="0" presId="urn:microsoft.com/office/officeart/2005/8/layout/list1#2"/>
    <dgm:cxn modelId="{3A54343C-1BDB-4998-BC20-2517454AB07D}" type="presOf" srcId="{B72CA4F1-C9A1-4649-94CA-D92F90DAF36F}" destId="{3BF6B3CC-DEAC-4DF5-AC9E-B9D028DAC7B3}" srcOrd="1" destOrd="0" presId="urn:microsoft.com/office/officeart/2005/8/layout/list1#2"/>
    <dgm:cxn modelId="{A128E7E1-A50B-44DB-BACD-DE48F5ECA8F4}" type="presOf" srcId="{4C2C3F1F-E625-4CF2-B5A6-CE709CD94071}" destId="{F8A66712-3741-444F-929F-C67A44588B92}" srcOrd="0" destOrd="0" presId="urn:microsoft.com/office/officeart/2005/8/layout/list1#2"/>
    <dgm:cxn modelId="{4B13291C-8FED-4058-BEAB-6045A29674D8}" type="presOf" srcId="{B621DCDE-9BE0-4FA3-8BBE-9A181520EDC2}" destId="{F9CC663B-C163-49CD-8221-5827E4DAF610}" srcOrd="0" destOrd="0" presId="urn:microsoft.com/office/officeart/2005/8/layout/list1#2"/>
    <dgm:cxn modelId="{F3E7CB9A-F004-4562-B233-4EE219F8EC19}" srcId="{4F09AAA2-85F7-41C0-BCBC-CF20AF4DE665}" destId="{8907B1D3-CA18-4E30-BD2F-68526B0F59D5}" srcOrd="3" destOrd="0" parTransId="{12032ADE-B618-4701-9F29-8EDB6B6C3400}" sibTransId="{DF8048D7-2716-4D49-B4FF-74D5C3B2B6E7}"/>
    <dgm:cxn modelId="{91C447C0-1530-4B80-8438-1500C2467BC6}" srcId="{4F09AAA2-85F7-41C0-BCBC-CF20AF4DE665}" destId="{B72CA4F1-C9A1-4649-94CA-D92F90DAF36F}" srcOrd="2" destOrd="0" parTransId="{1DC869AD-C28F-453E-9672-BDBB54F647EB}" sibTransId="{E758343E-0973-4A9C-92E6-C53897DC9F6B}"/>
    <dgm:cxn modelId="{D2FA74DA-A90A-44DF-8FC5-1E0FE1A3465E}" srcId="{4F09AAA2-85F7-41C0-BCBC-CF20AF4DE665}" destId="{B621DCDE-9BE0-4FA3-8BBE-9A181520EDC2}" srcOrd="4" destOrd="0" parTransId="{8FAA1178-50F7-4124-848A-942DFC31B052}" sibTransId="{615EF73F-D8B2-407D-A8CA-B4DDF7F48E48}"/>
    <dgm:cxn modelId="{9B4210F0-3A3E-48C8-9AAC-F46BED30C205}" type="presOf" srcId="{8907B1D3-CA18-4E30-BD2F-68526B0F59D5}" destId="{5525B028-DEB1-48AA-BE2C-D9ABC91F405C}" srcOrd="1" destOrd="0" presId="urn:microsoft.com/office/officeart/2005/8/layout/list1#2"/>
    <dgm:cxn modelId="{0BA08056-59B7-4ED1-A54D-889B1FC6D1C4}" srcId="{1FAA8F1D-AA46-4AA7-9C62-4C62DCA0359A}" destId="{16CAC40C-5544-4041-B1C8-0AFADA8E2010}" srcOrd="0" destOrd="0" parTransId="{51A39BDA-47C3-4288-BD84-4E8AAF137C54}" sibTransId="{DEFDFCC6-8D46-48E9-B94D-09902AC81389}"/>
    <dgm:cxn modelId="{213D4E7A-E9CB-4EE7-B276-DEDFCA2C1E2E}" type="presOf" srcId="{8907B1D3-CA18-4E30-BD2F-68526B0F59D5}" destId="{3E6A159E-5AF6-4230-9C94-20279DE0C656}" srcOrd="0" destOrd="0" presId="urn:microsoft.com/office/officeart/2005/8/layout/list1#2"/>
    <dgm:cxn modelId="{05AA12F1-A065-42E6-8A39-3A419A1198B0}" type="presOf" srcId="{1FAA8F1D-AA46-4AA7-9C62-4C62DCA0359A}" destId="{EB8E5074-B8B5-4BB6-9CF9-720B5877A3A0}" srcOrd="0" destOrd="0" presId="urn:microsoft.com/office/officeart/2005/8/layout/list1#2"/>
    <dgm:cxn modelId="{6630E0FC-119E-4E03-A87D-776AAC255823}" type="presOf" srcId="{B72CA4F1-C9A1-4649-94CA-D92F90DAF36F}" destId="{A21E42B4-7293-4D85-A84A-C92397B5463A}" srcOrd="0" destOrd="0" presId="urn:microsoft.com/office/officeart/2005/8/layout/list1#2"/>
    <dgm:cxn modelId="{57C53D62-206B-4E58-92A1-74C75A6258AD}" type="presOf" srcId="{1FAA8F1D-AA46-4AA7-9C62-4C62DCA0359A}" destId="{6A1EE796-B2F5-46C6-8808-2D081A0CD21F}" srcOrd="1" destOrd="0" presId="urn:microsoft.com/office/officeart/2005/8/layout/list1#2"/>
    <dgm:cxn modelId="{A847CDA8-BBAD-4B5E-A68B-F095D3280B06}" type="presOf" srcId="{4F09AAA2-85F7-41C0-BCBC-CF20AF4DE665}" destId="{129E9752-4667-44A0-AAFB-D076BAEFD1C6}" srcOrd="0" destOrd="0" presId="urn:microsoft.com/office/officeart/2005/8/layout/list1#2"/>
    <dgm:cxn modelId="{91FF776D-BBC2-4400-A4BF-48060F241DE6}" type="presOf" srcId="{16CAC40C-5544-4041-B1C8-0AFADA8E2010}" destId="{1DE67820-BC3A-4279-B066-B74CC1B4D63A}" srcOrd="0" destOrd="0" presId="urn:microsoft.com/office/officeart/2005/8/layout/list1#2"/>
    <dgm:cxn modelId="{0FCFD6E5-CD18-4A42-900F-F18B4AAA0E2C}" srcId="{4F09AAA2-85F7-41C0-BCBC-CF20AF4DE665}" destId="{1FAA8F1D-AA46-4AA7-9C62-4C62DCA0359A}" srcOrd="0" destOrd="0" parTransId="{6B45CC8B-F653-43C1-9923-5908B408D402}" sibTransId="{D6BA9C2B-4F77-4040-9FB8-C83F44F96410}"/>
    <dgm:cxn modelId="{D08213D6-29C1-42EE-8E21-7F9920242BD3}" type="presOf" srcId="{B621DCDE-9BE0-4FA3-8BBE-9A181520EDC2}" destId="{D6DDAB9B-3B3A-4446-A158-5149A62E75C9}" srcOrd="1" destOrd="0" presId="urn:microsoft.com/office/officeart/2005/8/layout/list1#2"/>
    <dgm:cxn modelId="{B7FF5F98-3D5F-4A3A-A4BC-FBCA3D359988}" srcId="{4F09AAA2-85F7-41C0-BCBC-CF20AF4DE665}" destId="{4C2C3F1F-E625-4CF2-B5A6-CE709CD94071}" srcOrd="1" destOrd="0" parTransId="{A39C2530-A6BB-4F6E-BA9B-F8CC1276DF8E}" sibTransId="{7017A51B-1B30-4A02-B714-2AE4B373BD7A}"/>
    <dgm:cxn modelId="{12EEC65C-3BBA-4F25-A04F-BD4E4CCB5EC0}" type="presParOf" srcId="{129E9752-4667-44A0-AAFB-D076BAEFD1C6}" destId="{D32AA942-2A4D-475A-BA0E-19541353E144}" srcOrd="0" destOrd="0" presId="urn:microsoft.com/office/officeart/2005/8/layout/list1#2"/>
    <dgm:cxn modelId="{3BE4534C-11B6-4201-AAA5-8468C09F809A}" type="presParOf" srcId="{D32AA942-2A4D-475A-BA0E-19541353E144}" destId="{EB8E5074-B8B5-4BB6-9CF9-720B5877A3A0}" srcOrd="0" destOrd="0" presId="urn:microsoft.com/office/officeart/2005/8/layout/list1#2"/>
    <dgm:cxn modelId="{30A3A9A7-EAC9-4FA1-AA42-63F33D670B49}" type="presParOf" srcId="{D32AA942-2A4D-475A-BA0E-19541353E144}" destId="{6A1EE796-B2F5-46C6-8808-2D081A0CD21F}" srcOrd="1" destOrd="0" presId="urn:microsoft.com/office/officeart/2005/8/layout/list1#2"/>
    <dgm:cxn modelId="{D543122B-BC71-49EA-82A9-D4D9F5C70486}" type="presParOf" srcId="{129E9752-4667-44A0-AAFB-D076BAEFD1C6}" destId="{5D34D2BC-5BE4-40F4-BDC2-6B04940E3671}" srcOrd="1" destOrd="0" presId="urn:microsoft.com/office/officeart/2005/8/layout/list1#2"/>
    <dgm:cxn modelId="{74E0770C-F78B-40DF-8D3D-FEDAC80C5BB9}" type="presParOf" srcId="{129E9752-4667-44A0-AAFB-D076BAEFD1C6}" destId="{1DE67820-BC3A-4279-B066-B74CC1B4D63A}" srcOrd="2" destOrd="0" presId="urn:microsoft.com/office/officeart/2005/8/layout/list1#2"/>
    <dgm:cxn modelId="{A10F2B6B-459B-44C8-B666-698366C429B1}" type="presParOf" srcId="{129E9752-4667-44A0-AAFB-D076BAEFD1C6}" destId="{370ED93B-FC16-4E11-82B5-600BC2591201}" srcOrd="3" destOrd="0" presId="urn:microsoft.com/office/officeart/2005/8/layout/list1#2"/>
    <dgm:cxn modelId="{A6C26B48-2471-413B-9234-3D8FE12F2940}" type="presParOf" srcId="{129E9752-4667-44A0-AAFB-D076BAEFD1C6}" destId="{CAB609F1-8567-4D7D-AEAB-7DFB7F340ED6}" srcOrd="4" destOrd="0" presId="urn:microsoft.com/office/officeart/2005/8/layout/list1#2"/>
    <dgm:cxn modelId="{A8AAA36D-EF84-4207-B634-33A0B3849330}" type="presParOf" srcId="{CAB609F1-8567-4D7D-AEAB-7DFB7F340ED6}" destId="{F8A66712-3741-444F-929F-C67A44588B92}" srcOrd="0" destOrd="0" presId="urn:microsoft.com/office/officeart/2005/8/layout/list1#2"/>
    <dgm:cxn modelId="{8E84BC1C-BAD7-4A21-A19C-E93D11C3F003}" type="presParOf" srcId="{CAB609F1-8567-4D7D-AEAB-7DFB7F340ED6}" destId="{3750DB86-7CC6-4A12-8190-DD6C5F463345}" srcOrd="1" destOrd="0" presId="urn:microsoft.com/office/officeart/2005/8/layout/list1#2"/>
    <dgm:cxn modelId="{D8DAF7E2-1CC0-4F3C-B245-9C3D446E0600}" type="presParOf" srcId="{129E9752-4667-44A0-AAFB-D076BAEFD1C6}" destId="{E074CF0F-4D19-4F11-BBE3-FC9E09EED95A}" srcOrd="5" destOrd="0" presId="urn:microsoft.com/office/officeart/2005/8/layout/list1#2"/>
    <dgm:cxn modelId="{EA1CBC1E-A5B1-4F9B-9A1C-EA04A9F31A0C}" type="presParOf" srcId="{129E9752-4667-44A0-AAFB-D076BAEFD1C6}" destId="{23431884-B59D-4866-952F-165D729AADFF}" srcOrd="6" destOrd="0" presId="urn:microsoft.com/office/officeart/2005/8/layout/list1#2"/>
    <dgm:cxn modelId="{8BB989AE-B800-45CA-8310-D4E67E69C616}" type="presParOf" srcId="{129E9752-4667-44A0-AAFB-D076BAEFD1C6}" destId="{FA171D93-3841-497A-8A6C-8CB8B3C06B32}" srcOrd="7" destOrd="0" presId="urn:microsoft.com/office/officeart/2005/8/layout/list1#2"/>
    <dgm:cxn modelId="{AB48D924-CB31-495F-A219-ED3C75FD8A4F}" type="presParOf" srcId="{129E9752-4667-44A0-AAFB-D076BAEFD1C6}" destId="{A2DE42D2-8545-4D4C-9A02-C8E2AFC0D86E}" srcOrd="8" destOrd="0" presId="urn:microsoft.com/office/officeart/2005/8/layout/list1#2"/>
    <dgm:cxn modelId="{8AF19B1B-A596-489C-8D67-06F8CA5F91F4}" type="presParOf" srcId="{A2DE42D2-8545-4D4C-9A02-C8E2AFC0D86E}" destId="{A21E42B4-7293-4D85-A84A-C92397B5463A}" srcOrd="0" destOrd="0" presId="urn:microsoft.com/office/officeart/2005/8/layout/list1#2"/>
    <dgm:cxn modelId="{D07F2863-3313-44AF-A602-A20C6010A6BA}" type="presParOf" srcId="{A2DE42D2-8545-4D4C-9A02-C8E2AFC0D86E}" destId="{3BF6B3CC-DEAC-4DF5-AC9E-B9D028DAC7B3}" srcOrd="1" destOrd="0" presId="urn:microsoft.com/office/officeart/2005/8/layout/list1#2"/>
    <dgm:cxn modelId="{0266EA03-C07F-4F7A-817C-72A54E546C87}" type="presParOf" srcId="{129E9752-4667-44A0-AAFB-D076BAEFD1C6}" destId="{0258D8C2-8489-4240-B52F-E2940A8E4B92}" srcOrd="9" destOrd="0" presId="urn:microsoft.com/office/officeart/2005/8/layout/list1#2"/>
    <dgm:cxn modelId="{AE4F4DB7-3860-42C0-A29D-AACD6D5F756B}" type="presParOf" srcId="{129E9752-4667-44A0-AAFB-D076BAEFD1C6}" destId="{843B274C-71DE-46E0-B843-1C3A443C1C50}" srcOrd="10" destOrd="0" presId="urn:microsoft.com/office/officeart/2005/8/layout/list1#2"/>
    <dgm:cxn modelId="{F30A1957-A896-41BA-9C92-17053535221D}" type="presParOf" srcId="{129E9752-4667-44A0-AAFB-D076BAEFD1C6}" destId="{4717BAD4-70F2-4CCE-A8F3-FF4DD2498222}" srcOrd="11" destOrd="0" presId="urn:microsoft.com/office/officeart/2005/8/layout/list1#2"/>
    <dgm:cxn modelId="{024E47FF-E4F7-45A6-BE8C-7823B81E01B1}" type="presParOf" srcId="{129E9752-4667-44A0-AAFB-D076BAEFD1C6}" destId="{4F3C25E1-3792-4686-B346-476B29423B70}" srcOrd="12" destOrd="0" presId="urn:microsoft.com/office/officeart/2005/8/layout/list1#2"/>
    <dgm:cxn modelId="{72589B95-9D60-42BE-98DB-F48F5C0C53C8}" type="presParOf" srcId="{4F3C25E1-3792-4686-B346-476B29423B70}" destId="{3E6A159E-5AF6-4230-9C94-20279DE0C656}" srcOrd="0" destOrd="0" presId="urn:microsoft.com/office/officeart/2005/8/layout/list1#2"/>
    <dgm:cxn modelId="{8AC91A92-BF6F-4217-9B63-C7F0E767B009}" type="presParOf" srcId="{4F3C25E1-3792-4686-B346-476B29423B70}" destId="{5525B028-DEB1-48AA-BE2C-D9ABC91F405C}" srcOrd="1" destOrd="0" presId="urn:microsoft.com/office/officeart/2005/8/layout/list1#2"/>
    <dgm:cxn modelId="{236521B9-1577-4547-85D6-804CEBE3A54B}" type="presParOf" srcId="{129E9752-4667-44A0-AAFB-D076BAEFD1C6}" destId="{8B76FD8C-1B92-4808-8201-08EF43D31FBE}" srcOrd="13" destOrd="0" presId="urn:microsoft.com/office/officeart/2005/8/layout/list1#2"/>
    <dgm:cxn modelId="{DE217E50-A895-4D85-B2EC-3BE8E34ACD2B}" type="presParOf" srcId="{129E9752-4667-44A0-AAFB-D076BAEFD1C6}" destId="{D22C7F73-82E2-41EB-A283-DFFF70758D96}" srcOrd="14" destOrd="0" presId="urn:microsoft.com/office/officeart/2005/8/layout/list1#2"/>
    <dgm:cxn modelId="{12CC40FA-C483-4ECA-9B80-4CE4051E90DB}" type="presParOf" srcId="{129E9752-4667-44A0-AAFB-D076BAEFD1C6}" destId="{C990AAEF-0029-4903-8770-680CFDE1C03D}" srcOrd="15" destOrd="0" presId="urn:microsoft.com/office/officeart/2005/8/layout/list1#2"/>
    <dgm:cxn modelId="{C50BECCC-8D3F-4991-93D2-C2D278648818}" type="presParOf" srcId="{129E9752-4667-44A0-AAFB-D076BAEFD1C6}" destId="{8CD88A41-A06A-438F-9987-A374024F5195}" srcOrd="16" destOrd="0" presId="urn:microsoft.com/office/officeart/2005/8/layout/list1#2"/>
    <dgm:cxn modelId="{C2970B36-0E5E-48B8-A093-6B89E244169E}" type="presParOf" srcId="{8CD88A41-A06A-438F-9987-A374024F5195}" destId="{F9CC663B-C163-49CD-8221-5827E4DAF610}" srcOrd="0" destOrd="0" presId="urn:microsoft.com/office/officeart/2005/8/layout/list1#2"/>
    <dgm:cxn modelId="{5A952197-6A3F-4876-A558-D391C134DB05}" type="presParOf" srcId="{8CD88A41-A06A-438F-9987-A374024F5195}" destId="{D6DDAB9B-3B3A-4446-A158-5149A62E75C9}" srcOrd="1" destOrd="0" presId="urn:microsoft.com/office/officeart/2005/8/layout/list1#2"/>
    <dgm:cxn modelId="{2F6465A4-DA3E-4848-BF84-753F640D3D72}" type="presParOf" srcId="{129E9752-4667-44A0-AAFB-D076BAEFD1C6}" destId="{1E3468BE-B652-452D-AB65-78B71242DBC9}" srcOrd="17" destOrd="0" presId="urn:microsoft.com/office/officeart/2005/8/layout/list1#2"/>
    <dgm:cxn modelId="{421A6B43-D29E-483A-847E-7945F73962A9}" type="presParOf" srcId="{129E9752-4667-44A0-AAFB-D076BAEFD1C6}" destId="{12695501-B6FF-4567-9469-A42A482A0D3A}" srcOrd="18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9AAA2-85F7-41C0-BCBC-CF20AF4DE665}" type="doc">
      <dgm:prSet loTypeId="urn:microsoft.com/office/officeart/2005/8/layout/list1#3" loCatId="list" qsTypeId="urn:microsoft.com/office/officeart/2005/8/quickstyle/3d2#2" qsCatId="3D" csTypeId="urn:microsoft.com/office/officeart/2005/8/colors/accent5_1#1" csCatId="accent5" phldr="1"/>
      <dgm:spPr/>
      <dgm:t>
        <a:bodyPr/>
        <a:lstStyle/>
        <a:p>
          <a:endParaRPr lang="ru-RU"/>
        </a:p>
      </dgm:t>
    </dgm:pt>
    <dgm:pt modelId="{1FAA8F1D-AA46-4AA7-9C62-4C62DCA0359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Информационное обеспечение (реестр инновационных продуктов и практик, специализированный портал)</a:t>
          </a:r>
          <a:endParaRPr lang="ru-RU" sz="1800" b="1" dirty="0"/>
        </a:p>
      </dgm:t>
    </dgm:pt>
    <dgm:pt modelId="{6B45CC8B-F653-43C1-9923-5908B408D402}" type="parTrans" cxnId="{0FCFD6E5-CD18-4A42-900F-F18B4AAA0E2C}">
      <dgm:prSet/>
      <dgm:spPr/>
      <dgm:t>
        <a:bodyPr/>
        <a:lstStyle/>
        <a:p>
          <a:endParaRPr lang="ru-RU" sz="1400"/>
        </a:p>
      </dgm:t>
    </dgm:pt>
    <dgm:pt modelId="{D6BA9C2B-4F77-4040-9FB8-C83F44F96410}" type="sibTrans" cxnId="{0FCFD6E5-CD18-4A42-900F-F18B4AAA0E2C}">
      <dgm:prSet/>
      <dgm:spPr/>
      <dgm:t>
        <a:bodyPr/>
        <a:lstStyle/>
        <a:p>
          <a:endParaRPr lang="ru-RU" sz="1400"/>
        </a:p>
      </dgm:t>
    </dgm:pt>
    <dgm:pt modelId="{4C2C3F1F-E625-4CF2-B5A6-CE709CD940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Модульная программа повышения квалификации</a:t>
          </a:r>
          <a:endParaRPr lang="ru-RU" sz="1800" b="1" dirty="0"/>
        </a:p>
      </dgm:t>
    </dgm:pt>
    <dgm:pt modelId="{A39C2530-A6BB-4F6E-BA9B-F8CC1276DF8E}" type="parTrans" cxnId="{B7FF5F98-3D5F-4A3A-A4BC-FBCA3D359988}">
      <dgm:prSet/>
      <dgm:spPr/>
      <dgm:t>
        <a:bodyPr/>
        <a:lstStyle/>
        <a:p>
          <a:endParaRPr lang="ru-RU" sz="1400"/>
        </a:p>
      </dgm:t>
    </dgm:pt>
    <dgm:pt modelId="{7017A51B-1B30-4A02-B714-2AE4B373BD7A}" type="sibTrans" cxnId="{B7FF5F98-3D5F-4A3A-A4BC-FBCA3D359988}">
      <dgm:prSet/>
      <dgm:spPr/>
      <dgm:t>
        <a:bodyPr/>
        <a:lstStyle/>
        <a:p>
          <a:endParaRPr lang="ru-RU" sz="1400"/>
        </a:p>
      </dgm:t>
    </dgm:pt>
    <dgm:pt modelId="{16CAC40C-5544-4041-B1C8-0AFADA8E201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51A39BDA-47C3-4288-BD84-4E8AAF137C54}" type="parTrans" cxnId="{0BA08056-59B7-4ED1-A54D-889B1FC6D1C4}">
      <dgm:prSet/>
      <dgm:spPr/>
      <dgm:t>
        <a:bodyPr/>
        <a:lstStyle/>
        <a:p>
          <a:endParaRPr lang="ru-RU"/>
        </a:p>
      </dgm:t>
    </dgm:pt>
    <dgm:pt modelId="{DEFDFCC6-8D46-48E9-B94D-09902AC81389}" type="sibTrans" cxnId="{0BA08056-59B7-4ED1-A54D-889B1FC6D1C4}">
      <dgm:prSet/>
      <dgm:spPr/>
      <dgm:t>
        <a:bodyPr/>
        <a:lstStyle/>
        <a:p>
          <a:endParaRPr lang="ru-RU"/>
        </a:p>
      </dgm:t>
    </dgm:pt>
    <dgm:pt modelId="{7AF84274-51F8-48E9-89B0-53838BDCB67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Научно – методическое сопровождение инновационных проектов</a:t>
          </a:r>
          <a:endParaRPr lang="ru-RU" sz="1800" b="1" dirty="0"/>
        </a:p>
      </dgm:t>
    </dgm:pt>
    <dgm:pt modelId="{C87E41AF-F178-4F9B-98D8-6F65BEE2DB8B}" type="parTrans" cxnId="{29C8103E-10CD-4F4B-B1EE-9C89270FAB39}">
      <dgm:prSet/>
      <dgm:spPr/>
      <dgm:t>
        <a:bodyPr/>
        <a:lstStyle/>
        <a:p>
          <a:endParaRPr lang="ru-RU"/>
        </a:p>
      </dgm:t>
    </dgm:pt>
    <dgm:pt modelId="{4A92B1DA-6ECD-4F4F-8D4F-45E70AAEDB9A}" type="sibTrans" cxnId="{29C8103E-10CD-4F4B-B1EE-9C89270FAB39}">
      <dgm:prSet/>
      <dgm:spPr/>
      <dgm:t>
        <a:bodyPr/>
        <a:lstStyle/>
        <a:p>
          <a:endParaRPr lang="ru-RU"/>
        </a:p>
      </dgm:t>
    </dgm:pt>
    <dgm:pt modelId="{129E9752-4667-44A0-AAFB-D076BAEFD1C6}" type="pres">
      <dgm:prSet presAssocID="{4F09AAA2-85F7-41C0-BCBC-CF20AF4DE6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942-2A4D-475A-BA0E-19541353E144}" type="pres">
      <dgm:prSet presAssocID="{1FAA8F1D-AA46-4AA7-9C62-4C62DCA0359A}" presName="parentLin" presStyleCnt="0"/>
      <dgm:spPr/>
    </dgm:pt>
    <dgm:pt modelId="{EB8E5074-B8B5-4BB6-9CF9-720B5877A3A0}" type="pres">
      <dgm:prSet presAssocID="{1FAA8F1D-AA46-4AA7-9C62-4C62DCA035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1EE796-B2F5-46C6-8808-2D081A0CD21F}" type="pres">
      <dgm:prSet presAssocID="{1FAA8F1D-AA46-4AA7-9C62-4C62DCA0359A}" presName="parentText" presStyleLbl="node1" presStyleIdx="0" presStyleCnt="3" custScaleX="130524" custLinFactNeighborX="-213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D2BC-5BE4-40F4-BDC2-6B04940E3671}" type="pres">
      <dgm:prSet presAssocID="{1FAA8F1D-AA46-4AA7-9C62-4C62DCA0359A}" presName="negativeSpace" presStyleCnt="0"/>
      <dgm:spPr/>
    </dgm:pt>
    <dgm:pt modelId="{1DE67820-BC3A-4279-B066-B74CC1B4D63A}" type="pres">
      <dgm:prSet presAssocID="{1FAA8F1D-AA46-4AA7-9C62-4C62DCA035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D93B-FC16-4E11-82B5-600BC2591201}" type="pres">
      <dgm:prSet presAssocID="{D6BA9C2B-4F77-4040-9FB8-C83F44F96410}" presName="spaceBetweenRectangles" presStyleCnt="0"/>
      <dgm:spPr/>
    </dgm:pt>
    <dgm:pt modelId="{CAB609F1-8567-4D7D-AEAB-7DFB7F340ED6}" type="pres">
      <dgm:prSet presAssocID="{4C2C3F1F-E625-4CF2-B5A6-CE709CD94071}" presName="parentLin" presStyleCnt="0"/>
      <dgm:spPr/>
    </dgm:pt>
    <dgm:pt modelId="{F8A66712-3741-444F-929F-C67A44588B92}" type="pres">
      <dgm:prSet presAssocID="{4C2C3F1F-E625-4CF2-B5A6-CE709CD940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50DB86-7CC6-4A12-8190-DD6C5F463345}" type="pres">
      <dgm:prSet presAssocID="{4C2C3F1F-E625-4CF2-B5A6-CE709CD94071}" presName="parentText" presStyleLbl="node1" presStyleIdx="1" presStyleCnt="3" custScaleX="130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CF0F-4D19-4F11-BBE3-FC9E09EED95A}" type="pres">
      <dgm:prSet presAssocID="{4C2C3F1F-E625-4CF2-B5A6-CE709CD94071}" presName="negativeSpace" presStyleCnt="0"/>
      <dgm:spPr/>
    </dgm:pt>
    <dgm:pt modelId="{23431884-B59D-4866-952F-165D729AADFF}" type="pres">
      <dgm:prSet presAssocID="{4C2C3F1F-E625-4CF2-B5A6-CE709CD94071}" presName="childText" presStyleLbl="conFgAcc1" presStyleIdx="1" presStyleCnt="3" custLinFactNeighborY="-22076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A171D93-3841-497A-8A6C-8CB8B3C06B32}" type="pres">
      <dgm:prSet presAssocID="{7017A51B-1B30-4A02-B714-2AE4B373BD7A}" presName="spaceBetweenRectangles" presStyleCnt="0"/>
      <dgm:spPr/>
    </dgm:pt>
    <dgm:pt modelId="{AD7AD6B3-D695-4D7F-819A-2119E608AADD}" type="pres">
      <dgm:prSet presAssocID="{7AF84274-51F8-48E9-89B0-53838BDCB678}" presName="parentLin" presStyleCnt="0"/>
      <dgm:spPr/>
    </dgm:pt>
    <dgm:pt modelId="{CBBB0BEC-D4F2-4CB1-8E9F-3722ED256B57}" type="pres">
      <dgm:prSet presAssocID="{7AF84274-51F8-48E9-89B0-53838BDCB67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33D5A71-093C-410E-88C6-55D3B787E040}" type="pres">
      <dgm:prSet presAssocID="{7AF84274-51F8-48E9-89B0-53838BDCB6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86ADB-D765-454B-8728-316DD01229C0}" type="pres">
      <dgm:prSet presAssocID="{7AF84274-51F8-48E9-89B0-53838BDCB678}" presName="negativeSpace" presStyleCnt="0"/>
      <dgm:spPr/>
    </dgm:pt>
    <dgm:pt modelId="{A7B5D003-22FE-431C-9BCD-365EE17F6B28}" type="pres">
      <dgm:prSet presAssocID="{7AF84274-51F8-48E9-89B0-53838BDCB6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D27F69-7ADC-472B-9972-B904454C0F0D}" type="presOf" srcId="{7AF84274-51F8-48E9-89B0-53838BDCB678}" destId="{133D5A71-093C-410E-88C6-55D3B787E040}" srcOrd="1" destOrd="0" presId="urn:microsoft.com/office/officeart/2005/8/layout/list1#3"/>
    <dgm:cxn modelId="{B7B4CF09-7E58-46E8-A652-EEBE93FD35E0}" type="presOf" srcId="{4C2C3F1F-E625-4CF2-B5A6-CE709CD94071}" destId="{F8A66712-3741-444F-929F-C67A44588B92}" srcOrd="0" destOrd="0" presId="urn:microsoft.com/office/officeart/2005/8/layout/list1#3"/>
    <dgm:cxn modelId="{B1B21CB0-4EDB-4064-8107-10D4108D4CA3}" type="presOf" srcId="{16CAC40C-5544-4041-B1C8-0AFADA8E2010}" destId="{1DE67820-BC3A-4279-B066-B74CC1B4D63A}" srcOrd="0" destOrd="0" presId="urn:microsoft.com/office/officeart/2005/8/layout/list1#3"/>
    <dgm:cxn modelId="{FED8D66E-379F-4F7B-BB45-E88266DBC700}" type="presOf" srcId="{4C2C3F1F-E625-4CF2-B5A6-CE709CD94071}" destId="{3750DB86-7CC6-4A12-8190-DD6C5F463345}" srcOrd="1" destOrd="0" presId="urn:microsoft.com/office/officeart/2005/8/layout/list1#3"/>
    <dgm:cxn modelId="{7C46FFAB-409D-4808-8690-0BF6D9302C29}" type="presOf" srcId="{1FAA8F1D-AA46-4AA7-9C62-4C62DCA0359A}" destId="{EB8E5074-B8B5-4BB6-9CF9-720B5877A3A0}" srcOrd="0" destOrd="0" presId="urn:microsoft.com/office/officeart/2005/8/layout/list1#3"/>
    <dgm:cxn modelId="{471621E3-A51D-46F5-B52A-548308C220C3}" type="presOf" srcId="{4F09AAA2-85F7-41C0-BCBC-CF20AF4DE665}" destId="{129E9752-4667-44A0-AAFB-D076BAEFD1C6}" srcOrd="0" destOrd="0" presId="urn:microsoft.com/office/officeart/2005/8/layout/list1#3"/>
    <dgm:cxn modelId="{29C8103E-10CD-4F4B-B1EE-9C89270FAB39}" srcId="{4F09AAA2-85F7-41C0-BCBC-CF20AF4DE665}" destId="{7AF84274-51F8-48E9-89B0-53838BDCB678}" srcOrd="2" destOrd="0" parTransId="{C87E41AF-F178-4F9B-98D8-6F65BEE2DB8B}" sibTransId="{4A92B1DA-6ECD-4F4F-8D4F-45E70AAEDB9A}"/>
    <dgm:cxn modelId="{1F0DC740-9CD0-45C0-8BC3-F1B23AA264EF}" type="presOf" srcId="{1FAA8F1D-AA46-4AA7-9C62-4C62DCA0359A}" destId="{6A1EE796-B2F5-46C6-8808-2D081A0CD21F}" srcOrd="1" destOrd="0" presId="urn:microsoft.com/office/officeart/2005/8/layout/list1#3"/>
    <dgm:cxn modelId="{B7FF5F98-3D5F-4A3A-A4BC-FBCA3D359988}" srcId="{4F09AAA2-85F7-41C0-BCBC-CF20AF4DE665}" destId="{4C2C3F1F-E625-4CF2-B5A6-CE709CD94071}" srcOrd="1" destOrd="0" parTransId="{A39C2530-A6BB-4F6E-BA9B-F8CC1276DF8E}" sibTransId="{7017A51B-1B30-4A02-B714-2AE4B373BD7A}"/>
    <dgm:cxn modelId="{0FCFD6E5-CD18-4A42-900F-F18B4AAA0E2C}" srcId="{4F09AAA2-85F7-41C0-BCBC-CF20AF4DE665}" destId="{1FAA8F1D-AA46-4AA7-9C62-4C62DCA0359A}" srcOrd="0" destOrd="0" parTransId="{6B45CC8B-F653-43C1-9923-5908B408D402}" sibTransId="{D6BA9C2B-4F77-4040-9FB8-C83F44F96410}"/>
    <dgm:cxn modelId="{0BA08056-59B7-4ED1-A54D-889B1FC6D1C4}" srcId="{1FAA8F1D-AA46-4AA7-9C62-4C62DCA0359A}" destId="{16CAC40C-5544-4041-B1C8-0AFADA8E2010}" srcOrd="0" destOrd="0" parTransId="{51A39BDA-47C3-4288-BD84-4E8AAF137C54}" sibTransId="{DEFDFCC6-8D46-48E9-B94D-09902AC81389}"/>
    <dgm:cxn modelId="{5F29B2AE-33F2-4C25-A88F-61C7B5B88CEF}" type="presOf" srcId="{7AF84274-51F8-48E9-89B0-53838BDCB678}" destId="{CBBB0BEC-D4F2-4CB1-8E9F-3722ED256B57}" srcOrd="0" destOrd="0" presId="urn:microsoft.com/office/officeart/2005/8/layout/list1#3"/>
    <dgm:cxn modelId="{29EB103F-8971-41B4-9AC8-BAB54DB4E464}" type="presParOf" srcId="{129E9752-4667-44A0-AAFB-D076BAEFD1C6}" destId="{D32AA942-2A4D-475A-BA0E-19541353E144}" srcOrd="0" destOrd="0" presId="urn:microsoft.com/office/officeart/2005/8/layout/list1#3"/>
    <dgm:cxn modelId="{4677641A-B613-4A9D-B500-AB2CE319BE71}" type="presParOf" srcId="{D32AA942-2A4D-475A-BA0E-19541353E144}" destId="{EB8E5074-B8B5-4BB6-9CF9-720B5877A3A0}" srcOrd="0" destOrd="0" presId="urn:microsoft.com/office/officeart/2005/8/layout/list1#3"/>
    <dgm:cxn modelId="{A15307C2-2EE1-4CD1-B490-487C50305655}" type="presParOf" srcId="{D32AA942-2A4D-475A-BA0E-19541353E144}" destId="{6A1EE796-B2F5-46C6-8808-2D081A0CD21F}" srcOrd="1" destOrd="0" presId="urn:microsoft.com/office/officeart/2005/8/layout/list1#3"/>
    <dgm:cxn modelId="{ECB33752-6A54-4157-8207-785B36C3F2B0}" type="presParOf" srcId="{129E9752-4667-44A0-AAFB-D076BAEFD1C6}" destId="{5D34D2BC-5BE4-40F4-BDC2-6B04940E3671}" srcOrd="1" destOrd="0" presId="urn:microsoft.com/office/officeart/2005/8/layout/list1#3"/>
    <dgm:cxn modelId="{C8DD66F2-D21A-4AA1-926C-4F5944FA87BF}" type="presParOf" srcId="{129E9752-4667-44A0-AAFB-D076BAEFD1C6}" destId="{1DE67820-BC3A-4279-B066-B74CC1B4D63A}" srcOrd="2" destOrd="0" presId="urn:microsoft.com/office/officeart/2005/8/layout/list1#3"/>
    <dgm:cxn modelId="{F85FD944-EEC8-426D-A6DE-0B5076A92086}" type="presParOf" srcId="{129E9752-4667-44A0-AAFB-D076BAEFD1C6}" destId="{370ED93B-FC16-4E11-82B5-600BC2591201}" srcOrd="3" destOrd="0" presId="urn:microsoft.com/office/officeart/2005/8/layout/list1#3"/>
    <dgm:cxn modelId="{B958416E-F992-4648-BF4A-23408E6D8537}" type="presParOf" srcId="{129E9752-4667-44A0-AAFB-D076BAEFD1C6}" destId="{CAB609F1-8567-4D7D-AEAB-7DFB7F340ED6}" srcOrd="4" destOrd="0" presId="urn:microsoft.com/office/officeart/2005/8/layout/list1#3"/>
    <dgm:cxn modelId="{6EE0C9B7-8CBD-4ADD-8482-D0D63E202091}" type="presParOf" srcId="{CAB609F1-8567-4D7D-AEAB-7DFB7F340ED6}" destId="{F8A66712-3741-444F-929F-C67A44588B92}" srcOrd="0" destOrd="0" presId="urn:microsoft.com/office/officeart/2005/8/layout/list1#3"/>
    <dgm:cxn modelId="{2ADD6340-6633-4195-ADC8-35FC83E87220}" type="presParOf" srcId="{CAB609F1-8567-4D7D-AEAB-7DFB7F340ED6}" destId="{3750DB86-7CC6-4A12-8190-DD6C5F463345}" srcOrd="1" destOrd="0" presId="urn:microsoft.com/office/officeart/2005/8/layout/list1#3"/>
    <dgm:cxn modelId="{A93DE5DA-5A1E-4EC6-BCD6-39BCC4FB8A92}" type="presParOf" srcId="{129E9752-4667-44A0-AAFB-D076BAEFD1C6}" destId="{E074CF0F-4D19-4F11-BBE3-FC9E09EED95A}" srcOrd="5" destOrd="0" presId="urn:microsoft.com/office/officeart/2005/8/layout/list1#3"/>
    <dgm:cxn modelId="{CAA1FCA0-4233-4E56-BF30-0E3CBE97872C}" type="presParOf" srcId="{129E9752-4667-44A0-AAFB-D076BAEFD1C6}" destId="{23431884-B59D-4866-952F-165D729AADFF}" srcOrd="6" destOrd="0" presId="urn:microsoft.com/office/officeart/2005/8/layout/list1#3"/>
    <dgm:cxn modelId="{48B6EF47-C72E-4187-BE1C-829B46E16C30}" type="presParOf" srcId="{129E9752-4667-44A0-AAFB-D076BAEFD1C6}" destId="{FA171D93-3841-497A-8A6C-8CB8B3C06B32}" srcOrd="7" destOrd="0" presId="urn:microsoft.com/office/officeart/2005/8/layout/list1#3"/>
    <dgm:cxn modelId="{710CD0A5-4E91-4DAB-A4A0-A6F8B57622FA}" type="presParOf" srcId="{129E9752-4667-44A0-AAFB-D076BAEFD1C6}" destId="{AD7AD6B3-D695-4D7F-819A-2119E608AADD}" srcOrd="8" destOrd="0" presId="urn:microsoft.com/office/officeart/2005/8/layout/list1#3"/>
    <dgm:cxn modelId="{C46E9937-7386-403E-A139-A794D6E20E16}" type="presParOf" srcId="{AD7AD6B3-D695-4D7F-819A-2119E608AADD}" destId="{CBBB0BEC-D4F2-4CB1-8E9F-3722ED256B57}" srcOrd="0" destOrd="0" presId="urn:microsoft.com/office/officeart/2005/8/layout/list1#3"/>
    <dgm:cxn modelId="{E9739A68-D23F-44EA-8EAC-86C3AB0F61D4}" type="presParOf" srcId="{AD7AD6B3-D695-4D7F-819A-2119E608AADD}" destId="{133D5A71-093C-410E-88C6-55D3B787E040}" srcOrd="1" destOrd="0" presId="urn:microsoft.com/office/officeart/2005/8/layout/list1#3"/>
    <dgm:cxn modelId="{14A7A02B-7F33-42AF-B5A8-C0A1C9CDC4B2}" type="presParOf" srcId="{129E9752-4667-44A0-AAFB-D076BAEFD1C6}" destId="{F3586ADB-D765-454B-8728-316DD01229C0}" srcOrd="9" destOrd="0" presId="urn:microsoft.com/office/officeart/2005/8/layout/list1#3"/>
    <dgm:cxn modelId="{7EF67B23-C0FE-4F71-BD78-94102CDB1AB3}" type="presParOf" srcId="{129E9752-4667-44A0-AAFB-D076BAEFD1C6}" destId="{A7B5D003-22FE-431C-9BCD-365EE17F6B28}" srcOrd="10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61A22-8120-43D8-B4B1-74B5BB694D4A}" type="doc">
      <dgm:prSet loTypeId="urn:microsoft.com/office/officeart/2005/8/layout/default#1" loCatId="list" qsTypeId="urn:microsoft.com/office/officeart/2005/8/quickstyle/3d3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38F8793-067F-4ED1-BD27-CB5E90745A2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Модернизация содержания и технологий общего образования на основе со-бытийности » (программа</a:t>
          </a:r>
          <a:r>
            <a:rPr lang="ru-RU" sz="1600" dirty="0" smtClean="0"/>
            <a:t>)</a:t>
          </a:r>
        </a:p>
      </dgm:t>
    </dgm:pt>
    <dgm:pt modelId="{802EDCB6-D1D0-4877-8202-4BBA0B524FD8}" type="parTrans" cxnId="{67213F47-D367-4F9C-BC5C-8D2F0BAAC2F8}">
      <dgm:prSet/>
      <dgm:spPr/>
      <dgm:t>
        <a:bodyPr/>
        <a:lstStyle/>
        <a:p>
          <a:endParaRPr lang="ru-RU"/>
        </a:p>
      </dgm:t>
    </dgm:pt>
    <dgm:pt modelId="{F154FA4D-2551-438B-BB70-4658EE420858}" type="sibTrans" cxnId="{67213F47-D367-4F9C-BC5C-8D2F0BAAC2F8}">
      <dgm:prSet/>
      <dgm:spPr/>
      <dgm:t>
        <a:bodyPr/>
        <a:lstStyle/>
        <a:p>
          <a:endParaRPr lang="ru-RU"/>
        </a:p>
      </dgm:t>
    </dgm:pt>
    <dgm:pt modelId="{02F7A7E7-31E1-4AF9-A81B-024BFC4233F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Программа распространения педагогический практик реализации субъектно-ориентированного типа педагогического процесса в условиях реализации ФГОС </a:t>
          </a:r>
          <a:endParaRPr lang="ru-RU" sz="1600" dirty="0" smtClean="0"/>
        </a:p>
      </dgm:t>
    </dgm:pt>
    <dgm:pt modelId="{F55A4DAF-F63B-467F-84CD-9FBD1B7F9C23}" type="parTrans" cxnId="{1D9EB13C-C197-4E74-A020-66CF82D6C087}">
      <dgm:prSet/>
      <dgm:spPr/>
      <dgm:t>
        <a:bodyPr/>
        <a:lstStyle/>
        <a:p>
          <a:endParaRPr lang="ru-RU"/>
        </a:p>
      </dgm:t>
    </dgm:pt>
    <dgm:pt modelId="{FE57A118-0778-4E77-B636-097424E151BE}" type="sibTrans" cxnId="{1D9EB13C-C197-4E74-A020-66CF82D6C087}">
      <dgm:prSet/>
      <dgm:spPr/>
      <dgm:t>
        <a:bodyPr/>
        <a:lstStyle/>
        <a:p>
          <a:endParaRPr lang="ru-RU"/>
        </a:p>
      </dgm:t>
    </dgm:pt>
    <dgm:pt modelId="{9110EB99-DB20-4B29-A50A-05B98879484B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Технология создания </a:t>
          </a:r>
          <a:r>
            <a:rPr lang="ru-RU" sz="1400" dirty="0" smtClean="0">
              <a:solidFill>
                <a:schemeClr val="tx1"/>
              </a:solidFill>
            </a:rPr>
            <a:t>профессиональных обучающихся сообществ как средство повышения профессиональной компетентности педагогов в  школах при переходе в эффективный режим работы</a:t>
          </a:r>
          <a:endParaRPr lang="ru-RU" sz="1600" dirty="0" smtClean="0"/>
        </a:p>
      </dgm:t>
    </dgm:pt>
    <dgm:pt modelId="{0D0F6D2F-BA74-418E-867F-19B076825B20}" type="parTrans" cxnId="{53F4344A-AA54-4548-8313-71F973406663}">
      <dgm:prSet/>
      <dgm:spPr/>
      <dgm:t>
        <a:bodyPr/>
        <a:lstStyle/>
        <a:p>
          <a:endParaRPr lang="ru-RU"/>
        </a:p>
      </dgm:t>
    </dgm:pt>
    <dgm:pt modelId="{8F59BB67-5D1E-4DC0-92B2-7E2F1C2B10E2}" type="sibTrans" cxnId="{53F4344A-AA54-4548-8313-71F973406663}">
      <dgm:prSet/>
      <dgm:spPr/>
      <dgm:t>
        <a:bodyPr/>
        <a:lstStyle/>
        <a:p>
          <a:endParaRPr lang="ru-RU"/>
        </a:p>
      </dgm:t>
    </dgm:pt>
    <dgm:pt modelId="{972B274C-2126-4B33-98D7-5329D613AFDA}">
      <dgm:prSet custT="1"/>
      <dgm:spPr/>
      <dgm:t>
        <a:bodyPr/>
        <a:lstStyle/>
        <a:p>
          <a:r>
            <a:rPr lang="ru-RU" sz="1400" dirty="0" err="1" smtClean="0">
              <a:solidFill>
                <a:srgbClr val="C00000"/>
              </a:solidFill>
            </a:rPr>
            <a:t>Тьюторское</a:t>
          </a:r>
          <a:r>
            <a:rPr lang="ru-RU" sz="1400" dirty="0" smtClean="0">
              <a:solidFill>
                <a:srgbClr val="C00000"/>
              </a:solidFill>
            </a:rPr>
            <a:t> сопровождение профессионального развития учителя начальной школы как способ реализации непрерывного дополнительного профессионального образования педагогов»</a:t>
          </a:r>
        </a:p>
      </dgm:t>
    </dgm:pt>
    <dgm:pt modelId="{F817F301-234D-4E10-8F47-4ECB5A6D2C3E}" type="parTrans" cxnId="{8E7AD4B5-CE77-41F2-8EE2-AA22BF516524}">
      <dgm:prSet/>
      <dgm:spPr/>
      <dgm:t>
        <a:bodyPr/>
        <a:lstStyle/>
        <a:p>
          <a:endParaRPr lang="ru-RU"/>
        </a:p>
      </dgm:t>
    </dgm:pt>
    <dgm:pt modelId="{8EE5C9F3-790F-4C67-B4F7-5F5FE3D6E5E8}" type="sibTrans" cxnId="{8E7AD4B5-CE77-41F2-8EE2-AA22BF516524}">
      <dgm:prSet/>
      <dgm:spPr/>
      <dgm:t>
        <a:bodyPr/>
        <a:lstStyle/>
        <a:p>
          <a:endParaRPr lang="ru-RU"/>
        </a:p>
      </dgm:t>
    </dgm:pt>
    <dgm:pt modelId="{C32CD958-DEB7-49AD-8DA0-99A5ADE529ED}">
      <dgm:prSet custT="1"/>
      <dgm:spPr/>
      <dgm:t>
        <a:bodyPr/>
        <a:lstStyle/>
        <a:p>
          <a:r>
            <a:rPr lang="ru-RU" sz="1600" dirty="0" smtClean="0">
              <a:solidFill>
                <a:schemeClr val="accent2"/>
              </a:solidFill>
            </a:rPr>
            <a:t>«</a:t>
          </a:r>
          <a:r>
            <a:rPr lang="ru-RU" sz="1600" dirty="0" smtClean="0">
              <a:solidFill>
                <a:srgbClr val="C00000"/>
              </a:solidFill>
            </a:rPr>
            <a:t>Формирование гражданской идентичности ярославских школьников  в социально-образовательной среде средствами гуманитарных дисциплин»</a:t>
          </a:r>
        </a:p>
      </dgm:t>
    </dgm:pt>
    <dgm:pt modelId="{5E6FBF25-CC39-435B-905E-DF96342C29D9}" type="parTrans" cxnId="{73BCEC21-D1AF-42E2-AD29-BB6BBD4B073D}">
      <dgm:prSet/>
      <dgm:spPr/>
      <dgm:t>
        <a:bodyPr/>
        <a:lstStyle/>
        <a:p>
          <a:endParaRPr lang="ru-RU"/>
        </a:p>
      </dgm:t>
    </dgm:pt>
    <dgm:pt modelId="{4C74F0D5-94D0-4112-8082-252597946B14}" type="sibTrans" cxnId="{73BCEC21-D1AF-42E2-AD29-BB6BBD4B073D}">
      <dgm:prSet/>
      <dgm:spPr/>
      <dgm:t>
        <a:bodyPr/>
        <a:lstStyle/>
        <a:p>
          <a:endParaRPr lang="ru-RU"/>
        </a:p>
      </dgm:t>
    </dgm:pt>
    <dgm:pt modelId="{176993FE-0E2E-4291-AA18-10113CA0B6F6}">
      <dgm:prSet custT="1"/>
      <dgm:spPr/>
      <dgm:t>
        <a:bodyPr/>
        <a:lstStyle/>
        <a:p>
          <a:r>
            <a:rPr lang="ru-RU" sz="1600" dirty="0" smtClean="0"/>
            <a:t>«Компетентная система дошкольного регионального образования: ребенок, родитель, педагог»</a:t>
          </a:r>
        </a:p>
      </dgm:t>
    </dgm:pt>
    <dgm:pt modelId="{5FB719AD-671E-46F0-9B3E-87BBE725DE27}" type="parTrans" cxnId="{E2ACC5EE-A365-4927-AED1-59A4F9596CA0}">
      <dgm:prSet/>
      <dgm:spPr/>
      <dgm:t>
        <a:bodyPr/>
        <a:lstStyle/>
        <a:p>
          <a:endParaRPr lang="ru-RU"/>
        </a:p>
      </dgm:t>
    </dgm:pt>
    <dgm:pt modelId="{9D58E351-CD1A-4BD1-A714-56B5D60F8293}" type="sibTrans" cxnId="{E2ACC5EE-A365-4927-AED1-59A4F9596CA0}">
      <dgm:prSet/>
      <dgm:spPr/>
      <dgm:t>
        <a:bodyPr/>
        <a:lstStyle/>
        <a:p>
          <a:endParaRPr lang="ru-RU"/>
        </a:p>
      </dgm:t>
    </dgm:pt>
    <dgm:pt modelId="{0CA5A375-16B6-4E83-884C-290D30E35BA7}">
      <dgm:prSet custT="1"/>
      <dgm:spPr/>
      <dgm:t>
        <a:bodyPr/>
        <a:lstStyle/>
        <a:p>
          <a:r>
            <a:rPr lang="ru-RU" sz="1600" dirty="0" smtClean="0"/>
            <a:t>«Развитие служб медиации в образовательных организациях Ярославской области»</a:t>
          </a:r>
        </a:p>
      </dgm:t>
    </dgm:pt>
    <dgm:pt modelId="{423A0A3A-00C1-43BA-A87B-D9A3E42DE523}" type="parTrans" cxnId="{E2B4FDA1-BBBD-4803-9F2E-9A9AA81A7DB7}">
      <dgm:prSet/>
      <dgm:spPr/>
      <dgm:t>
        <a:bodyPr/>
        <a:lstStyle/>
        <a:p>
          <a:endParaRPr lang="ru-RU"/>
        </a:p>
      </dgm:t>
    </dgm:pt>
    <dgm:pt modelId="{D39BCC21-42AE-4861-BBA3-0146D5D123BF}" type="sibTrans" cxnId="{E2B4FDA1-BBBD-4803-9F2E-9A9AA81A7DB7}">
      <dgm:prSet/>
      <dgm:spPr/>
      <dgm:t>
        <a:bodyPr/>
        <a:lstStyle/>
        <a:p>
          <a:endParaRPr lang="ru-RU"/>
        </a:p>
      </dgm:t>
    </dgm:pt>
    <dgm:pt modelId="{65F7546B-CA04-4D92-B711-AF0E9014C352}">
      <dgm:prSet custT="1"/>
      <dgm:spPr/>
      <dgm:t>
        <a:bodyPr/>
        <a:lstStyle/>
        <a:p>
          <a:r>
            <a:rPr lang="ru-RU" sz="1600" dirty="0" smtClean="0"/>
            <a:t>«Изучение и формирование социального заказа как условие увеличения охвата детей программами дополнительного образования»</a:t>
          </a:r>
        </a:p>
      </dgm:t>
    </dgm:pt>
    <dgm:pt modelId="{B2526658-B1F5-4AD3-AAD2-2DC9976F689D}" type="parTrans" cxnId="{7D9F59C6-E1B7-4FF8-AF72-DB51DE97721D}">
      <dgm:prSet/>
      <dgm:spPr/>
      <dgm:t>
        <a:bodyPr/>
        <a:lstStyle/>
        <a:p>
          <a:endParaRPr lang="ru-RU"/>
        </a:p>
      </dgm:t>
    </dgm:pt>
    <dgm:pt modelId="{64819A67-6137-4AB0-941F-E3A22437CC13}" type="sibTrans" cxnId="{7D9F59C6-E1B7-4FF8-AF72-DB51DE97721D}">
      <dgm:prSet/>
      <dgm:spPr/>
      <dgm:t>
        <a:bodyPr/>
        <a:lstStyle/>
        <a:p>
          <a:endParaRPr lang="ru-RU"/>
        </a:p>
      </dgm:t>
    </dgm:pt>
    <dgm:pt modelId="{5133E7D1-252A-452A-A6C8-F402E49EE52C}" type="pres">
      <dgm:prSet presAssocID="{B5061A22-8120-43D8-B4B1-74B5BB694D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7DF1B-B13F-4CDA-A489-7A608C1F43A4}" type="pres">
      <dgm:prSet presAssocID="{238F8793-067F-4ED1-BD27-CB5E90745A2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BD6CE-A664-4593-BD86-71E244CF16D0}" type="pres">
      <dgm:prSet presAssocID="{F154FA4D-2551-438B-BB70-4658EE420858}" presName="sibTrans" presStyleCnt="0"/>
      <dgm:spPr/>
    </dgm:pt>
    <dgm:pt modelId="{730EBC4B-11A2-4FE6-B1B8-A935D45CF165}" type="pres">
      <dgm:prSet presAssocID="{02F7A7E7-31E1-4AF9-A81B-024BFC4233F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CD801-7133-40B9-8735-D10E1FE166C2}" type="pres">
      <dgm:prSet presAssocID="{FE57A118-0778-4E77-B636-097424E151BE}" presName="sibTrans" presStyleCnt="0"/>
      <dgm:spPr/>
    </dgm:pt>
    <dgm:pt modelId="{709BC4E7-27AC-417D-B936-7EBD653006B7}" type="pres">
      <dgm:prSet presAssocID="{9110EB99-DB20-4B29-A50A-05B98879484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AE2C2-807A-4C45-BD9F-B32C78C0E76A}" type="pres">
      <dgm:prSet presAssocID="{8F59BB67-5D1E-4DC0-92B2-7E2F1C2B10E2}" presName="sibTrans" presStyleCnt="0"/>
      <dgm:spPr/>
    </dgm:pt>
    <dgm:pt modelId="{E84B289A-64F0-4AC9-850A-F3FFC54600EF}" type="pres">
      <dgm:prSet presAssocID="{65F7546B-CA04-4D92-B711-AF0E9014C35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BEAD1-BC34-4929-8FC6-19ECD216E1DB}" type="pres">
      <dgm:prSet presAssocID="{64819A67-6137-4AB0-941F-E3A22437CC13}" presName="sibTrans" presStyleCnt="0"/>
      <dgm:spPr/>
    </dgm:pt>
    <dgm:pt modelId="{B7EE6FDB-893C-42F8-B9D4-20C099B736D6}" type="pres">
      <dgm:prSet presAssocID="{0CA5A375-16B6-4E83-884C-290D30E35BA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1BB3E-EA34-4C20-98F9-6833E8F48778}" type="pres">
      <dgm:prSet presAssocID="{D39BCC21-42AE-4861-BBA3-0146D5D123BF}" presName="sibTrans" presStyleCnt="0"/>
      <dgm:spPr/>
    </dgm:pt>
    <dgm:pt modelId="{5501A7B9-53B1-48B8-B02A-7843945645DF}" type="pres">
      <dgm:prSet presAssocID="{176993FE-0E2E-4291-AA18-10113CA0B6F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9EF4E-86C2-4D2B-9B4A-FF6EA41AAEFE}" type="pres">
      <dgm:prSet presAssocID="{9D58E351-CD1A-4BD1-A714-56B5D60F8293}" presName="sibTrans" presStyleCnt="0"/>
      <dgm:spPr/>
    </dgm:pt>
    <dgm:pt modelId="{77F37F47-47D2-4BAC-8834-EAC283093566}" type="pres">
      <dgm:prSet presAssocID="{C32CD958-DEB7-49AD-8DA0-99A5ADE529E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5EA08-8504-4195-A1D2-42258B09EABD}" type="pres">
      <dgm:prSet presAssocID="{4C74F0D5-94D0-4112-8082-252597946B14}" presName="sibTrans" presStyleCnt="0"/>
      <dgm:spPr/>
    </dgm:pt>
    <dgm:pt modelId="{CE0F593A-08D9-4652-8B88-ED26F6C3E164}" type="pres">
      <dgm:prSet presAssocID="{972B274C-2126-4B33-98D7-5329D613AFD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F59C6-E1B7-4FF8-AF72-DB51DE97721D}" srcId="{B5061A22-8120-43D8-B4B1-74B5BB694D4A}" destId="{65F7546B-CA04-4D92-B711-AF0E9014C352}" srcOrd="3" destOrd="0" parTransId="{B2526658-B1F5-4AD3-AAD2-2DC9976F689D}" sibTransId="{64819A67-6137-4AB0-941F-E3A22437CC13}"/>
    <dgm:cxn modelId="{A9F48783-D52A-4CC8-9B1C-3B4A4D9E05D6}" type="presOf" srcId="{238F8793-067F-4ED1-BD27-CB5E90745A28}" destId="{79E7DF1B-B13F-4CDA-A489-7A608C1F43A4}" srcOrd="0" destOrd="0" presId="urn:microsoft.com/office/officeart/2005/8/layout/default#1"/>
    <dgm:cxn modelId="{F763CE3B-5CAF-4F05-A4BF-D151590313A8}" type="presOf" srcId="{65F7546B-CA04-4D92-B711-AF0E9014C352}" destId="{E84B289A-64F0-4AC9-850A-F3FFC54600EF}" srcOrd="0" destOrd="0" presId="urn:microsoft.com/office/officeart/2005/8/layout/default#1"/>
    <dgm:cxn modelId="{2BFD41CA-6F5C-47D6-8381-61CFF132D652}" type="presOf" srcId="{B5061A22-8120-43D8-B4B1-74B5BB694D4A}" destId="{5133E7D1-252A-452A-A6C8-F402E49EE52C}" srcOrd="0" destOrd="0" presId="urn:microsoft.com/office/officeart/2005/8/layout/default#1"/>
    <dgm:cxn modelId="{8E7AD4B5-CE77-41F2-8EE2-AA22BF516524}" srcId="{B5061A22-8120-43D8-B4B1-74B5BB694D4A}" destId="{972B274C-2126-4B33-98D7-5329D613AFDA}" srcOrd="7" destOrd="0" parTransId="{F817F301-234D-4E10-8F47-4ECB5A6D2C3E}" sibTransId="{8EE5C9F3-790F-4C67-B4F7-5F5FE3D6E5E8}"/>
    <dgm:cxn modelId="{E2ACC5EE-A365-4927-AED1-59A4F9596CA0}" srcId="{B5061A22-8120-43D8-B4B1-74B5BB694D4A}" destId="{176993FE-0E2E-4291-AA18-10113CA0B6F6}" srcOrd="5" destOrd="0" parTransId="{5FB719AD-671E-46F0-9B3E-87BBE725DE27}" sibTransId="{9D58E351-CD1A-4BD1-A714-56B5D60F8293}"/>
    <dgm:cxn modelId="{5FC24EF2-06F3-429B-B4DA-C25BA463D7B9}" type="presOf" srcId="{176993FE-0E2E-4291-AA18-10113CA0B6F6}" destId="{5501A7B9-53B1-48B8-B02A-7843945645DF}" srcOrd="0" destOrd="0" presId="urn:microsoft.com/office/officeart/2005/8/layout/default#1"/>
    <dgm:cxn modelId="{1D9EB13C-C197-4E74-A020-66CF82D6C087}" srcId="{B5061A22-8120-43D8-B4B1-74B5BB694D4A}" destId="{02F7A7E7-31E1-4AF9-A81B-024BFC4233FF}" srcOrd="1" destOrd="0" parTransId="{F55A4DAF-F63B-467F-84CD-9FBD1B7F9C23}" sibTransId="{FE57A118-0778-4E77-B636-097424E151BE}"/>
    <dgm:cxn modelId="{53F4344A-AA54-4548-8313-71F973406663}" srcId="{B5061A22-8120-43D8-B4B1-74B5BB694D4A}" destId="{9110EB99-DB20-4B29-A50A-05B98879484B}" srcOrd="2" destOrd="0" parTransId="{0D0F6D2F-BA74-418E-867F-19B076825B20}" sibTransId="{8F59BB67-5D1E-4DC0-92B2-7E2F1C2B10E2}"/>
    <dgm:cxn modelId="{67213F47-D367-4F9C-BC5C-8D2F0BAAC2F8}" srcId="{B5061A22-8120-43D8-B4B1-74B5BB694D4A}" destId="{238F8793-067F-4ED1-BD27-CB5E90745A28}" srcOrd="0" destOrd="0" parTransId="{802EDCB6-D1D0-4877-8202-4BBA0B524FD8}" sibTransId="{F154FA4D-2551-438B-BB70-4658EE420858}"/>
    <dgm:cxn modelId="{04CEC1B4-2FB3-4514-AF1A-695E51DCB725}" type="presOf" srcId="{0CA5A375-16B6-4E83-884C-290D30E35BA7}" destId="{B7EE6FDB-893C-42F8-B9D4-20C099B736D6}" srcOrd="0" destOrd="0" presId="urn:microsoft.com/office/officeart/2005/8/layout/default#1"/>
    <dgm:cxn modelId="{22A24F1A-AB6D-4C69-A70E-77381681E296}" type="presOf" srcId="{9110EB99-DB20-4B29-A50A-05B98879484B}" destId="{709BC4E7-27AC-417D-B936-7EBD653006B7}" srcOrd="0" destOrd="0" presId="urn:microsoft.com/office/officeart/2005/8/layout/default#1"/>
    <dgm:cxn modelId="{E2B4FDA1-BBBD-4803-9F2E-9A9AA81A7DB7}" srcId="{B5061A22-8120-43D8-B4B1-74B5BB694D4A}" destId="{0CA5A375-16B6-4E83-884C-290D30E35BA7}" srcOrd="4" destOrd="0" parTransId="{423A0A3A-00C1-43BA-A87B-D9A3E42DE523}" sibTransId="{D39BCC21-42AE-4861-BBA3-0146D5D123BF}"/>
    <dgm:cxn modelId="{7FA63134-7FAC-41C9-B38B-AB45BB6C5F3D}" type="presOf" srcId="{C32CD958-DEB7-49AD-8DA0-99A5ADE529ED}" destId="{77F37F47-47D2-4BAC-8834-EAC283093566}" srcOrd="0" destOrd="0" presId="urn:microsoft.com/office/officeart/2005/8/layout/default#1"/>
    <dgm:cxn modelId="{0B1C1185-19C2-4FAC-BB38-601546E91273}" type="presOf" srcId="{972B274C-2126-4B33-98D7-5329D613AFDA}" destId="{CE0F593A-08D9-4652-8B88-ED26F6C3E164}" srcOrd="0" destOrd="0" presId="urn:microsoft.com/office/officeart/2005/8/layout/default#1"/>
    <dgm:cxn modelId="{55A4BD09-BE2A-4105-91FE-7780061D4343}" type="presOf" srcId="{02F7A7E7-31E1-4AF9-A81B-024BFC4233FF}" destId="{730EBC4B-11A2-4FE6-B1B8-A935D45CF165}" srcOrd="0" destOrd="0" presId="urn:microsoft.com/office/officeart/2005/8/layout/default#1"/>
    <dgm:cxn modelId="{73BCEC21-D1AF-42E2-AD29-BB6BBD4B073D}" srcId="{B5061A22-8120-43D8-B4B1-74B5BB694D4A}" destId="{C32CD958-DEB7-49AD-8DA0-99A5ADE529ED}" srcOrd="6" destOrd="0" parTransId="{5E6FBF25-CC39-435B-905E-DF96342C29D9}" sibTransId="{4C74F0D5-94D0-4112-8082-252597946B14}"/>
    <dgm:cxn modelId="{1745A01C-87C8-4265-8CD4-FDC4B035B988}" type="presParOf" srcId="{5133E7D1-252A-452A-A6C8-F402E49EE52C}" destId="{79E7DF1B-B13F-4CDA-A489-7A608C1F43A4}" srcOrd="0" destOrd="0" presId="urn:microsoft.com/office/officeart/2005/8/layout/default#1"/>
    <dgm:cxn modelId="{4DB12775-B634-4E29-BCCF-69B790EC669B}" type="presParOf" srcId="{5133E7D1-252A-452A-A6C8-F402E49EE52C}" destId="{901BD6CE-A664-4593-BD86-71E244CF16D0}" srcOrd="1" destOrd="0" presId="urn:microsoft.com/office/officeart/2005/8/layout/default#1"/>
    <dgm:cxn modelId="{995B13B9-D860-47FE-895C-1B3344D72DAD}" type="presParOf" srcId="{5133E7D1-252A-452A-A6C8-F402E49EE52C}" destId="{730EBC4B-11A2-4FE6-B1B8-A935D45CF165}" srcOrd="2" destOrd="0" presId="urn:microsoft.com/office/officeart/2005/8/layout/default#1"/>
    <dgm:cxn modelId="{DE3A51EE-6009-475E-B48C-711B5A467148}" type="presParOf" srcId="{5133E7D1-252A-452A-A6C8-F402E49EE52C}" destId="{6ADCD801-7133-40B9-8735-D10E1FE166C2}" srcOrd="3" destOrd="0" presId="urn:microsoft.com/office/officeart/2005/8/layout/default#1"/>
    <dgm:cxn modelId="{02935AA7-32DC-418A-8415-D0BEB0F51967}" type="presParOf" srcId="{5133E7D1-252A-452A-A6C8-F402E49EE52C}" destId="{709BC4E7-27AC-417D-B936-7EBD653006B7}" srcOrd="4" destOrd="0" presId="urn:microsoft.com/office/officeart/2005/8/layout/default#1"/>
    <dgm:cxn modelId="{063C1351-6570-4228-8C7C-E4B296ACBC83}" type="presParOf" srcId="{5133E7D1-252A-452A-A6C8-F402E49EE52C}" destId="{160AE2C2-807A-4C45-BD9F-B32C78C0E76A}" srcOrd="5" destOrd="0" presId="urn:microsoft.com/office/officeart/2005/8/layout/default#1"/>
    <dgm:cxn modelId="{214F77C4-0132-491B-8B2C-EDFD37608A33}" type="presParOf" srcId="{5133E7D1-252A-452A-A6C8-F402E49EE52C}" destId="{E84B289A-64F0-4AC9-850A-F3FFC54600EF}" srcOrd="6" destOrd="0" presId="urn:microsoft.com/office/officeart/2005/8/layout/default#1"/>
    <dgm:cxn modelId="{DAAFEC38-E33F-44D1-9E31-C7763ED31371}" type="presParOf" srcId="{5133E7D1-252A-452A-A6C8-F402E49EE52C}" destId="{305BEAD1-BC34-4929-8FC6-19ECD216E1DB}" srcOrd="7" destOrd="0" presId="urn:microsoft.com/office/officeart/2005/8/layout/default#1"/>
    <dgm:cxn modelId="{9231BAC0-CC14-422C-922A-3BCE6DA89C86}" type="presParOf" srcId="{5133E7D1-252A-452A-A6C8-F402E49EE52C}" destId="{B7EE6FDB-893C-42F8-B9D4-20C099B736D6}" srcOrd="8" destOrd="0" presId="urn:microsoft.com/office/officeart/2005/8/layout/default#1"/>
    <dgm:cxn modelId="{AA612D41-BA67-4C89-9878-D6964446620F}" type="presParOf" srcId="{5133E7D1-252A-452A-A6C8-F402E49EE52C}" destId="{CF51BB3E-EA34-4C20-98F9-6833E8F48778}" srcOrd="9" destOrd="0" presId="urn:microsoft.com/office/officeart/2005/8/layout/default#1"/>
    <dgm:cxn modelId="{0B677237-2871-4AA3-AEB5-8A824B760D32}" type="presParOf" srcId="{5133E7D1-252A-452A-A6C8-F402E49EE52C}" destId="{5501A7B9-53B1-48B8-B02A-7843945645DF}" srcOrd="10" destOrd="0" presId="urn:microsoft.com/office/officeart/2005/8/layout/default#1"/>
    <dgm:cxn modelId="{1FFE35B9-7B6C-44B0-B806-D76CD5E5D83F}" type="presParOf" srcId="{5133E7D1-252A-452A-A6C8-F402E49EE52C}" destId="{DD19EF4E-86C2-4D2B-9B4A-FF6EA41AAEFE}" srcOrd="11" destOrd="0" presId="urn:microsoft.com/office/officeart/2005/8/layout/default#1"/>
    <dgm:cxn modelId="{E9192F86-85BE-40A2-B78F-660735E638A5}" type="presParOf" srcId="{5133E7D1-252A-452A-A6C8-F402E49EE52C}" destId="{77F37F47-47D2-4BAC-8834-EAC283093566}" srcOrd="12" destOrd="0" presId="urn:microsoft.com/office/officeart/2005/8/layout/default#1"/>
    <dgm:cxn modelId="{0839B07E-F665-4128-ABB3-49A9698B109B}" type="presParOf" srcId="{5133E7D1-252A-452A-A6C8-F402E49EE52C}" destId="{7525EA08-8504-4195-A1D2-42258B09EABD}" srcOrd="13" destOrd="0" presId="urn:microsoft.com/office/officeart/2005/8/layout/default#1"/>
    <dgm:cxn modelId="{58802723-7802-4696-8B81-B3F1300543AA}" type="presParOf" srcId="{5133E7D1-252A-452A-A6C8-F402E49EE52C}" destId="{CE0F593A-08D9-4652-8B88-ED26F6C3E164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61D90-2E7A-44F1-98A7-432AE19F4D33}" type="doc">
      <dgm:prSet loTypeId="urn:microsoft.com/office/officeart/2005/8/layout/hList7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2AC2DF5-9BB8-433A-B464-A7D58FA2C00B}">
      <dgm:prSet custT="1"/>
      <dgm:spPr/>
      <dgm:t>
        <a:bodyPr/>
        <a:lstStyle/>
        <a:p>
          <a:pPr rtl="0"/>
          <a:r>
            <a:rPr lang="ru-RU" sz="1800" dirty="0" smtClean="0"/>
            <a:t>Степень соответствия инновационной деятельности институциональным нормам и правилам</a:t>
          </a:r>
          <a:endParaRPr lang="ru-RU" sz="1800" dirty="0"/>
        </a:p>
      </dgm:t>
    </dgm:pt>
    <dgm:pt modelId="{4ACF39D8-2995-4514-9739-A73AC418D6E2}" type="parTrans" cxnId="{A709F3D6-B59F-4532-99EC-C30693F7D07E}">
      <dgm:prSet/>
      <dgm:spPr/>
      <dgm:t>
        <a:bodyPr/>
        <a:lstStyle/>
        <a:p>
          <a:endParaRPr lang="ru-RU"/>
        </a:p>
      </dgm:t>
    </dgm:pt>
    <dgm:pt modelId="{68307F7F-A02F-480B-BAC2-3471CB04E586}" type="sibTrans" cxnId="{A709F3D6-B59F-4532-99EC-C30693F7D07E}">
      <dgm:prSet/>
      <dgm:spPr/>
      <dgm:t>
        <a:bodyPr/>
        <a:lstStyle/>
        <a:p>
          <a:endParaRPr lang="ru-RU"/>
        </a:p>
      </dgm:t>
    </dgm:pt>
    <dgm:pt modelId="{2D390CAB-AEB3-4BBA-9708-172AED3E5A2A}">
      <dgm:prSet custT="1"/>
      <dgm:spPr/>
      <dgm:t>
        <a:bodyPr/>
        <a:lstStyle/>
        <a:p>
          <a:pPr rtl="0"/>
          <a:r>
            <a:rPr lang="ru-RU" sz="2000" dirty="0" smtClean="0"/>
            <a:t>Качество содержания ИД</a:t>
          </a:r>
          <a:endParaRPr lang="ru-RU" sz="2000" dirty="0"/>
        </a:p>
      </dgm:t>
    </dgm:pt>
    <dgm:pt modelId="{A68ECE49-57B4-4DAD-9F1E-FAA2FC5539BB}" type="parTrans" cxnId="{D58400A0-37BC-40A0-8643-5F9BF0A5AAD6}">
      <dgm:prSet/>
      <dgm:spPr/>
      <dgm:t>
        <a:bodyPr/>
        <a:lstStyle/>
        <a:p>
          <a:endParaRPr lang="ru-RU"/>
        </a:p>
      </dgm:t>
    </dgm:pt>
    <dgm:pt modelId="{720A983D-F6AB-4FCD-940F-086B7E251D47}" type="sibTrans" cxnId="{D58400A0-37BC-40A0-8643-5F9BF0A5AAD6}">
      <dgm:prSet/>
      <dgm:spPr/>
      <dgm:t>
        <a:bodyPr/>
        <a:lstStyle/>
        <a:p>
          <a:endParaRPr lang="ru-RU"/>
        </a:p>
      </dgm:t>
    </dgm:pt>
    <dgm:pt modelId="{94A563E5-393A-49D1-9981-A48581F09CBD}">
      <dgm:prSet custT="1"/>
      <dgm:spPr/>
      <dgm:t>
        <a:bodyPr/>
        <a:lstStyle/>
        <a:p>
          <a:pPr rtl="0"/>
          <a:r>
            <a:rPr lang="ru-RU" sz="2000" dirty="0" smtClean="0"/>
            <a:t>Качество организации , используемых ресурсов и </a:t>
          </a:r>
        </a:p>
        <a:p>
          <a:pPr rtl="0"/>
          <a:r>
            <a:rPr lang="ru-RU" sz="2000" dirty="0" smtClean="0"/>
            <a:t>технологий</a:t>
          </a:r>
          <a:endParaRPr lang="ru-RU" sz="2000" dirty="0"/>
        </a:p>
      </dgm:t>
    </dgm:pt>
    <dgm:pt modelId="{C3DDBE9E-0666-499F-B01E-420B069E858B}" type="parTrans" cxnId="{9B258C79-D497-46B6-B6A6-BA7266EC36C9}">
      <dgm:prSet/>
      <dgm:spPr/>
      <dgm:t>
        <a:bodyPr/>
        <a:lstStyle/>
        <a:p>
          <a:endParaRPr lang="ru-RU"/>
        </a:p>
      </dgm:t>
    </dgm:pt>
    <dgm:pt modelId="{AAE7643E-670C-474A-B5C4-9B091A40C180}" type="sibTrans" cxnId="{9B258C79-D497-46B6-B6A6-BA7266EC36C9}">
      <dgm:prSet/>
      <dgm:spPr/>
      <dgm:t>
        <a:bodyPr/>
        <a:lstStyle/>
        <a:p>
          <a:endParaRPr lang="ru-RU"/>
        </a:p>
      </dgm:t>
    </dgm:pt>
    <dgm:pt modelId="{3287A373-DAF9-467E-B64A-09242372C8CE}">
      <dgm:prSet custT="1"/>
      <dgm:spPr/>
      <dgm:t>
        <a:bodyPr/>
        <a:lstStyle/>
        <a:p>
          <a:pPr rtl="0"/>
          <a:r>
            <a:rPr lang="ru-RU" sz="2000" dirty="0" smtClean="0"/>
            <a:t>Качество результатов</a:t>
          </a:r>
          <a:endParaRPr lang="ru-RU" sz="2000" dirty="0"/>
        </a:p>
      </dgm:t>
    </dgm:pt>
    <dgm:pt modelId="{50501A77-6832-418E-9AE8-555245B41203}" type="parTrans" cxnId="{1B90E1EE-D4F7-4D9C-AD9A-D8AD7FB62594}">
      <dgm:prSet/>
      <dgm:spPr/>
      <dgm:t>
        <a:bodyPr/>
        <a:lstStyle/>
        <a:p>
          <a:endParaRPr lang="ru-RU"/>
        </a:p>
      </dgm:t>
    </dgm:pt>
    <dgm:pt modelId="{C4A76F07-7EB5-46C8-88F8-0A62BC41F3A3}" type="sibTrans" cxnId="{1B90E1EE-D4F7-4D9C-AD9A-D8AD7FB62594}">
      <dgm:prSet/>
      <dgm:spPr/>
      <dgm:t>
        <a:bodyPr/>
        <a:lstStyle/>
        <a:p>
          <a:endParaRPr lang="ru-RU"/>
        </a:p>
      </dgm:t>
    </dgm:pt>
    <dgm:pt modelId="{2CC1A701-C59F-48A3-891A-B4AA7A1EA3FA}">
      <dgm:prSet custT="1"/>
      <dgm:spPr/>
      <dgm:t>
        <a:bodyPr/>
        <a:lstStyle/>
        <a:p>
          <a:pPr rtl="0"/>
          <a:r>
            <a:rPr lang="ru-RU" sz="1600" dirty="0" smtClean="0"/>
            <a:t>Качество анализа процесса и результата (качество аналитической деятельности)</a:t>
          </a:r>
          <a:endParaRPr lang="ru-RU" sz="1600" dirty="0"/>
        </a:p>
      </dgm:t>
    </dgm:pt>
    <dgm:pt modelId="{FE72BE9C-E4C1-4580-8DAF-2539E6EFF9D7}" type="parTrans" cxnId="{4AC1F8FF-1787-44E2-BF2D-217F44EC204E}">
      <dgm:prSet/>
      <dgm:spPr/>
      <dgm:t>
        <a:bodyPr/>
        <a:lstStyle/>
        <a:p>
          <a:endParaRPr lang="ru-RU"/>
        </a:p>
      </dgm:t>
    </dgm:pt>
    <dgm:pt modelId="{BB72BB9D-33B7-4389-A0F8-5FB74C9F8732}" type="sibTrans" cxnId="{4AC1F8FF-1787-44E2-BF2D-217F44EC204E}">
      <dgm:prSet/>
      <dgm:spPr/>
      <dgm:t>
        <a:bodyPr/>
        <a:lstStyle/>
        <a:p>
          <a:endParaRPr lang="ru-RU"/>
        </a:p>
      </dgm:t>
    </dgm:pt>
    <dgm:pt modelId="{F1FF5DE0-E545-4D6A-A7B9-E3FCF32820EA}" type="pres">
      <dgm:prSet presAssocID="{C2661D90-2E7A-44F1-98A7-432AE19F4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48BF28-B2DF-4F68-8ACE-98E818A0FEF4}" type="pres">
      <dgm:prSet presAssocID="{C2661D90-2E7A-44F1-98A7-432AE19F4D33}" presName="fgShape" presStyleLbl="fgShp" presStyleIdx="0" presStyleCnt="1" custLinFactNeighborX="425" custLinFactNeighborY="75459"/>
      <dgm:spPr/>
    </dgm:pt>
    <dgm:pt modelId="{0898A716-5139-4257-9A49-5B53F8AEC9F1}" type="pres">
      <dgm:prSet presAssocID="{C2661D90-2E7A-44F1-98A7-432AE19F4D33}" presName="linComp" presStyleCnt="0"/>
      <dgm:spPr/>
    </dgm:pt>
    <dgm:pt modelId="{973E32CC-919F-478B-9500-D1E05AB0142B}" type="pres">
      <dgm:prSet presAssocID="{F2AC2DF5-9BB8-433A-B464-A7D58FA2C00B}" presName="compNode" presStyleCnt="0"/>
      <dgm:spPr/>
    </dgm:pt>
    <dgm:pt modelId="{81220FE0-BAB5-4216-94FC-29E8A6D6D5FD}" type="pres">
      <dgm:prSet presAssocID="{F2AC2DF5-9BB8-433A-B464-A7D58FA2C00B}" presName="bkgdShape" presStyleLbl="node1" presStyleIdx="0" presStyleCnt="5" custScaleX="131924" custLinFactNeighborX="10844"/>
      <dgm:spPr/>
      <dgm:t>
        <a:bodyPr/>
        <a:lstStyle/>
        <a:p>
          <a:endParaRPr lang="ru-RU"/>
        </a:p>
      </dgm:t>
    </dgm:pt>
    <dgm:pt modelId="{2B517CD3-B2F4-4CC6-8ED3-E57A701238D9}" type="pres">
      <dgm:prSet presAssocID="{F2AC2DF5-9BB8-433A-B464-A7D58FA2C00B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85681-44C6-4C57-8FB4-D9826DAB2095}" type="pres">
      <dgm:prSet presAssocID="{F2AC2DF5-9BB8-433A-B464-A7D58FA2C00B}" presName="invisiNode" presStyleLbl="node1" presStyleIdx="0" presStyleCnt="5"/>
      <dgm:spPr/>
    </dgm:pt>
    <dgm:pt modelId="{4414448D-A98B-48A2-A0A8-5A5FA8068F3B}" type="pres">
      <dgm:prSet presAssocID="{F2AC2DF5-9BB8-433A-B464-A7D58FA2C00B}" presName="imagNode" presStyleLbl="fgImgPlace1" presStyleIdx="0" presStyleCnt="5" custScaleX="119153" custLinFactNeighborX="-2392" custLinFactNeighborY="-352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020297-F79C-41E8-AF0B-E38B2783768C}" type="pres">
      <dgm:prSet presAssocID="{68307F7F-A02F-480B-BAC2-3471CB04E5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38EF40-05C2-4A4F-B3A6-41F462A94F5A}" type="pres">
      <dgm:prSet presAssocID="{2D390CAB-AEB3-4BBA-9708-172AED3E5A2A}" presName="compNode" presStyleCnt="0"/>
      <dgm:spPr/>
    </dgm:pt>
    <dgm:pt modelId="{0C72392E-0081-4E42-B34F-1A8376852FEA}" type="pres">
      <dgm:prSet presAssocID="{2D390CAB-AEB3-4BBA-9708-172AED3E5A2A}" presName="bkgdShape" presStyleLbl="node1" presStyleIdx="1" presStyleCnt="5" custScaleX="145590"/>
      <dgm:spPr/>
      <dgm:t>
        <a:bodyPr/>
        <a:lstStyle/>
        <a:p>
          <a:endParaRPr lang="ru-RU"/>
        </a:p>
      </dgm:t>
    </dgm:pt>
    <dgm:pt modelId="{E45E2F40-88A4-4F37-9908-541AAE58D273}" type="pres">
      <dgm:prSet presAssocID="{2D390CAB-AEB3-4BBA-9708-172AED3E5A2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DF27C-D656-4338-9C39-A3A4D4AB6E4E}" type="pres">
      <dgm:prSet presAssocID="{2D390CAB-AEB3-4BBA-9708-172AED3E5A2A}" presName="invisiNode" presStyleLbl="node1" presStyleIdx="1" presStyleCnt="5"/>
      <dgm:spPr/>
    </dgm:pt>
    <dgm:pt modelId="{165BC13F-0361-47E0-8555-A8176118DBA6}" type="pres">
      <dgm:prSet presAssocID="{2D390CAB-AEB3-4BBA-9708-172AED3E5A2A}" presName="imagNode" presStyleLbl="fgImgPlace1" presStyleIdx="1" presStyleCnt="5" custScaleX="157094" custScaleY="82251"/>
      <dgm:spPr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928D4D-A9E7-422C-8D24-83B4BA6B3A02}" type="pres">
      <dgm:prSet presAssocID="{720A983D-F6AB-4FCD-940F-086B7E251D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196E56-6176-4816-AEDC-FEFE0ECCF60C}" type="pres">
      <dgm:prSet presAssocID="{94A563E5-393A-49D1-9981-A48581F09CBD}" presName="compNode" presStyleCnt="0"/>
      <dgm:spPr/>
    </dgm:pt>
    <dgm:pt modelId="{B4EFC0AC-3749-4F34-8DE6-9D9FC8406314}" type="pres">
      <dgm:prSet presAssocID="{94A563E5-393A-49D1-9981-A48581F09CBD}" presName="bkgdShape" presStyleLbl="node1" presStyleIdx="2" presStyleCnt="5" custScaleX="189460"/>
      <dgm:spPr/>
      <dgm:t>
        <a:bodyPr/>
        <a:lstStyle/>
        <a:p>
          <a:endParaRPr lang="ru-RU"/>
        </a:p>
      </dgm:t>
    </dgm:pt>
    <dgm:pt modelId="{8D1CF3BB-2691-46A8-810C-2EBC5C290533}" type="pres">
      <dgm:prSet presAssocID="{94A563E5-393A-49D1-9981-A48581F09CB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6C921-E3D3-44C1-B957-7C3A3FE661D3}" type="pres">
      <dgm:prSet presAssocID="{94A563E5-393A-49D1-9981-A48581F09CBD}" presName="invisiNode" presStyleLbl="node1" presStyleIdx="2" presStyleCnt="5"/>
      <dgm:spPr/>
    </dgm:pt>
    <dgm:pt modelId="{E91688C3-A6AE-499B-885B-4434345D05C5}" type="pres">
      <dgm:prSet presAssocID="{94A563E5-393A-49D1-9981-A48581F09CBD}" presName="imagNode" presStyleLbl="fgImgPlace1" presStyleIdx="2" presStyleCnt="5" custScaleX="165133" custScaleY="88069"/>
      <dgm:spPr>
        <a:prstGeom prst="down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EB91EA-7AB6-4835-A8F3-9AEF87B29220}" type="pres">
      <dgm:prSet presAssocID="{AAE7643E-670C-474A-B5C4-9B091A40C1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59F85A-204D-4E75-AA70-78A0B441970F}" type="pres">
      <dgm:prSet presAssocID="{3287A373-DAF9-467E-B64A-09242372C8CE}" presName="compNode" presStyleCnt="0"/>
      <dgm:spPr/>
    </dgm:pt>
    <dgm:pt modelId="{F823D3A1-1466-4518-A65C-1C186CED5394}" type="pres">
      <dgm:prSet presAssocID="{3287A373-DAF9-467E-B64A-09242372C8CE}" presName="bkgdShape" presStyleLbl="node1" presStyleIdx="3" presStyleCnt="5" custScaleX="131847"/>
      <dgm:spPr/>
      <dgm:t>
        <a:bodyPr/>
        <a:lstStyle/>
        <a:p>
          <a:endParaRPr lang="ru-RU"/>
        </a:p>
      </dgm:t>
    </dgm:pt>
    <dgm:pt modelId="{2EE090EF-0B64-4A88-B599-066E1D2A1913}" type="pres">
      <dgm:prSet presAssocID="{3287A373-DAF9-467E-B64A-09242372C8C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0BE63-3DA7-48BE-B6DA-89FB3F28ED0E}" type="pres">
      <dgm:prSet presAssocID="{3287A373-DAF9-467E-B64A-09242372C8CE}" presName="invisiNode" presStyleLbl="node1" presStyleIdx="3" presStyleCnt="5"/>
      <dgm:spPr/>
    </dgm:pt>
    <dgm:pt modelId="{C1139F5E-833A-4028-8E0B-43A2BC6D88A7}" type="pres">
      <dgm:prSet presAssocID="{3287A373-DAF9-467E-B64A-09242372C8CE}" presName="imagNode" presStyleLbl="fgImgPlace1" presStyleIdx="3" presStyleCnt="5" custScaleX="137583" custScaleY="79105"/>
      <dgm:spPr>
        <a:prstGeom prst="down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7E4F06-A7A4-41D0-8296-A19FD2324C66}" type="pres">
      <dgm:prSet presAssocID="{C4A76F07-7EB5-46C8-88F8-0A62BC41F3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C00D3E-29C5-4E06-9E66-6CD1E137940F}" type="pres">
      <dgm:prSet presAssocID="{2CC1A701-C59F-48A3-891A-B4AA7A1EA3FA}" presName="compNode" presStyleCnt="0"/>
      <dgm:spPr/>
    </dgm:pt>
    <dgm:pt modelId="{54F6F59F-C1E5-4B16-8891-4664B220C69D}" type="pres">
      <dgm:prSet presAssocID="{2CC1A701-C59F-48A3-891A-B4AA7A1EA3FA}" presName="bkgdShape" presStyleLbl="node1" presStyleIdx="4" presStyleCnt="5"/>
      <dgm:spPr/>
      <dgm:t>
        <a:bodyPr/>
        <a:lstStyle/>
        <a:p>
          <a:endParaRPr lang="ru-RU"/>
        </a:p>
      </dgm:t>
    </dgm:pt>
    <dgm:pt modelId="{C19E86B0-9AA0-49AE-88BD-5E40DFEBE6C6}" type="pres">
      <dgm:prSet presAssocID="{2CC1A701-C59F-48A3-891A-B4AA7A1EA3F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CE98B-47F1-4A35-937B-8A1AA036C101}" type="pres">
      <dgm:prSet presAssocID="{2CC1A701-C59F-48A3-891A-B4AA7A1EA3FA}" presName="invisiNode" presStyleLbl="node1" presStyleIdx="4" presStyleCnt="5"/>
      <dgm:spPr/>
    </dgm:pt>
    <dgm:pt modelId="{3D71CAC9-953B-4D22-9C68-EDE376F65F7B}" type="pres">
      <dgm:prSet presAssocID="{2CC1A701-C59F-48A3-891A-B4AA7A1EA3FA}" presName="imagNode" presStyleLbl="fgImgPlace1" presStyleIdx="4" presStyleCnt="5" custLinFactNeighborX="10527" custLinFactNeighborY="-1612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D442CF9-308E-41D0-95BA-FB3C9002A444}" type="presOf" srcId="{F2AC2DF5-9BB8-433A-B464-A7D58FA2C00B}" destId="{81220FE0-BAB5-4216-94FC-29E8A6D6D5FD}" srcOrd="0" destOrd="0" presId="urn:microsoft.com/office/officeart/2005/8/layout/hList7#1"/>
    <dgm:cxn modelId="{159F4529-26BC-4B7C-A486-B18A7BAD9490}" type="presOf" srcId="{C4A76F07-7EB5-46C8-88F8-0A62BC41F3A3}" destId="{4A7E4F06-A7A4-41D0-8296-A19FD2324C66}" srcOrd="0" destOrd="0" presId="urn:microsoft.com/office/officeart/2005/8/layout/hList7#1"/>
    <dgm:cxn modelId="{454C1E6E-8E06-4F35-961D-B9A6B9409E7F}" type="presOf" srcId="{2D390CAB-AEB3-4BBA-9708-172AED3E5A2A}" destId="{E45E2F40-88A4-4F37-9908-541AAE58D273}" srcOrd="1" destOrd="0" presId="urn:microsoft.com/office/officeart/2005/8/layout/hList7#1"/>
    <dgm:cxn modelId="{401AE558-8069-4D4F-872A-54104AAA0B47}" type="presOf" srcId="{3287A373-DAF9-467E-B64A-09242372C8CE}" destId="{F823D3A1-1466-4518-A65C-1C186CED5394}" srcOrd="0" destOrd="0" presId="urn:microsoft.com/office/officeart/2005/8/layout/hList7#1"/>
    <dgm:cxn modelId="{4AC1F8FF-1787-44E2-BF2D-217F44EC204E}" srcId="{C2661D90-2E7A-44F1-98A7-432AE19F4D33}" destId="{2CC1A701-C59F-48A3-891A-B4AA7A1EA3FA}" srcOrd="4" destOrd="0" parTransId="{FE72BE9C-E4C1-4580-8DAF-2539E6EFF9D7}" sibTransId="{BB72BB9D-33B7-4389-A0F8-5FB74C9F8732}"/>
    <dgm:cxn modelId="{DDF45FD7-8380-4294-82B6-F6BEDC5AB467}" type="presOf" srcId="{C2661D90-2E7A-44F1-98A7-432AE19F4D33}" destId="{F1FF5DE0-E545-4D6A-A7B9-E3FCF32820EA}" srcOrd="0" destOrd="0" presId="urn:microsoft.com/office/officeart/2005/8/layout/hList7#1"/>
    <dgm:cxn modelId="{70D63462-0B1B-4ABB-8C28-219A19C7251D}" type="presOf" srcId="{2CC1A701-C59F-48A3-891A-B4AA7A1EA3FA}" destId="{C19E86B0-9AA0-49AE-88BD-5E40DFEBE6C6}" srcOrd="1" destOrd="0" presId="urn:microsoft.com/office/officeart/2005/8/layout/hList7#1"/>
    <dgm:cxn modelId="{32D037B3-D889-4BDE-B548-5DEF7EAE1931}" type="presOf" srcId="{F2AC2DF5-9BB8-433A-B464-A7D58FA2C00B}" destId="{2B517CD3-B2F4-4CC6-8ED3-E57A701238D9}" srcOrd="1" destOrd="0" presId="urn:microsoft.com/office/officeart/2005/8/layout/hList7#1"/>
    <dgm:cxn modelId="{6EB897B1-AB57-413C-8347-5F519D8F83AB}" type="presOf" srcId="{2D390CAB-AEB3-4BBA-9708-172AED3E5A2A}" destId="{0C72392E-0081-4E42-B34F-1A8376852FEA}" srcOrd="0" destOrd="0" presId="urn:microsoft.com/office/officeart/2005/8/layout/hList7#1"/>
    <dgm:cxn modelId="{369283D3-B3EE-47E6-9E44-9B2FF562BE88}" type="presOf" srcId="{94A563E5-393A-49D1-9981-A48581F09CBD}" destId="{B4EFC0AC-3749-4F34-8DE6-9D9FC8406314}" srcOrd="0" destOrd="0" presId="urn:microsoft.com/office/officeart/2005/8/layout/hList7#1"/>
    <dgm:cxn modelId="{F92DD7DF-7465-46F3-BB61-C8DE91A1976D}" type="presOf" srcId="{3287A373-DAF9-467E-B64A-09242372C8CE}" destId="{2EE090EF-0B64-4A88-B599-066E1D2A1913}" srcOrd="1" destOrd="0" presId="urn:microsoft.com/office/officeart/2005/8/layout/hList7#1"/>
    <dgm:cxn modelId="{9B258C79-D497-46B6-B6A6-BA7266EC36C9}" srcId="{C2661D90-2E7A-44F1-98A7-432AE19F4D33}" destId="{94A563E5-393A-49D1-9981-A48581F09CBD}" srcOrd="2" destOrd="0" parTransId="{C3DDBE9E-0666-499F-B01E-420B069E858B}" sibTransId="{AAE7643E-670C-474A-B5C4-9B091A40C180}"/>
    <dgm:cxn modelId="{BCA7A1FC-B477-4E7D-9C5F-5BDD6F6BD40B}" type="presOf" srcId="{AAE7643E-670C-474A-B5C4-9B091A40C180}" destId="{B7EB91EA-7AB6-4835-A8F3-9AEF87B29220}" srcOrd="0" destOrd="0" presId="urn:microsoft.com/office/officeart/2005/8/layout/hList7#1"/>
    <dgm:cxn modelId="{7ACDCE2F-2D7D-4076-ADA2-F9E486E1B6AD}" type="presOf" srcId="{68307F7F-A02F-480B-BAC2-3471CB04E586}" destId="{8D020297-F79C-41E8-AF0B-E38B2783768C}" srcOrd="0" destOrd="0" presId="urn:microsoft.com/office/officeart/2005/8/layout/hList7#1"/>
    <dgm:cxn modelId="{1B90E1EE-D4F7-4D9C-AD9A-D8AD7FB62594}" srcId="{C2661D90-2E7A-44F1-98A7-432AE19F4D33}" destId="{3287A373-DAF9-467E-B64A-09242372C8CE}" srcOrd="3" destOrd="0" parTransId="{50501A77-6832-418E-9AE8-555245B41203}" sibTransId="{C4A76F07-7EB5-46C8-88F8-0A62BC41F3A3}"/>
    <dgm:cxn modelId="{147F646E-80E3-4A91-BE49-A27BE90A3FDA}" type="presOf" srcId="{2CC1A701-C59F-48A3-891A-B4AA7A1EA3FA}" destId="{54F6F59F-C1E5-4B16-8891-4664B220C69D}" srcOrd="0" destOrd="0" presId="urn:microsoft.com/office/officeart/2005/8/layout/hList7#1"/>
    <dgm:cxn modelId="{D58400A0-37BC-40A0-8643-5F9BF0A5AAD6}" srcId="{C2661D90-2E7A-44F1-98A7-432AE19F4D33}" destId="{2D390CAB-AEB3-4BBA-9708-172AED3E5A2A}" srcOrd="1" destOrd="0" parTransId="{A68ECE49-57B4-4DAD-9F1E-FAA2FC5539BB}" sibTransId="{720A983D-F6AB-4FCD-940F-086B7E251D47}"/>
    <dgm:cxn modelId="{6FD103B7-D3DF-4343-8C8F-6723D211336F}" type="presOf" srcId="{94A563E5-393A-49D1-9981-A48581F09CBD}" destId="{8D1CF3BB-2691-46A8-810C-2EBC5C290533}" srcOrd="1" destOrd="0" presId="urn:microsoft.com/office/officeart/2005/8/layout/hList7#1"/>
    <dgm:cxn modelId="{435290B2-EE70-4DB5-BA02-D4AA4B965FBD}" type="presOf" srcId="{720A983D-F6AB-4FCD-940F-086B7E251D47}" destId="{0C928D4D-A9E7-422C-8D24-83B4BA6B3A02}" srcOrd="0" destOrd="0" presId="urn:microsoft.com/office/officeart/2005/8/layout/hList7#1"/>
    <dgm:cxn modelId="{A709F3D6-B59F-4532-99EC-C30693F7D07E}" srcId="{C2661D90-2E7A-44F1-98A7-432AE19F4D33}" destId="{F2AC2DF5-9BB8-433A-B464-A7D58FA2C00B}" srcOrd="0" destOrd="0" parTransId="{4ACF39D8-2995-4514-9739-A73AC418D6E2}" sibTransId="{68307F7F-A02F-480B-BAC2-3471CB04E586}"/>
    <dgm:cxn modelId="{A0238C7D-0985-45B0-B405-857613E07907}" type="presParOf" srcId="{F1FF5DE0-E545-4D6A-A7B9-E3FCF32820EA}" destId="{7848BF28-B2DF-4F68-8ACE-98E818A0FEF4}" srcOrd="0" destOrd="0" presId="urn:microsoft.com/office/officeart/2005/8/layout/hList7#1"/>
    <dgm:cxn modelId="{0F448970-65F6-4BDD-84AE-4BC44C8F88C9}" type="presParOf" srcId="{F1FF5DE0-E545-4D6A-A7B9-E3FCF32820EA}" destId="{0898A716-5139-4257-9A49-5B53F8AEC9F1}" srcOrd="1" destOrd="0" presId="urn:microsoft.com/office/officeart/2005/8/layout/hList7#1"/>
    <dgm:cxn modelId="{57A71A01-A48A-4B81-847E-C73AB549B428}" type="presParOf" srcId="{0898A716-5139-4257-9A49-5B53F8AEC9F1}" destId="{973E32CC-919F-478B-9500-D1E05AB0142B}" srcOrd="0" destOrd="0" presId="urn:microsoft.com/office/officeart/2005/8/layout/hList7#1"/>
    <dgm:cxn modelId="{AFCAF766-2F52-45EE-BCEC-0D5BF33132CE}" type="presParOf" srcId="{973E32CC-919F-478B-9500-D1E05AB0142B}" destId="{81220FE0-BAB5-4216-94FC-29E8A6D6D5FD}" srcOrd="0" destOrd="0" presId="urn:microsoft.com/office/officeart/2005/8/layout/hList7#1"/>
    <dgm:cxn modelId="{73035AA8-55E0-4178-BA4A-4DED8F9EFE7D}" type="presParOf" srcId="{973E32CC-919F-478B-9500-D1E05AB0142B}" destId="{2B517CD3-B2F4-4CC6-8ED3-E57A701238D9}" srcOrd="1" destOrd="0" presId="urn:microsoft.com/office/officeart/2005/8/layout/hList7#1"/>
    <dgm:cxn modelId="{4CA372E0-1C89-465A-B639-E13DBAB33F87}" type="presParOf" srcId="{973E32CC-919F-478B-9500-D1E05AB0142B}" destId="{B9F85681-44C6-4C57-8FB4-D9826DAB2095}" srcOrd="2" destOrd="0" presId="urn:microsoft.com/office/officeart/2005/8/layout/hList7#1"/>
    <dgm:cxn modelId="{5DC7ED4C-C0B2-40A9-8CE3-AE2159335D41}" type="presParOf" srcId="{973E32CC-919F-478B-9500-D1E05AB0142B}" destId="{4414448D-A98B-48A2-A0A8-5A5FA8068F3B}" srcOrd="3" destOrd="0" presId="urn:microsoft.com/office/officeart/2005/8/layout/hList7#1"/>
    <dgm:cxn modelId="{686AB384-FF8F-4D92-B92E-AFBD6E11F659}" type="presParOf" srcId="{0898A716-5139-4257-9A49-5B53F8AEC9F1}" destId="{8D020297-F79C-41E8-AF0B-E38B2783768C}" srcOrd="1" destOrd="0" presId="urn:microsoft.com/office/officeart/2005/8/layout/hList7#1"/>
    <dgm:cxn modelId="{13FAB858-48BD-4BFD-8B27-F8761A9A0DB6}" type="presParOf" srcId="{0898A716-5139-4257-9A49-5B53F8AEC9F1}" destId="{6138EF40-05C2-4A4F-B3A6-41F462A94F5A}" srcOrd="2" destOrd="0" presId="urn:microsoft.com/office/officeart/2005/8/layout/hList7#1"/>
    <dgm:cxn modelId="{2D0376B1-7C1C-4A79-8E30-A9A1C17D75AF}" type="presParOf" srcId="{6138EF40-05C2-4A4F-B3A6-41F462A94F5A}" destId="{0C72392E-0081-4E42-B34F-1A8376852FEA}" srcOrd="0" destOrd="0" presId="urn:microsoft.com/office/officeart/2005/8/layout/hList7#1"/>
    <dgm:cxn modelId="{176ADB20-28E5-492C-8CDB-EFF18CFBC9C6}" type="presParOf" srcId="{6138EF40-05C2-4A4F-B3A6-41F462A94F5A}" destId="{E45E2F40-88A4-4F37-9908-541AAE58D273}" srcOrd="1" destOrd="0" presId="urn:microsoft.com/office/officeart/2005/8/layout/hList7#1"/>
    <dgm:cxn modelId="{FA2B81ED-8147-42D4-9FB8-FB4749CF3771}" type="presParOf" srcId="{6138EF40-05C2-4A4F-B3A6-41F462A94F5A}" destId="{BCDDF27C-D656-4338-9C39-A3A4D4AB6E4E}" srcOrd="2" destOrd="0" presId="urn:microsoft.com/office/officeart/2005/8/layout/hList7#1"/>
    <dgm:cxn modelId="{57AC7FFB-2703-4ABA-B3E2-0AA724B2A114}" type="presParOf" srcId="{6138EF40-05C2-4A4F-B3A6-41F462A94F5A}" destId="{165BC13F-0361-47E0-8555-A8176118DBA6}" srcOrd="3" destOrd="0" presId="urn:microsoft.com/office/officeart/2005/8/layout/hList7#1"/>
    <dgm:cxn modelId="{3A88E1FA-E287-420F-B838-AF2AD7A2E1F5}" type="presParOf" srcId="{0898A716-5139-4257-9A49-5B53F8AEC9F1}" destId="{0C928D4D-A9E7-422C-8D24-83B4BA6B3A02}" srcOrd="3" destOrd="0" presId="urn:microsoft.com/office/officeart/2005/8/layout/hList7#1"/>
    <dgm:cxn modelId="{54268D47-3705-44B7-8E64-46EE765CF8F8}" type="presParOf" srcId="{0898A716-5139-4257-9A49-5B53F8AEC9F1}" destId="{85196E56-6176-4816-AEDC-FEFE0ECCF60C}" srcOrd="4" destOrd="0" presId="urn:microsoft.com/office/officeart/2005/8/layout/hList7#1"/>
    <dgm:cxn modelId="{24266645-F2B0-49FA-B938-F534ABA87472}" type="presParOf" srcId="{85196E56-6176-4816-AEDC-FEFE0ECCF60C}" destId="{B4EFC0AC-3749-4F34-8DE6-9D9FC8406314}" srcOrd="0" destOrd="0" presId="urn:microsoft.com/office/officeart/2005/8/layout/hList7#1"/>
    <dgm:cxn modelId="{B6858776-73FB-44FA-8A03-FB1653B1D56C}" type="presParOf" srcId="{85196E56-6176-4816-AEDC-FEFE0ECCF60C}" destId="{8D1CF3BB-2691-46A8-810C-2EBC5C290533}" srcOrd="1" destOrd="0" presId="urn:microsoft.com/office/officeart/2005/8/layout/hList7#1"/>
    <dgm:cxn modelId="{3D1E1AAD-6BC6-48C2-8A7D-8DA3BDC01E81}" type="presParOf" srcId="{85196E56-6176-4816-AEDC-FEFE0ECCF60C}" destId="{F8E6C921-E3D3-44C1-B957-7C3A3FE661D3}" srcOrd="2" destOrd="0" presId="urn:microsoft.com/office/officeart/2005/8/layout/hList7#1"/>
    <dgm:cxn modelId="{0B94E597-9296-4955-8621-CE595FED9FE7}" type="presParOf" srcId="{85196E56-6176-4816-AEDC-FEFE0ECCF60C}" destId="{E91688C3-A6AE-499B-885B-4434345D05C5}" srcOrd="3" destOrd="0" presId="urn:microsoft.com/office/officeart/2005/8/layout/hList7#1"/>
    <dgm:cxn modelId="{7DA37A23-1AC7-41E9-8817-1E551609E2F4}" type="presParOf" srcId="{0898A716-5139-4257-9A49-5B53F8AEC9F1}" destId="{B7EB91EA-7AB6-4835-A8F3-9AEF87B29220}" srcOrd="5" destOrd="0" presId="urn:microsoft.com/office/officeart/2005/8/layout/hList7#1"/>
    <dgm:cxn modelId="{069F78A2-30BD-4E5A-BD20-02354B53E149}" type="presParOf" srcId="{0898A716-5139-4257-9A49-5B53F8AEC9F1}" destId="{F559F85A-204D-4E75-AA70-78A0B441970F}" srcOrd="6" destOrd="0" presId="urn:microsoft.com/office/officeart/2005/8/layout/hList7#1"/>
    <dgm:cxn modelId="{83B86941-F878-41D9-A80E-70F1B171783C}" type="presParOf" srcId="{F559F85A-204D-4E75-AA70-78A0B441970F}" destId="{F823D3A1-1466-4518-A65C-1C186CED5394}" srcOrd="0" destOrd="0" presId="urn:microsoft.com/office/officeart/2005/8/layout/hList7#1"/>
    <dgm:cxn modelId="{A17AE0CC-0DBD-4668-9514-B269D1F25336}" type="presParOf" srcId="{F559F85A-204D-4E75-AA70-78A0B441970F}" destId="{2EE090EF-0B64-4A88-B599-066E1D2A1913}" srcOrd="1" destOrd="0" presId="urn:microsoft.com/office/officeart/2005/8/layout/hList7#1"/>
    <dgm:cxn modelId="{367B8733-3235-40B9-BA1B-B5B3C93EF9BF}" type="presParOf" srcId="{F559F85A-204D-4E75-AA70-78A0B441970F}" destId="{91D0BE63-3DA7-48BE-B6DA-89FB3F28ED0E}" srcOrd="2" destOrd="0" presId="urn:microsoft.com/office/officeart/2005/8/layout/hList7#1"/>
    <dgm:cxn modelId="{EDA0F77B-DC47-45E7-BE90-B0C13C1919E7}" type="presParOf" srcId="{F559F85A-204D-4E75-AA70-78A0B441970F}" destId="{C1139F5E-833A-4028-8E0B-43A2BC6D88A7}" srcOrd="3" destOrd="0" presId="urn:microsoft.com/office/officeart/2005/8/layout/hList7#1"/>
    <dgm:cxn modelId="{3D1E8C90-98FF-409D-9678-F4D5CF5F4A2D}" type="presParOf" srcId="{0898A716-5139-4257-9A49-5B53F8AEC9F1}" destId="{4A7E4F06-A7A4-41D0-8296-A19FD2324C66}" srcOrd="7" destOrd="0" presId="urn:microsoft.com/office/officeart/2005/8/layout/hList7#1"/>
    <dgm:cxn modelId="{152C1AEE-B7FB-49AA-AA2A-9059162D1F8D}" type="presParOf" srcId="{0898A716-5139-4257-9A49-5B53F8AEC9F1}" destId="{F2C00D3E-29C5-4E06-9E66-6CD1E137940F}" srcOrd="8" destOrd="0" presId="urn:microsoft.com/office/officeart/2005/8/layout/hList7#1"/>
    <dgm:cxn modelId="{DF90F71A-A10B-4F3C-94AE-1D43E8BA2EAA}" type="presParOf" srcId="{F2C00D3E-29C5-4E06-9E66-6CD1E137940F}" destId="{54F6F59F-C1E5-4B16-8891-4664B220C69D}" srcOrd="0" destOrd="0" presId="urn:microsoft.com/office/officeart/2005/8/layout/hList7#1"/>
    <dgm:cxn modelId="{72242180-3BB7-4F04-BB3A-B6D2C193CF96}" type="presParOf" srcId="{F2C00D3E-29C5-4E06-9E66-6CD1E137940F}" destId="{C19E86B0-9AA0-49AE-88BD-5E40DFEBE6C6}" srcOrd="1" destOrd="0" presId="urn:microsoft.com/office/officeart/2005/8/layout/hList7#1"/>
    <dgm:cxn modelId="{57A957EF-E126-4AC4-94A5-EB234923ECEA}" type="presParOf" srcId="{F2C00D3E-29C5-4E06-9E66-6CD1E137940F}" destId="{464CE98B-47F1-4A35-937B-8A1AA036C101}" srcOrd="2" destOrd="0" presId="urn:microsoft.com/office/officeart/2005/8/layout/hList7#1"/>
    <dgm:cxn modelId="{0FD91BD3-258C-49B9-83F2-8F4FE1761B4C}" type="presParOf" srcId="{F2C00D3E-29C5-4E06-9E66-6CD1E137940F}" destId="{3D71CAC9-953B-4D22-9C68-EDE376F65F7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74895-4B2B-4C96-AFE9-1ACB2985A015}">
      <dsp:nvSpPr>
        <dsp:cNvPr id="0" name=""/>
        <dsp:cNvSpPr/>
      </dsp:nvSpPr>
      <dsp:spPr>
        <a:xfrm>
          <a:off x="0" y="705641"/>
          <a:ext cx="11055019" cy="388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0C1FD-1CA8-4822-B951-CB3AABFD6F63}">
      <dsp:nvSpPr>
        <dsp:cNvPr id="0" name=""/>
        <dsp:cNvSpPr/>
      </dsp:nvSpPr>
      <dsp:spPr>
        <a:xfrm>
          <a:off x="546638" y="95748"/>
          <a:ext cx="10508380" cy="796402"/>
        </a:xfrm>
        <a:prstGeom prst="round2Diag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97" tIns="0" rIns="292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Создание лучших практик преподавания по предметам с учётом региональной составляющей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5515" y="134625"/>
        <a:ext cx="10430626" cy="718648"/>
      </dsp:txXfrm>
    </dsp:sp>
    <dsp:sp modelId="{1A1B6389-BBF1-450B-A3C9-62F8C463C841}">
      <dsp:nvSpPr>
        <dsp:cNvPr id="0" name=""/>
        <dsp:cNvSpPr/>
      </dsp:nvSpPr>
      <dsp:spPr>
        <a:xfrm>
          <a:off x="0" y="1840559"/>
          <a:ext cx="1105501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C8C57-C831-48A3-8FE8-36DD7991D1DF}">
      <dsp:nvSpPr>
        <dsp:cNvPr id="0" name=""/>
        <dsp:cNvSpPr/>
      </dsp:nvSpPr>
      <dsp:spPr>
        <a:xfrm>
          <a:off x="551983" y="1057155"/>
          <a:ext cx="10503035" cy="896170"/>
        </a:xfrm>
        <a:prstGeom prst="round2Diag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97" tIns="0" rIns="292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Новые практики в воспитательной деятельности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5730" y="1100902"/>
        <a:ext cx="10415541" cy="808676"/>
      </dsp:txXfrm>
    </dsp:sp>
    <dsp:sp modelId="{62E3E5C0-41EC-4F04-8AA3-59B9DE82B6C0}">
      <dsp:nvSpPr>
        <dsp:cNvPr id="0" name=""/>
        <dsp:cNvSpPr/>
      </dsp:nvSpPr>
      <dsp:spPr>
        <a:xfrm>
          <a:off x="0" y="3039319"/>
          <a:ext cx="1105501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B4ED9-7823-4A9F-8CEF-4D5572ED4DED}">
      <dsp:nvSpPr>
        <dsp:cNvPr id="0" name=""/>
        <dsp:cNvSpPr/>
      </dsp:nvSpPr>
      <dsp:spPr>
        <a:xfrm>
          <a:off x="548144" y="2284481"/>
          <a:ext cx="10506874" cy="945320"/>
        </a:xfrm>
        <a:prstGeom prst="round2Diag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97" tIns="0" rIns="292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Создание практик  оценивания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4291" y="2330628"/>
        <a:ext cx="10414580" cy="853026"/>
      </dsp:txXfrm>
    </dsp:sp>
    <dsp:sp modelId="{04940495-A8AB-4D94-B0BB-30E80EBD2082}">
      <dsp:nvSpPr>
        <dsp:cNvPr id="0" name=""/>
        <dsp:cNvSpPr/>
      </dsp:nvSpPr>
      <dsp:spPr>
        <a:xfrm>
          <a:off x="0" y="3973613"/>
          <a:ext cx="1105501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FECA5-32D0-4F7F-B977-F169283B66AE}">
      <dsp:nvSpPr>
        <dsp:cNvPr id="0" name=""/>
        <dsp:cNvSpPr/>
      </dsp:nvSpPr>
      <dsp:spPr>
        <a:xfrm>
          <a:off x="486479" y="3431692"/>
          <a:ext cx="10568539" cy="680854"/>
        </a:xfrm>
        <a:prstGeom prst="round2Diag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97" tIns="0" rIns="292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Разработка новых подходов к реализации  основных образовательных программ, в том числе адаптированных программ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19716" y="3464929"/>
        <a:ext cx="10502065" cy="614380"/>
      </dsp:txXfrm>
    </dsp:sp>
    <dsp:sp modelId="{29822569-F7A7-4FEF-A663-12DEBDA75DED}">
      <dsp:nvSpPr>
        <dsp:cNvPr id="0" name=""/>
        <dsp:cNvSpPr/>
      </dsp:nvSpPr>
      <dsp:spPr>
        <a:xfrm>
          <a:off x="0" y="5112648"/>
          <a:ext cx="1105501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F4850-91F0-4F3C-99D2-7C037088F37C}">
      <dsp:nvSpPr>
        <dsp:cNvPr id="0" name=""/>
        <dsp:cNvSpPr/>
      </dsp:nvSpPr>
      <dsp:spPr>
        <a:xfrm>
          <a:off x="537636" y="4463213"/>
          <a:ext cx="10511786" cy="885595"/>
        </a:xfrm>
        <a:prstGeom prst="round2Diag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97" tIns="0" rIns="292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Создание новых практик работы с детьми с особыми потребностями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0867" y="4506444"/>
        <a:ext cx="10425324" cy="79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7820-BC3A-4279-B066-B74CC1B4D63A}">
      <dsp:nvSpPr>
        <dsp:cNvPr id="0" name=""/>
        <dsp:cNvSpPr/>
      </dsp:nvSpPr>
      <dsp:spPr>
        <a:xfrm>
          <a:off x="0" y="436549"/>
          <a:ext cx="6010940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6516" tIns="458216" rIns="4665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436549"/>
        <a:ext cx="6010940" cy="554400"/>
      </dsp:txXfrm>
    </dsp:sp>
    <dsp:sp modelId="{6A1EE796-B2F5-46C6-8808-2D081A0CD21F}">
      <dsp:nvSpPr>
        <dsp:cNvPr id="0" name=""/>
        <dsp:cNvSpPr/>
      </dsp:nvSpPr>
      <dsp:spPr>
        <a:xfrm>
          <a:off x="236344" y="96482"/>
          <a:ext cx="5363627" cy="649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39" tIns="0" rIns="159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 развития инновационной инфраструктуры</a:t>
          </a:r>
          <a:endParaRPr lang="ru-RU" sz="1800" b="1" kern="1200" dirty="0"/>
        </a:p>
      </dsp:txBody>
      <dsp:txXfrm>
        <a:off x="268047" y="128185"/>
        <a:ext cx="5300221" cy="586034"/>
      </dsp:txXfrm>
    </dsp:sp>
    <dsp:sp modelId="{23431884-B59D-4866-952F-165D729AADFF}">
      <dsp:nvSpPr>
        <dsp:cNvPr id="0" name=""/>
        <dsp:cNvSpPr/>
      </dsp:nvSpPr>
      <dsp:spPr>
        <a:xfrm>
          <a:off x="0" y="1386285"/>
          <a:ext cx="6010940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0DB86-7CC6-4A12-8190-DD6C5F463345}">
      <dsp:nvSpPr>
        <dsp:cNvPr id="0" name=""/>
        <dsp:cNvSpPr/>
      </dsp:nvSpPr>
      <dsp:spPr>
        <a:xfrm>
          <a:off x="300547" y="1087791"/>
          <a:ext cx="5363627" cy="649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39" tIns="0" rIns="159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Региональные ресурсные центры (7 на базе ИРО)</a:t>
          </a:r>
          <a:endParaRPr lang="ru-RU" sz="1800" b="1" kern="1200" dirty="0"/>
        </a:p>
      </dsp:txBody>
      <dsp:txXfrm>
        <a:off x="332250" y="1119494"/>
        <a:ext cx="5300221" cy="586034"/>
      </dsp:txXfrm>
    </dsp:sp>
    <dsp:sp modelId="{843B274C-71DE-46E0-B843-1C3A443C1C50}">
      <dsp:nvSpPr>
        <dsp:cNvPr id="0" name=""/>
        <dsp:cNvSpPr/>
      </dsp:nvSpPr>
      <dsp:spPr>
        <a:xfrm>
          <a:off x="0" y="2410431"/>
          <a:ext cx="6010940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F6B3CC-DEAC-4DF5-AC9E-B9D028DAC7B3}">
      <dsp:nvSpPr>
        <dsp:cNvPr id="0" name=""/>
        <dsp:cNvSpPr/>
      </dsp:nvSpPr>
      <dsp:spPr>
        <a:xfrm>
          <a:off x="300547" y="2085711"/>
          <a:ext cx="5363627" cy="649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39" tIns="0" rIns="159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Научно – педагогические лаборатории (5 на базе ИРО)</a:t>
          </a:r>
          <a:endParaRPr lang="ru-RU" sz="1800" b="1" kern="1200" dirty="0"/>
        </a:p>
      </dsp:txBody>
      <dsp:txXfrm>
        <a:off x="332250" y="2117414"/>
        <a:ext cx="5300221" cy="586034"/>
      </dsp:txXfrm>
    </dsp:sp>
    <dsp:sp modelId="{D22C7F73-82E2-41EB-A283-DFFF70758D96}">
      <dsp:nvSpPr>
        <dsp:cNvPr id="0" name=""/>
        <dsp:cNvSpPr/>
      </dsp:nvSpPr>
      <dsp:spPr>
        <a:xfrm>
          <a:off x="0" y="3408351"/>
          <a:ext cx="6010940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25B028-DEB1-48AA-BE2C-D9ABC91F405C}">
      <dsp:nvSpPr>
        <dsp:cNvPr id="0" name=""/>
        <dsp:cNvSpPr/>
      </dsp:nvSpPr>
      <dsp:spPr>
        <a:xfrm>
          <a:off x="300547" y="3083631"/>
          <a:ext cx="5363627" cy="649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39" tIns="0" rIns="159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Профессиональное экспертное сообщество</a:t>
          </a:r>
        </a:p>
      </dsp:txBody>
      <dsp:txXfrm>
        <a:off x="332250" y="3115334"/>
        <a:ext cx="5300221" cy="586034"/>
      </dsp:txXfrm>
    </dsp:sp>
    <dsp:sp modelId="{12695501-B6FF-4567-9469-A42A482A0D3A}">
      <dsp:nvSpPr>
        <dsp:cNvPr id="0" name=""/>
        <dsp:cNvSpPr/>
      </dsp:nvSpPr>
      <dsp:spPr>
        <a:xfrm>
          <a:off x="0" y="4406271"/>
          <a:ext cx="6010940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DAB9B-3B3A-4446-A158-5149A62E75C9}">
      <dsp:nvSpPr>
        <dsp:cNvPr id="0" name=""/>
        <dsp:cNvSpPr/>
      </dsp:nvSpPr>
      <dsp:spPr>
        <a:xfrm>
          <a:off x="300547" y="4081551"/>
          <a:ext cx="5326011" cy="649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39" tIns="0" rIns="159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Педагогические сообщества</a:t>
          </a:r>
          <a:endParaRPr lang="ru-RU" sz="1800" b="1" kern="1200" dirty="0"/>
        </a:p>
      </dsp:txBody>
      <dsp:txXfrm>
        <a:off x="332250" y="4113254"/>
        <a:ext cx="5262605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7820-BC3A-4279-B066-B74CC1B4D63A}">
      <dsp:nvSpPr>
        <dsp:cNvPr id="0" name=""/>
        <dsp:cNvSpPr/>
      </dsp:nvSpPr>
      <dsp:spPr>
        <a:xfrm>
          <a:off x="0" y="571294"/>
          <a:ext cx="5812849" cy="9576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1142" tIns="791464" rIns="45114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571294"/>
        <a:ext cx="5812849" cy="957600"/>
      </dsp:txXfrm>
    </dsp:sp>
    <dsp:sp modelId="{6A1EE796-B2F5-46C6-8808-2D081A0CD21F}">
      <dsp:nvSpPr>
        <dsp:cNvPr id="0" name=""/>
        <dsp:cNvSpPr/>
      </dsp:nvSpPr>
      <dsp:spPr>
        <a:xfrm>
          <a:off x="228555" y="21834"/>
          <a:ext cx="5311014" cy="11217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798" tIns="0" rIns="1537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Информационное обеспечение (реестр инновационных продуктов и практик, специализированный портал)</a:t>
          </a:r>
          <a:endParaRPr lang="ru-RU" sz="1800" b="1" kern="1200" dirty="0"/>
        </a:p>
      </dsp:txBody>
      <dsp:txXfrm>
        <a:off x="283315" y="76594"/>
        <a:ext cx="5201494" cy="1012240"/>
      </dsp:txXfrm>
    </dsp:sp>
    <dsp:sp modelId="{23431884-B59D-4866-952F-165D729AADFF}">
      <dsp:nvSpPr>
        <dsp:cNvPr id="0" name=""/>
        <dsp:cNvSpPr/>
      </dsp:nvSpPr>
      <dsp:spPr>
        <a:xfrm>
          <a:off x="0" y="2249675"/>
          <a:ext cx="5812849" cy="9576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0DB86-7CC6-4A12-8190-DD6C5F463345}">
      <dsp:nvSpPr>
        <dsp:cNvPr id="0" name=""/>
        <dsp:cNvSpPr/>
      </dsp:nvSpPr>
      <dsp:spPr>
        <a:xfrm>
          <a:off x="290642" y="1734094"/>
          <a:ext cx="5311014" cy="11217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798" tIns="0" rIns="1537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Модульная программа повышения квалификации</a:t>
          </a:r>
          <a:endParaRPr lang="ru-RU" sz="1800" b="1" kern="1200" dirty="0"/>
        </a:p>
      </dsp:txBody>
      <dsp:txXfrm>
        <a:off x="345402" y="1788854"/>
        <a:ext cx="5201494" cy="1012240"/>
      </dsp:txXfrm>
    </dsp:sp>
    <dsp:sp modelId="{A7B5D003-22FE-431C-9BCD-365EE17F6B28}">
      <dsp:nvSpPr>
        <dsp:cNvPr id="0" name=""/>
        <dsp:cNvSpPr/>
      </dsp:nvSpPr>
      <dsp:spPr>
        <a:xfrm>
          <a:off x="0" y="4018655"/>
          <a:ext cx="5812849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3D5A71-093C-410E-88C6-55D3B787E040}">
      <dsp:nvSpPr>
        <dsp:cNvPr id="0" name=""/>
        <dsp:cNvSpPr/>
      </dsp:nvSpPr>
      <dsp:spPr>
        <a:xfrm>
          <a:off x="290642" y="3457775"/>
          <a:ext cx="4068994" cy="1121760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798" tIns="0" rIns="1537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Научно – методическое сопровождение инновационных проектов</a:t>
          </a:r>
          <a:endParaRPr lang="ru-RU" sz="1800" b="1" kern="1200" dirty="0"/>
        </a:p>
      </dsp:txBody>
      <dsp:txXfrm>
        <a:off x="345402" y="3512535"/>
        <a:ext cx="3959474" cy="101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7DF1B-B13F-4CDA-A489-7A608C1F43A4}">
      <dsp:nvSpPr>
        <dsp:cNvPr id="0" name=""/>
        <dsp:cNvSpPr/>
      </dsp:nvSpPr>
      <dsp:spPr>
        <a:xfrm>
          <a:off x="1483514" y="1403"/>
          <a:ext cx="2793216" cy="1675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Модернизация содержания и технологий общего образования на основе со-бытийности » (программа</a:t>
          </a:r>
          <a:r>
            <a:rPr lang="ru-RU" sz="1600" kern="1200" dirty="0" smtClean="0"/>
            <a:t>)</a:t>
          </a:r>
        </a:p>
      </dsp:txBody>
      <dsp:txXfrm>
        <a:off x="1483514" y="1403"/>
        <a:ext cx="2793216" cy="1675929"/>
      </dsp:txXfrm>
    </dsp:sp>
    <dsp:sp modelId="{730EBC4B-11A2-4FE6-B1B8-A935D45CF165}">
      <dsp:nvSpPr>
        <dsp:cNvPr id="0" name=""/>
        <dsp:cNvSpPr/>
      </dsp:nvSpPr>
      <dsp:spPr>
        <a:xfrm>
          <a:off x="4556053" y="1403"/>
          <a:ext cx="2793216" cy="1675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Программа распространения педагогический практик реализации субъектно-ориентированного типа педагогического процесса в условиях реализации ФГОС </a:t>
          </a:r>
          <a:endParaRPr lang="ru-RU" sz="1600" kern="1200" dirty="0" smtClean="0"/>
        </a:p>
      </dsp:txBody>
      <dsp:txXfrm>
        <a:off x="4556053" y="1403"/>
        <a:ext cx="2793216" cy="1675929"/>
      </dsp:txXfrm>
    </dsp:sp>
    <dsp:sp modelId="{709BC4E7-27AC-417D-B936-7EBD653006B7}">
      <dsp:nvSpPr>
        <dsp:cNvPr id="0" name=""/>
        <dsp:cNvSpPr/>
      </dsp:nvSpPr>
      <dsp:spPr>
        <a:xfrm>
          <a:off x="7628591" y="1403"/>
          <a:ext cx="2793216" cy="1675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Технология создания </a:t>
          </a:r>
          <a:r>
            <a:rPr lang="ru-RU" sz="1400" kern="1200" dirty="0" smtClean="0">
              <a:solidFill>
                <a:schemeClr val="tx1"/>
              </a:solidFill>
            </a:rPr>
            <a:t>профессиональных обучающихся сообществ как средство повышения профессиональной компетентности педагогов в  школах при переходе в эффективный режим работы</a:t>
          </a:r>
          <a:endParaRPr lang="ru-RU" sz="1600" kern="1200" dirty="0" smtClean="0"/>
        </a:p>
      </dsp:txBody>
      <dsp:txXfrm>
        <a:off x="7628591" y="1403"/>
        <a:ext cx="2793216" cy="1675929"/>
      </dsp:txXfrm>
    </dsp:sp>
    <dsp:sp modelId="{E84B289A-64F0-4AC9-850A-F3FFC54600EF}">
      <dsp:nvSpPr>
        <dsp:cNvPr id="0" name=""/>
        <dsp:cNvSpPr/>
      </dsp:nvSpPr>
      <dsp:spPr>
        <a:xfrm>
          <a:off x="1483514" y="1956655"/>
          <a:ext cx="2793216" cy="1675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«Изучение и формирование социального заказа как условие увеличения охвата детей программами дополнительного образования»</a:t>
          </a:r>
        </a:p>
      </dsp:txBody>
      <dsp:txXfrm>
        <a:off x="1483514" y="1956655"/>
        <a:ext cx="2793216" cy="1675929"/>
      </dsp:txXfrm>
    </dsp:sp>
    <dsp:sp modelId="{B7EE6FDB-893C-42F8-B9D4-20C099B736D6}">
      <dsp:nvSpPr>
        <dsp:cNvPr id="0" name=""/>
        <dsp:cNvSpPr/>
      </dsp:nvSpPr>
      <dsp:spPr>
        <a:xfrm>
          <a:off x="4556053" y="1956655"/>
          <a:ext cx="2793216" cy="16759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«Развитие служб медиации в образовательных организациях Ярославской области»</a:t>
          </a:r>
        </a:p>
      </dsp:txBody>
      <dsp:txXfrm>
        <a:off x="4556053" y="1956655"/>
        <a:ext cx="2793216" cy="1675929"/>
      </dsp:txXfrm>
    </dsp:sp>
    <dsp:sp modelId="{5501A7B9-53B1-48B8-B02A-7843945645DF}">
      <dsp:nvSpPr>
        <dsp:cNvPr id="0" name=""/>
        <dsp:cNvSpPr/>
      </dsp:nvSpPr>
      <dsp:spPr>
        <a:xfrm>
          <a:off x="7628591" y="1956655"/>
          <a:ext cx="2793216" cy="1675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«Компетентная система дошкольного регионального образования: ребенок, родитель, педагог»</a:t>
          </a:r>
        </a:p>
      </dsp:txBody>
      <dsp:txXfrm>
        <a:off x="7628591" y="1956655"/>
        <a:ext cx="2793216" cy="1675929"/>
      </dsp:txXfrm>
    </dsp:sp>
    <dsp:sp modelId="{77F37F47-47D2-4BAC-8834-EAC283093566}">
      <dsp:nvSpPr>
        <dsp:cNvPr id="0" name=""/>
        <dsp:cNvSpPr/>
      </dsp:nvSpPr>
      <dsp:spPr>
        <a:xfrm>
          <a:off x="3019784" y="3911906"/>
          <a:ext cx="2793216" cy="1675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/>
              </a:solidFill>
            </a:rPr>
            <a:t>«</a:t>
          </a:r>
          <a:r>
            <a:rPr lang="ru-RU" sz="1600" kern="1200" dirty="0" smtClean="0">
              <a:solidFill>
                <a:srgbClr val="C00000"/>
              </a:solidFill>
            </a:rPr>
            <a:t>Формирование гражданской идентичности ярославских школьников  в социально-образовательной среде средствами гуманитарных дисциплин»</a:t>
          </a:r>
        </a:p>
      </dsp:txBody>
      <dsp:txXfrm>
        <a:off x="3019784" y="3911906"/>
        <a:ext cx="2793216" cy="1675929"/>
      </dsp:txXfrm>
    </dsp:sp>
    <dsp:sp modelId="{CE0F593A-08D9-4652-8B88-ED26F6C3E164}">
      <dsp:nvSpPr>
        <dsp:cNvPr id="0" name=""/>
        <dsp:cNvSpPr/>
      </dsp:nvSpPr>
      <dsp:spPr>
        <a:xfrm>
          <a:off x="6092322" y="3911906"/>
          <a:ext cx="2793216" cy="1675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C00000"/>
              </a:solidFill>
            </a:rPr>
            <a:t>Тьюторское</a:t>
          </a:r>
          <a:r>
            <a:rPr lang="ru-RU" sz="1400" kern="1200" dirty="0" smtClean="0">
              <a:solidFill>
                <a:srgbClr val="C00000"/>
              </a:solidFill>
            </a:rPr>
            <a:t> сопровождение профессионального развития учителя начальной школы как способ реализации непрерывного дополнительного профессионального образования педагогов»</a:t>
          </a:r>
        </a:p>
      </dsp:txBody>
      <dsp:txXfrm>
        <a:off x="6092322" y="3911906"/>
        <a:ext cx="2793216" cy="1675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20FE0-BAB5-4216-94FC-29E8A6D6D5FD}">
      <dsp:nvSpPr>
        <dsp:cNvPr id="0" name=""/>
        <dsp:cNvSpPr/>
      </dsp:nvSpPr>
      <dsp:spPr>
        <a:xfrm>
          <a:off x="155184" y="0"/>
          <a:ext cx="186205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Степень соответствия инновационной деятельности институциональным нормам и правилам</a:t>
          </a:r>
          <a:endParaRPr lang="ru-RU" sz="1800" kern="1200" dirty="0"/>
        </a:p>
      </dsp:txBody>
      <dsp:txXfrm>
        <a:off x="155184" y="1929814"/>
        <a:ext cx="1862051" cy="1929814"/>
      </dsp:txXfrm>
    </dsp:sp>
    <dsp:sp modelId="{4414448D-A98B-48A2-A0A8-5A5FA8068F3B}">
      <dsp:nvSpPr>
        <dsp:cNvPr id="0" name=""/>
        <dsp:cNvSpPr/>
      </dsp:nvSpPr>
      <dsp:spPr>
        <a:xfrm>
          <a:off x="110971" y="0"/>
          <a:ext cx="1580886" cy="16065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2392E-0081-4E42-B34F-1A8376852FEA}">
      <dsp:nvSpPr>
        <dsp:cNvPr id="0" name=""/>
        <dsp:cNvSpPr/>
      </dsp:nvSpPr>
      <dsp:spPr>
        <a:xfrm>
          <a:off x="1921188" y="0"/>
          <a:ext cx="205494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содержания ИД</a:t>
          </a:r>
          <a:endParaRPr lang="ru-RU" sz="2000" kern="1200" dirty="0"/>
        </a:p>
      </dsp:txBody>
      <dsp:txXfrm>
        <a:off x="1921188" y="1929814"/>
        <a:ext cx="2054941" cy="1929814"/>
      </dsp:txXfrm>
    </dsp:sp>
    <dsp:sp modelId="{165BC13F-0361-47E0-8555-A8176118DBA6}">
      <dsp:nvSpPr>
        <dsp:cNvPr id="0" name=""/>
        <dsp:cNvSpPr/>
      </dsp:nvSpPr>
      <dsp:spPr>
        <a:xfrm>
          <a:off x="1906520" y="432047"/>
          <a:ext cx="2084276" cy="1321420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FC0AC-3749-4F34-8DE6-9D9FC8406314}">
      <dsp:nvSpPr>
        <dsp:cNvPr id="0" name=""/>
        <dsp:cNvSpPr/>
      </dsp:nvSpPr>
      <dsp:spPr>
        <a:xfrm>
          <a:off x="4033140" y="0"/>
          <a:ext cx="2674147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организации , используемых ресурсов 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технологий</a:t>
          </a:r>
          <a:endParaRPr lang="ru-RU" sz="2000" kern="1200" dirty="0"/>
        </a:p>
      </dsp:txBody>
      <dsp:txXfrm>
        <a:off x="4033140" y="1929814"/>
        <a:ext cx="2674147" cy="1929814"/>
      </dsp:txXfrm>
    </dsp:sp>
    <dsp:sp modelId="{E91688C3-A6AE-499B-885B-4434345D05C5}">
      <dsp:nvSpPr>
        <dsp:cNvPr id="0" name=""/>
        <dsp:cNvSpPr/>
      </dsp:nvSpPr>
      <dsp:spPr>
        <a:xfrm>
          <a:off x="4274747" y="385312"/>
          <a:ext cx="2190935" cy="1414890"/>
        </a:xfrm>
        <a:prstGeom prst="down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3D3A1-1466-4518-A65C-1C186CED5394}">
      <dsp:nvSpPr>
        <dsp:cNvPr id="0" name=""/>
        <dsp:cNvSpPr/>
      </dsp:nvSpPr>
      <dsp:spPr>
        <a:xfrm>
          <a:off x="6749632" y="0"/>
          <a:ext cx="1860964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результатов</a:t>
          </a:r>
          <a:endParaRPr lang="ru-RU" sz="2000" kern="1200" dirty="0"/>
        </a:p>
      </dsp:txBody>
      <dsp:txXfrm>
        <a:off x="6749632" y="1929814"/>
        <a:ext cx="1860964" cy="1929814"/>
      </dsp:txXfrm>
    </dsp:sp>
    <dsp:sp modelId="{C1139F5E-833A-4028-8E0B-43A2BC6D88A7}">
      <dsp:nvSpPr>
        <dsp:cNvPr id="0" name=""/>
        <dsp:cNvSpPr/>
      </dsp:nvSpPr>
      <dsp:spPr>
        <a:xfrm>
          <a:off x="6767409" y="457318"/>
          <a:ext cx="1825410" cy="1270877"/>
        </a:xfrm>
        <a:prstGeom prst="down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6F59F-C1E5-4B16-8891-4664B220C69D}">
      <dsp:nvSpPr>
        <dsp:cNvPr id="0" name=""/>
        <dsp:cNvSpPr/>
      </dsp:nvSpPr>
      <dsp:spPr>
        <a:xfrm>
          <a:off x="8652940" y="0"/>
          <a:ext cx="1411457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Качество анализа процесса и результата (качество аналитической деятельности)</a:t>
          </a:r>
          <a:endParaRPr lang="ru-RU" sz="1600" kern="1200" dirty="0"/>
        </a:p>
      </dsp:txBody>
      <dsp:txXfrm>
        <a:off x="8652940" y="1929814"/>
        <a:ext cx="1411457" cy="1929814"/>
      </dsp:txXfrm>
    </dsp:sp>
    <dsp:sp modelId="{3D71CAC9-953B-4D22-9C68-EDE376F65F7B}">
      <dsp:nvSpPr>
        <dsp:cNvPr id="0" name=""/>
        <dsp:cNvSpPr/>
      </dsp:nvSpPr>
      <dsp:spPr>
        <a:xfrm>
          <a:off x="8739753" y="30492"/>
          <a:ext cx="1326770" cy="160657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8BF28-B2DF-4F68-8ACE-98E818A0FEF4}">
      <dsp:nvSpPr>
        <dsp:cNvPr id="0" name=""/>
        <dsp:cNvSpPr/>
      </dsp:nvSpPr>
      <dsp:spPr>
        <a:xfrm>
          <a:off x="442021" y="4100855"/>
          <a:ext cx="9261202" cy="7236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AA95-65D5-4AFA-B355-1A9CDA885AC9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72CD-6E23-4A6C-9583-B79376BD6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856" y="2442300"/>
            <a:ext cx="7432158" cy="192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</a:rPr>
              <a:t>Инновационная деятельность как фактор достижения нового качества образования</a:t>
            </a:r>
            <a:endParaRPr lang="ru-RU" sz="4000" b="1" dirty="0">
              <a:solidFill>
                <a:srgbClr val="A52D3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154" y="5263116"/>
            <a:ext cx="85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Репина Алевтина Валентиновна, </a:t>
            </a:r>
            <a:r>
              <a:rPr lang="ru-RU" b="1" dirty="0" err="1" smtClean="0">
                <a:solidFill>
                  <a:srgbClr val="002060"/>
                </a:solidFill>
              </a:rPr>
              <a:t>к.п.н</a:t>
            </a:r>
            <a:r>
              <a:rPr lang="ru-RU" b="1" dirty="0" smtClean="0">
                <a:solidFill>
                  <a:srgbClr val="002060"/>
                </a:solidFill>
              </a:rPr>
              <a:t>., проректор ГАУ ДПО Ярославской области «Институт развития образования»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858" y="365125"/>
            <a:ext cx="10055942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B25A4C"/>
                </a:solidFill>
              </a:rPr>
              <a:t>Проектное управление как инновационная технология</a:t>
            </a:r>
            <a:endParaRPr lang="ru-RU" sz="4000" b="1" dirty="0">
              <a:solidFill>
                <a:srgbClr val="B25A4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роектное </a:t>
            </a:r>
            <a:r>
              <a:rPr lang="ru-RU" b="1" dirty="0"/>
              <a:t>управление </a:t>
            </a:r>
            <a:r>
              <a:rPr lang="ru-RU" dirty="0"/>
              <a:t>– это тип управления  образовательной организацией в режиме развития, при котором осваиваются  новшества и  наращивается образовательный потенциал организации, и, как следствие, улучшается качество его </a:t>
            </a:r>
            <a:r>
              <a:rPr lang="ru-RU" dirty="0" smtClean="0"/>
              <a:t>работы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Модуль программы переподготовки по специальности «Менеджмент» «Проектное управление»,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43"/>
            <a:ext cx="1097375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460" y="365125"/>
            <a:ext cx="10213340" cy="1325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Оценка результатов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Качество образовательных достижений учащихся как результат ИД</a:t>
            </a:r>
          </a:p>
          <a:p>
            <a:r>
              <a:rPr lang="ru-RU" dirty="0"/>
              <a:t>Качество профессиональных достижений педагогов</a:t>
            </a:r>
          </a:p>
          <a:p>
            <a:r>
              <a:rPr lang="ru-RU" dirty="0"/>
              <a:t>Достижения образовательной организации (результаты участия в конкурсных, </a:t>
            </a:r>
            <a:r>
              <a:rPr lang="ru-RU" dirty="0" err="1"/>
              <a:t>грантовых</a:t>
            </a:r>
            <a:r>
              <a:rPr lang="ru-RU" dirty="0"/>
              <a:t>, научно-методических мероприятиях и программах)</a:t>
            </a:r>
          </a:p>
          <a:p>
            <a:r>
              <a:rPr lang="ru-RU" dirty="0"/>
              <a:t>Результативность  и продуктивность реализации инновационных программ и проектов (соответствие заявленным целям, критериям и показателям оценки, подтвержденные внешней экспертизой, наличие инновационных продуктов)</a:t>
            </a:r>
          </a:p>
          <a:p>
            <a:r>
              <a:rPr lang="ru-RU" dirty="0" err="1"/>
              <a:t>Конкурентноспособность</a:t>
            </a:r>
            <a:r>
              <a:rPr lang="ru-RU" dirty="0"/>
              <a:t> и социальное признание достижений образовательной организации (профессиональная и общественная экспертиза)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8864"/>
            <a:ext cx="1097375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56" y="53803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Качество результатов инновационной деятельности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4268" y="1890832"/>
            <a:ext cx="8948149" cy="2047754"/>
            <a:chOff x="-1230489" y="128248"/>
            <a:chExt cx="8948149" cy="2047754"/>
          </a:xfrm>
        </p:grpSpPr>
        <p:sp>
          <p:nvSpPr>
            <p:cNvPr id="6" name="Нашивка 5"/>
            <p:cNvSpPr/>
            <p:nvPr/>
          </p:nvSpPr>
          <p:spPr>
            <a:xfrm>
              <a:off x="-1230489" y="128248"/>
              <a:ext cx="8229598" cy="1023877"/>
            </a:xfrm>
            <a:prstGeom prst="chevron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" name="Нашивка 4"/>
            <p:cNvSpPr/>
            <p:nvPr/>
          </p:nvSpPr>
          <p:spPr>
            <a:xfrm>
              <a:off x="511939" y="1152125"/>
              <a:ext cx="7205721" cy="10238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Убедительность и значимость представленных результатов</a:t>
              </a:r>
              <a:endPara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298" y="3114853"/>
            <a:ext cx="7967133" cy="1024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9214"/>
            <a:ext cx="8230313" cy="1024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98" y="5563575"/>
            <a:ext cx="8230313" cy="10242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79" y="1912361"/>
            <a:ext cx="7943776" cy="1024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80" y="-22847"/>
            <a:ext cx="1097375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84624"/>
            <a:ext cx="1009491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Направления инновационной деятельности в 2017 году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Описание: ЛОГОТИПЧИК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06056" y="244644"/>
            <a:ext cx="881432" cy="82296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590246" y="1196752"/>
          <a:ext cx="11055019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2052085" y="0"/>
            <a:ext cx="92715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Ресурсное обеспечение инновационной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5061" y="1249421"/>
          <a:ext cx="6010940" cy="505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255104" y="1254642"/>
          <a:ext cx="5812849" cy="498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 descr="Описание: ЛОГОТИПЧИК"/>
          <p:cNvPicPr/>
          <p:nvPr/>
        </p:nvPicPr>
        <p:blipFill>
          <a:blip r:embed="rId13"/>
          <a:stretch>
            <a:fillRect/>
          </a:stretch>
        </p:blipFill>
        <p:spPr bwMode="auto">
          <a:xfrm>
            <a:off x="606056" y="244644"/>
            <a:ext cx="881432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244644"/>
            <a:ext cx="1056117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Региональные инновационные проекты Института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31371" y="352128"/>
            <a:ext cx="1097280" cy="82296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43339" y="1268760"/>
          <a:ext cx="11905323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530" y="365125"/>
            <a:ext cx="10161270" cy="1325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Качество инновационной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9956" y="1412776"/>
          <a:ext cx="100665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97375" cy="823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1097375" cy="823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5" y="160655"/>
            <a:ext cx="1097375" cy="82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374" y="365125"/>
            <a:ext cx="10256425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Соответствие ИД институциональным нормам и правилам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Приказ </a:t>
            </a:r>
            <a:r>
              <a:rPr lang="ru-RU" dirty="0"/>
              <a:t>Департамента образования Ярославской области от «31» декабря 2013 года №36-нп </a:t>
            </a:r>
            <a:r>
              <a:rPr lang="ru-RU" dirty="0" smtClean="0"/>
              <a:t>об утверждении Порядка </a:t>
            </a:r>
            <a:r>
              <a:rPr lang="ru-RU" dirty="0"/>
              <a:t>признания организаций региональными инновационными площадками в системе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66"/>
            <a:ext cx="1097375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ачество содержания ИД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134" y="1385861"/>
            <a:ext cx="10251666" cy="609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4" y="1843767"/>
            <a:ext cx="10288246" cy="876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54" y="2605167"/>
            <a:ext cx="10288246" cy="609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54" y="3016250"/>
            <a:ext cx="10288246" cy="1181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54" y="3976219"/>
            <a:ext cx="10288246" cy="526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54" y="4502649"/>
            <a:ext cx="10288246" cy="609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33" y="5112302"/>
            <a:ext cx="10148427" cy="87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54" y="5721955"/>
            <a:ext cx="10185006" cy="11360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446" y="0"/>
            <a:ext cx="1097375" cy="823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445" y="0"/>
            <a:ext cx="1097375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375" cy="823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594" y="365125"/>
            <a:ext cx="9923206" cy="69675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Качество </a:t>
            </a:r>
            <a:r>
              <a:rPr lang="ru-RU" sz="3600" b="1" dirty="0" smtClean="0">
                <a:solidFill>
                  <a:srgbClr val="C00000"/>
                </a:solidFill>
              </a:rPr>
              <a:t>организации, </a:t>
            </a:r>
            <a:r>
              <a:rPr lang="ru-RU" sz="3600" b="1" dirty="0">
                <a:solidFill>
                  <a:srgbClr val="C00000"/>
                </a:solidFill>
              </a:rPr>
              <a:t>используемых ресурсов и технологий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419" y="1357534"/>
            <a:ext cx="1883827" cy="14939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8363" y="3259723"/>
            <a:ext cx="295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/>
              <a:t>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1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937" y="1427798"/>
            <a:ext cx="2860014" cy="1493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896" y="1427798"/>
            <a:ext cx="2842110" cy="1493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3188" y="1427798"/>
            <a:ext cx="2591190" cy="149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67" y="3049736"/>
            <a:ext cx="1883827" cy="1530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323" y="3049737"/>
            <a:ext cx="3060543" cy="1597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2895" y="3122785"/>
            <a:ext cx="2842111" cy="14448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3188" y="3147171"/>
            <a:ext cx="2591189" cy="1420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19" y="4782362"/>
            <a:ext cx="1967510" cy="13994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6098" y="4744826"/>
            <a:ext cx="3062265" cy="12985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0049" y="4647027"/>
            <a:ext cx="2834957" cy="14326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3188" y="4721396"/>
            <a:ext cx="2591189" cy="14204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929" y="3500289"/>
            <a:ext cx="557394" cy="4394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0023" y="1955719"/>
            <a:ext cx="586076" cy="2889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8892" y="5306661"/>
            <a:ext cx="437206" cy="3447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Calibri"/>
              </a:rPr>
            </a:br>
            <a:r>
              <a:rPr lang="ru-RU" sz="3600" b="1" dirty="0">
                <a:solidFill>
                  <a:srgbClr val="C00000"/>
                </a:solidFill>
              </a:rPr>
              <a:t>Оценка качества управления </a:t>
            </a:r>
            <a:r>
              <a:rPr lang="ru-RU" sz="3600" b="1" dirty="0" smtClean="0">
                <a:solidFill>
                  <a:srgbClr val="C00000"/>
                </a:solidFill>
              </a:rPr>
              <a:t>инновационной деятельностью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Значимость и обоснованность изменений в образовательной деятельности для решения конкретных проблем</a:t>
            </a:r>
          </a:p>
          <a:p>
            <a:r>
              <a:rPr lang="ru-RU" dirty="0"/>
              <a:t>Качество ресурсного обеспечения ИД</a:t>
            </a:r>
          </a:p>
          <a:p>
            <a:r>
              <a:rPr lang="ru-RU" dirty="0"/>
              <a:t>Универсальность, </a:t>
            </a:r>
            <a:r>
              <a:rPr lang="ru-RU" dirty="0" err="1"/>
              <a:t>воспроизводимость</a:t>
            </a:r>
            <a:r>
              <a:rPr lang="ru-RU" dirty="0"/>
              <a:t> (технологичность) решений</a:t>
            </a:r>
          </a:p>
          <a:p>
            <a:r>
              <a:rPr lang="ru-RU" dirty="0"/>
              <a:t>Качество анализа инновационной деятельности (замысел, процесс организации, мониторинг, результаты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3" y="-46391"/>
            <a:ext cx="1097375" cy="82303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480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2_Тема Office</vt:lpstr>
      <vt:lpstr>Презентация PowerPoint</vt:lpstr>
      <vt:lpstr>Направления инновационной деятельности в 2017 году</vt:lpstr>
      <vt:lpstr>Презентация PowerPoint</vt:lpstr>
      <vt:lpstr>Региональные инновационные проекты Института</vt:lpstr>
      <vt:lpstr>Качество инновационной деятельности</vt:lpstr>
      <vt:lpstr>Соответствие ИД институциональным нормам и правилам</vt:lpstr>
      <vt:lpstr>Качество содержания ИД</vt:lpstr>
      <vt:lpstr>Качество организации, используемых ресурсов и технологий</vt:lpstr>
      <vt:lpstr> Оценка качества управления инновационной деятельностью</vt:lpstr>
      <vt:lpstr>Проектное управление как инновационная технология</vt:lpstr>
      <vt:lpstr>Оценка результатов инновационной деятельности</vt:lpstr>
      <vt:lpstr>Качество результатов инновационной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Татьяна Александровна Лейнганг</cp:lastModifiedBy>
  <cp:revision>59</cp:revision>
  <dcterms:created xsi:type="dcterms:W3CDTF">2017-01-30T13:00:00Z</dcterms:created>
  <dcterms:modified xsi:type="dcterms:W3CDTF">2017-09-19T11:07:27Z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