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82" r:id="rId3"/>
    <p:sldId id="273" r:id="rId4"/>
    <p:sldId id="272" r:id="rId5"/>
    <p:sldId id="274" r:id="rId6"/>
    <p:sldId id="257" r:id="rId7"/>
    <p:sldId id="287" r:id="rId8"/>
    <p:sldId id="291" r:id="rId9"/>
    <p:sldId id="290" r:id="rId10"/>
    <p:sldId id="259" r:id="rId11"/>
    <p:sldId id="285" r:id="rId12"/>
    <p:sldId id="277" r:id="rId13"/>
    <p:sldId id="286" r:id="rId14"/>
    <p:sldId id="266" r:id="rId15"/>
    <p:sldId id="324" r:id="rId16"/>
    <p:sldId id="262" r:id="rId17"/>
    <p:sldId id="294" r:id="rId18"/>
    <p:sldId id="295" r:id="rId19"/>
    <p:sldId id="296" r:id="rId20"/>
    <p:sldId id="298" r:id="rId21"/>
    <p:sldId id="299" r:id="rId22"/>
    <p:sldId id="304" r:id="rId23"/>
    <p:sldId id="31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3" r:id="rId32"/>
    <p:sldId id="317" r:id="rId33"/>
    <p:sldId id="319" r:id="rId34"/>
    <p:sldId id="320" r:id="rId35"/>
    <p:sldId id="322" r:id="rId36"/>
    <p:sldId id="323" r:id="rId37"/>
    <p:sldId id="27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82" d="100"/>
          <a:sy n="82" d="100"/>
        </p:scale>
        <p:origin x="-9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0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072494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Туристическая деятельность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ЯИРО\Лучший учитель ФК\2017\фото победителей\Переломова Е.В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3480354" cy="40105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385762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Переломова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Екатерина Владимировна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инструктор по физической культуре МДОУ № 1 «Красная шапочка» Ярославского МР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применения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технологий является обеспечение ребенку возможности сохранения здоровья, формирование у него необходимых знаний, умений и навыков по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Физкультурно-оздоровительные технологии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–технологии,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дошкольников, закаливание, дыхательная гимнастика,  пальчиковая гимнастика, гимнастика для глаз,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профилактика плоскостопия и формирование правильной осанки, воспитание привычки к повседневной физической активности и заботе о здоровье 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Технология социально-психологического благополучия ребёнка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обеспечение психического и социального здоровья ребёнка-дошкольника, эмоционального комфорта и позитивного психологического самочувствия ребёнка в процессе общения со сверстниками и взрослыми в детском саду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воспитания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валелогической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 </a:t>
            </a:r>
          </a:p>
          <a:p>
            <a:pPr>
              <a:buNone/>
            </a:pP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 дошкольного образования – 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 </a:t>
            </a:r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Технологии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просвещения родителей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технологии, направленные на обеспечение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образованности родителей воспитанников ДОУ, обретение ими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компетентности.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образование родителей надо рассматривать как непрерывный процесс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просвещения всех членов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Средства, формы и методы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туристической деятельности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Физкультурные занятия в зале и на улице, утренняя гимнастика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Подвижные игры, сюжетно-ролевые игры, дидактические игры, игры-забавы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Физкультурные досуги, развлечения, праздники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Походы, туристические и экологические экскурсии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Природоохранные акции – «Сохрани дерево», «Помоги бездомным животным», «Смастерим кормушки  для птиц», конкурсы и выставки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Презентации, мультфильмы, фонотека (звуки  природы, туристические песни)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Рассказы и беседы, моделирование проблемных ситуаций, рассматривание иллюстраций, плакатов,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репродукций художественных картин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Разучивание пословиц и поговорок, стихотворений и песен, разгадывание загадок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Чтение художественной литературы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задача инструктора по физической культуре – создать условия, в которых дети становятся активными, а не пассивными объектами педагогического воздействия</a:t>
            </a: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…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Экскурсия в библиотеку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к презент\WP_20161017_10_15_5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1" y="1428736"/>
            <a:ext cx="4556135" cy="474346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Экскурсия в музей школы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user\Desktop\к презент\WP_20170203_10_38_50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483" y="1500174"/>
            <a:ext cx="7963034" cy="467202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 на летние литературные чтения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 презент\WP_20150702_10_49_25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9374" y="1357298"/>
            <a:ext cx="5893022" cy="485778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Поход к памятнику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Неизвестному солдату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ВОв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user\Desktop\к презент\WP_20170505_10_38_26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8129" y="1646238"/>
            <a:ext cx="3407741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здоровья детей, формирование культуры здорового образа жизни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Оздоровительная пробежка 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«Чтим, помним и гордимся!»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 презент\IMG_5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1428736"/>
            <a:ext cx="6286544" cy="50006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экологической тропе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 презент\zQ_o1HMB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500174"/>
            <a:ext cx="603461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Физкультурное развлечение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«Лесная сказка»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314" name="Picture 2" descr="C:\Users\user\Desktop\к презент\WP_20151120_12_19_3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18" y="1500174"/>
            <a:ext cx="5572164" cy="492922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Праздник «Березка» 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3554" name="Picture 2" descr="C:\Users\user\Desktop\к презент\F-a-tRtl5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922" y="1500174"/>
            <a:ext cx="8046155" cy="467202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Физкультурное мероприятие 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«Будь осторожен!»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338" name="Picture 2" descr="C:\Users\user\Desktop\к презент\XJe_IFsHb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Физкультурный праздник 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«Наши защитники»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362" name="Picture 2" descr="C:\Users\user\Desktop\к презент\IMG_4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692" y="1500174"/>
            <a:ext cx="6034616" cy="46720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Физкультурное развлечение 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«Нам микробы не нужны!»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к презент\WP_20151016_09_26_0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585" y="1500174"/>
            <a:ext cx="6146830" cy="485778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«Моя безопасность»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410" name="Picture 2" descr="C:\Users\user\Desktop\к презент\WP_20151013_11_48_5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922" y="1500174"/>
            <a:ext cx="8046155" cy="467202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по физкультуре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«Мы – туристы!»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WP_20170327_11_51_2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93877"/>
            <a:ext cx="8229600" cy="443068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WP_20170327_11_51_30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00174"/>
            <a:ext cx="8229600" cy="444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двигательных умений и навыков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представления о своем организме, о том, как сохранить здоровье, как предупредить болезни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системы практических умений по изучению природы, умения видеть причину и следствие того или иного явления, делать выводы, строить суждения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у детей элементарных представлений о  бережном отношении к природным объектам.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WP_20170327_11_51_53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500174"/>
            <a:ext cx="8046155" cy="467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WP_20170327_12_24_57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Физкультурное мероприятие 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«Юные 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туристята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\Desktop\к презент\Tekp4s5dz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1428736"/>
            <a:ext cx="3357585" cy="492922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WP_20170711_17_14_16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169" y="1428736"/>
            <a:ext cx="6013662" cy="4743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WP_20170711_17_17_25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45" y="1646238"/>
            <a:ext cx="739030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WP_20170711_17_01_4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737" y="1646238"/>
            <a:ext cx="612052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к презент\1-BcqAzobZ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214422"/>
            <a:ext cx="804615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Эффективность туристической деятельности</a:t>
            </a:r>
            <a:endParaRPr lang="ru-RU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детского туризма позволила интегрировать все образовательные области,  что способствовало достижению более высоких результатов в работе по физическому воспитанию.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 детей сформированы четкие представления о здоровом образе жизни: об особенностях строения и функциями организма человека, о важности соблюдения режима дня, рациональном питании, значении двигательной активности в жизни человека, роли естественных природных факторов. 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Дети правильно применяют  технику выполнения основных видов движений: ходьбы, бега, прыжков, метания, лазанья.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 детей сформирована потребность в двигательной активности и физическом совершенствовании.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 детей более развиты коммуникативные навыки, расширен и обогащен активный словарь, развита связная речь.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Непосредственное «общение» с природой способствовало  длительной концентрации внимания воспитанников, а также одновременного воздействия сразу на несколько органов чувств ребёнка, что способствовало более прочному закреплению новых знаний, умений и навыков. Встречи с природой помогли  сформировать у них реалистические знания об окружающем мире.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Опыт использования элементов туризма показал, что данная инновационная технология позволяет разнообразить непосредственно образовательную деятельность, подвижные игры, обогатить двигательный опыт детей и расширить их кругозор детей.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Возрос интерес детей к занятиям по физкультуре и разным видам движений, появилась изобретательность в самостоятельной двигательной активности.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Результаты диагностики физического развития детей свидетельствуют о положительной динамике физического развития детей. К концу учебного года возрос процент детей с высоким уровнем физического развития, снизился процент детей с низким уровнем физического развития. Дети стали выносливее, подвижнее. Им стало легче контролировать свои движения и управлять ими.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Проведенное анкетирование среди родителей воспитанников нашего детского сада выявило тот факт, что родители не имеют возможности часто проводить время с детьми на природе. Свою дальнейшую работу я планирую строить на привлечении родителей к более активному участию в совместных физкультурных мероприятиях, проводить родительские собрания и консультации.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Все вышесказанное определяет значимость использования детского туризма как средства физического воспитания и развития познавательных способностей детей дошкольного возраста.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физических качеств: выносливости, гибкости, быстроты, силы, ловкости, развитие координационных способностей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Приобретение двигательного опыта, совершенствование двигательной активности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Способствование гармоничному формированию и развитию всех систем и органов организма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выносливости организма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b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общей культуры личности детей, положительного  отношения к ценностям общества,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ценностей здорового образа жизни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Формировать у детей основы здорового образа жизни, и ответственное отношение как к собственному здоровью, так и здоровью окружающих.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волевых качеств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дружелюбных доверительных отношений между педагогами, детьми и родителями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чувства любви к своему краю, своей малой родине на основе приобщения к родной природе, культуре, традициям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патриотизма, уважения к культурному прошлому России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бережного отношения к природе, формирование умения ответственно ухаживать за растениями и животными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понимание того, что планета Земля  - наш общий дом, в котором живут звери, птицы, рыбы, насекомые, а человек – часть природы.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у детей природоохранного поведения, развитие представлений о том, какие действия вредят природе, портят ее, а какие способствуют ее восстановлению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основ экологической культуры и экологически сообразного поведения в окружающем мире.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учета возрастных и индивидуальных особенностей, создание оптимальных условий для  реализации двигательной деятельности и развития у детей творческой деятельности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личностно-ориентированного общения – развитие морального облика человека. В процессе обучения дети выступают как активные исследователи окружающего мира вместе с педагогом, а не просто пассивно перенимают его опыт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последовательности предполагает планирование изучаемого материала последовательно,  чтобы дети усваивали знания постепенно, в определенной системе. Используется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тематического планирования материала предполагает подачу изучаемого материала по тематическим блокам.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занимательности – изучаемый материал должен быть интересным, увлекательным для детей, этот принцип вызывает у детей желание выполнять предлагаемые виды заданий, стремиться к достижению результата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Принцип наглядности – представление соответствующей изучаемому материалу наглядности: иллюстрации, фотографии пейзажей, памятников, достопримечательностей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Сотрудничество детей и взрослых, взаимодействие  с родителями, поддержка инициативы детей  в различных видах деятельности и формирование познавательных процессов, возрастная адекватность и приобщение детей к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нормам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Формирование инновационной среды в детском саду через создание системы информационно-методического обеспечения и практического внедрения перспективных направлений дошкольного образования в педагогическую практику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индивидуального подхода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 (инклюзивное образование)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3151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развития индивидуальных способностей детей, их личностного и профессионального самоопределения, укрепления здоровья, творческих способностей, формирования основ экологической культуры, адаптации личности к жизни в обществе</a:t>
            </a: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Погружение детей непосредственно в среду, которая может таить в себе опасность, научить видеть красоту окружающего мира, для более яркого эмоционального восприятия </a:t>
            </a: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Приобретение опыта в двигательной деятельности, активное включение в образовательный процесс</a:t>
            </a:r>
          </a:p>
          <a:p>
            <a:pPr>
              <a:buFontTx/>
              <a:buChar char="-"/>
            </a:pP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 с ОВЗ характерны следующие особенности:</a:t>
            </a: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Неустойчивое внимание, трудности в переключении с одного вида деятельности на другой, темп восприятия замедлен, требуется больше времени для выполнения заданий.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Хуже развита вербальная память – лучше зрительная, недостаточная прочность запоминания информации, страдает связная речь, низкий уровень понимания словесных инструкций.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Таким детям необходим практический опыт для закрепления знаний, умений и навыков.</a:t>
            </a:r>
          </a:p>
          <a:p>
            <a:pPr>
              <a:buNone/>
            </a:pP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работе с детьми с ОНР и ЗПР с целью обогащения речи, расширения словарного запаса, воспитания самостоятельности мною были созданы картотеки тематических </a:t>
            </a:r>
            <a:r>
              <a:rPr lang="ru-RU" sz="4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4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стихотворений, песен, дидактических и подвижных игр на развитие внимания, малоподвижных игр на снятие напряжения. 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комплексный процесс создания, распространения, внедрения и использования нового практического средства, метода или концепции для удовлетворения человеческих потребностей.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545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дошкольного образования сказано, что содержание образовательной программы ДОО  «должно обеспечивать развитие личности, мотивации и способностей детей в различных видах деятельности» по пяти направлениям развития и образования детей: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социально – коммуникативное развитие (усвоение норм и ценностей здорового образа жизни, становление самостоятельности, формирование основ безопасного поведения в природе и др.),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познавательное развитие (формирование представлений о себе, объектах окружающего мира, малой родине и Отечестве),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речевое развитие (обогащение активного словаря, развитие связной речи, знакомство с детской литературой),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художественно – эстетическое развитие (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предпосылок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смыслового восприятия и понимания мира природы, становление эстетического отношения к окружающему миру),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физическое развитие (приобретение опыта в двигательной активности, формирование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двигательной системы организма, развитие физических качеств, овладение подвижными играми, становление ценностей здорового образа жизни). В походах есть возможность развивать ребенка по всем указанным направлениям. </a:t>
            </a:r>
          </a:p>
          <a:p>
            <a:pPr algn="ctr"/>
            <a:endParaRPr lang="ru-RU" sz="3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Поэтому, могу с уверенностью сказать, что данная инновационная деятельность имеет высокую эффективность в решении задач ФГОС ДО.</a:t>
            </a:r>
            <a:endParaRPr lang="ru-RU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Дальнейшее применение темы «Туризм»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Приобщение детей к здоровому образу жизни (здоровое питание, личная гигиена, экология, строение организма, функции внутренних органов, развитие физических качеств).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Нравственно - патриотическое воспитание (Родина, малая Родина, город, деревня, улица, дом, народные традиции, профессии и ремесла нашего края и поселка, известные люди и спортсмены нашего поселка).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Краеведение (походы-экскурсии в школу,  на почту, в библиотеку, к памятнику  Неизвестному солдату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усадьбу Н.А.Некрасова, пожарную часть , география края, животный и растительный мир нашего края,  достопримечательности).</a:t>
            </a:r>
            <a:r>
              <a:rPr lang="ru-RU" sz="3400" dirty="0" smtClean="0"/>
              <a:t> 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Познание окружающего мира (времена года, календарь погоды, природные явления, опыты и эксперименты, огород на окошке, сезонная одежда, деревья, растения и кустарники, грибы, ягоды, фрукты, овощи, дикие животные, птицы, подводный мир, дикие животные готовятся к зиме, поделки из природного материала, сбор гербария , профессии – почтальон, поэт-писатель, учитель, транспорт и история возникновения транспорта).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Изучение ПДД (правила поведения на проезжей части).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Изучение ОБЖ (ребенок и природа; правила поведения на природе; пожарная безопасность -правила поведения с огнем в лесу; правила поведения с незнакомыми людьми; закрепление знания своего адреса, номера телефона; телефоны экстренных служб).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Раскрытие темы Туризм (туристическое снаряжение, туристическая культура, традиции, особенности походов).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927</TotalTime>
  <Words>1884</Words>
  <Application>Microsoft Office PowerPoint</Application>
  <PresentationFormat>Экран (4:3)</PresentationFormat>
  <Paragraphs>137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Литейная</vt:lpstr>
      <vt:lpstr>Презентация PowerPoint</vt:lpstr>
      <vt:lpstr>Цели</vt:lpstr>
      <vt:lpstr>Задачи </vt:lpstr>
      <vt:lpstr>Оздоровительные</vt:lpstr>
      <vt:lpstr>Воспитательные </vt:lpstr>
      <vt:lpstr>Принципы  </vt:lpstr>
      <vt:lpstr>Осуществление индивидуального подхода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 (инклюзивное образование)        </vt:lpstr>
      <vt:lpstr>Инновация – комплексный процесс создания, распространения, внедрения и использования нового практического средства, метода или концепции для удовлетворения человеческих потребностей.</vt:lpstr>
      <vt:lpstr>Дальнейшее применение темы «Туризм»  </vt:lpstr>
      <vt:lpstr>Здоровьесберегающие технологии </vt:lpstr>
      <vt:lpstr>Презентация PowerPoint</vt:lpstr>
      <vt:lpstr>Презентация PowerPoint</vt:lpstr>
      <vt:lpstr>Презентация PowerPoint</vt:lpstr>
      <vt:lpstr>Средства, формы и методы  реализации туристической деятельности </vt:lpstr>
      <vt:lpstr>Презентация PowerPoint</vt:lpstr>
      <vt:lpstr>Экскурсия в библиотеку</vt:lpstr>
      <vt:lpstr>Экскурсия в музей школы</vt:lpstr>
      <vt:lpstr>Поход на летние литературные чтения</vt:lpstr>
      <vt:lpstr>Поход к памятнику  Неизвестному солдату ВОв</vt:lpstr>
      <vt:lpstr>Оздоровительная пробежка  «Чтим, помним и гордимся!»</vt:lpstr>
      <vt:lpstr>Путешествие  по экологической тропе</vt:lpstr>
      <vt:lpstr>Физкультурное развлечение  «Лесная сказка»</vt:lpstr>
      <vt:lpstr>Праздник «Березка» </vt:lpstr>
      <vt:lpstr>Физкультурное мероприятие  «Будь осторожен!»</vt:lpstr>
      <vt:lpstr>Физкультурный праздник  «Наши защитники»</vt:lpstr>
      <vt:lpstr>Физкультурное развлечение  «Нам микробы не нужны!»</vt:lpstr>
      <vt:lpstr>Беседа «Моя безопасность»   </vt:lpstr>
      <vt:lpstr>НОД по физкультуре  «Мы – туристы!»</vt:lpstr>
      <vt:lpstr>Презентация PowerPoint</vt:lpstr>
      <vt:lpstr>Презентация PowerPoint</vt:lpstr>
      <vt:lpstr>Презентация PowerPoint</vt:lpstr>
      <vt:lpstr>Физкультурное мероприятие  «Юные туристята»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туристической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Николаевна Новикова</cp:lastModifiedBy>
  <cp:revision>104</cp:revision>
  <dcterms:created xsi:type="dcterms:W3CDTF">2017-11-15T13:12:38Z</dcterms:created>
  <dcterms:modified xsi:type="dcterms:W3CDTF">2017-12-21T13:33:33Z</dcterms:modified>
</cp:coreProperties>
</file>