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93" r:id="rId2"/>
    <p:sldId id="294" r:id="rId3"/>
    <p:sldId id="258" r:id="rId4"/>
    <p:sldId id="278" r:id="rId5"/>
    <p:sldId id="296" r:id="rId6"/>
    <p:sldId id="285" r:id="rId7"/>
    <p:sldId id="29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8025" autoAdjust="0"/>
    <p:restoredTop sz="96433" autoAdjust="0"/>
  </p:normalViewPr>
  <p:slideViewPr>
    <p:cSldViewPr snapToGrid="0">
      <p:cViewPr varScale="1">
        <p:scale>
          <a:sx n="79" d="100"/>
          <a:sy n="79" d="100"/>
        </p:scale>
        <p:origin x="-174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ADEE1-D789-41AE-B26E-006ABC1E032F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CA0E3-8E91-416C-850D-D9653343F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7252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CA0E3-8E91-416C-850D-D9653343F28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9040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6234D6D-D126-4602-A494-EF18B86D3520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"/>
            <a:ext cx="7772400" cy="1676400"/>
          </a:xfrm>
        </p:spPr>
        <p:txBody>
          <a:bodyPr anchor="ctr"/>
          <a:lstStyle/>
          <a:p>
            <a:pPr eaLnBrk="1" hangingPunct="1"/>
            <a:r>
              <a:rPr lang="ru-RU" altLang="ru-RU" sz="4000" b="1" smtClean="0">
                <a:solidFill>
                  <a:srgbClr val="CC0000"/>
                </a:solidFill>
              </a:rPr>
              <a:t>Даниловский муниципальный район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1600200"/>
            <a:ext cx="3962400" cy="5097463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endParaRPr lang="ru-RU" altLang="ru-RU" sz="2800" smtClean="0"/>
          </a:p>
        </p:txBody>
      </p:sp>
      <p:pic>
        <p:nvPicPr>
          <p:cNvPr id="3077" name="Picture 7" descr="https://www.laststicker.ru/i/cards/971/7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00200"/>
            <a:ext cx="3962400" cy="509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40919" y="0"/>
            <a:ext cx="988491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84988" y="998376"/>
            <a:ext cx="779893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itchFamily="18" charset="0"/>
                <a:ea typeface="Tahoma" panose="020B0604030504040204" pitchFamily="34" charset="0"/>
                <a:cs typeface="Tahoma" panose="020B0604030504040204" pitchFamily="34" charset="0"/>
              </a:rPr>
              <a:t>Тема:</a:t>
            </a:r>
            <a:r>
              <a:rPr lang="ru-RU" sz="3200" b="1" dirty="0" smtClean="0">
                <a:latin typeface="Georgia" pitchFamily="18" charset="0"/>
              </a:rPr>
              <a:t> «Организация спортивных игр и упражнений в ДОУ, как одно из условий развития потребности к самостоятельным занятиям детей».</a:t>
            </a:r>
            <a:endParaRPr lang="ru-RU" sz="3200" dirty="0" smtClean="0">
              <a:latin typeface="Georgia" pitchFamily="18" charset="0"/>
            </a:endParaRPr>
          </a:p>
          <a:p>
            <a:endParaRPr lang="ru-RU" sz="400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272208" y="3816626"/>
            <a:ext cx="51948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Наступил учебный год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физкультурники вперёд!</a:t>
            </a:r>
            <a:endParaRPr kumimoji="0" lang="ru-RU" sz="6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зачитываю план</a:t>
            </a:r>
            <a:endParaRPr kumimoji="0" lang="ru-RU" sz="6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сказали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одобрям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6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Будем целый год играть </a:t>
            </a:r>
            <a:endParaRPr kumimoji="0" lang="ru-RU" sz="6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Спортивным играм обучать!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77"/>
          <a:stretch>
            <a:fillRect/>
          </a:stretch>
        </p:blipFill>
        <p:spPr>
          <a:xfrm>
            <a:off x="-964740" y="-681135"/>
            <a:ext cx="10141954" cy="753913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388637" y="0"/>
            <a:ext cx="548315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Georgia" pitchFamily="18" charset="0"/>
              </a:rPr>
              <a:t>Семинар – практикум: </a:t>
            </a:r>
            <a:r>
              <a:rPr lang="ru-RU" sz="2400" b="1" dirty="0" smtClean="0">
                <a:latin typeface="Georgia" pitchFamily="18" charset="0"/>
              </a:rPr>
              <a:t>«Педагогическое мастерство – путь к совершенству»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b="1" dirty="0" smtClean="0"/>
          </a:p>
          <a:p>
            <a:endParaRPr lang="ru-RU" b="1" dirty="0" smtClean="0"/>
          </a:p>
        </p:txBody>
      </p:sp>
      <p:pic>
        <p:nvPicPr>
          <p:cNvPr id="11" name="Рисунок 10" descr="DSC00881.JPG"/>
          <p:cNvPicPr>
            <a:picLocks noChangeAspect="1"/>
          </p:cNvPicPr>
          <p:nvPr/>
        </p:nvPicPr>
        <p:blipFill>
          <a:blip r:embed="rId4" cstate="print"/>
          <a:srcRect l="-1598" t="22364" r="13898" b="-8305"/>
          <a:stretch>
            <a:fillRect/>
          </a:stretch>
        </p:blipFill>
        <p:spPr>
          <a:xfrm>
            <a:off x="1707502" y="1371601"/>
            <a:ext cx="3415003" cy="2509934"/>
          </a:xfrm>
          <a:prstGeom prst="rect">
            <a:avLst/>
          </a:prstGeom>
        </p:spPr>
      </p:pic>
      <p:pic>
        <p:nvPicPr>
          <p:cNvPr id="12" name="Рисунок 11" descr="DSC00882.JPG"/>
          <p:cNvPicPr>
            <a:picLocks noChangeAspect="1"/>
          </p:cNvPicPr>
          <p:nvPr/>
        </p:nvPicPr>
        <p:blipFill>
          <a:blip r:embed="rId5" cstate="print"/>
          <a:srcRect l="6148" t="23327" r="9403"/>
          <a:stretch>
            <a:fillRect/>
          </a:stretch>
        </p:blipFill>
        <p:spPr>
          <a:xfrm>
            <a:off x="4224963" y="3890867"/>
            <a:ext cx="3774318" cy="2570091"/>
          </a:xfrm>
          <a:prstGeom prst="rect">
            <a:avLst/>
          </a:prstGeom>
        </p:spPr>
      </p:pic>
      <p:pic>
        <p:nvPicPr>
          <p:cNvPr id="13" name="Рисунок 12" descr="jWeKdXbmE17DYJCzMRBnpgSKMZx61X3NWh7imGZYAszu7DVaREQa.jpg"/>
          <p:cNvPicPr>
            <a:picLocks noChangeAspect="1"/>
          </p:cNvPicPr>
          <p:nvPr/>
        </p:nvPicPr>
        <p:blipFill>
          <a:blip r:embed="rId6" cstate="print"/>
          <a:srcRect l="14776" t="14696" r="2556" b="1278"/>
          <a:stretch>
            <a:fillRect/>
          </a:stretch>
        </p:blipFill>
        <p:spPr>
          <a:xfrm>
            <a:off x="5794309" y="1352940"/>
            <a:ext cx="3219061" cy="2453950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02024" y="3875739"/>
            <a:ext cx="348200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Встреча первая </a:t>
            </a:r>
            <a:endParaRPr kumimoji="0" lang="ru-RU" sz="6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Она в саду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Солнышко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прошла.</a:t>
            </a:r>
            <a:endParaRPr kumimoji="0" lang="ru-RU" sz="6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Семинар там провели</a:t>
            </a:r>
            <a:endParaRPr kumimoji="0" lang="ru-RU" sz="6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довольные ушли. 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1663" y="0"/>
            <a:ext cx="9225663" cy="69749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90133" y="148614"/>
            <a:ext cx="5940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Баскетболисты среди нас!</a:t>
            </a:r>
          </a:p>
        </p:txBody>
      </p:sp>
      <p:pic>
        <p:nvPicPr>
          <p:cNvPr id="8" name="Рисунок 7" descr="image (1).jpg"/>
          <p:cNvPicPr>
            <a:picLocks noChangeAspect="1"/>
          </p:cNvPicPr>
          <p:nvPr/>
        </p:nvPicPr>
        <p:blipFill>
          <a:blip r:embed="rId3" cstate="print"/>
          <a:srcRect t="12667" r="6944"/>
          <a:stretch>
            <a:fillRect/>
          </a:stretch>
        </p:blipFill>
        <p:spPr>
          <a:xfrm>
            <a:off x="5068855" y="746449"/>
            <a:ext cx="3907193" cy="2444621"/>
          </a:xfrm>
          <a:prstGeom prst="rect">
            <a:avLst/>
          </a:prstGeom>
        </p:spPr>
      </p:pic>
      <p:pic>
        <p:nvPicPr>
          <p:cNvPr id="9" name="Рисунок 8" descr="image (2).jpg"/>
          <p:cNvPicPr>
            <a:picLocks noChangeAspect="1"/>
          </p:cNvPicPr>
          <p:nvPr/>
        </p:nvPicPr>
        <p:blipFill>
          <a:blip r:embed="rId4" cstate="print"/>
          <a:srcRect t="1667" r="7611" b="9667"/>
          <a:stretch>
            <a:fillRect/>
          </a:stretch>
        </p:blipFill>
        <p:spPr>
          <a:xfrm>
            <a:off x="5040863" y="4170783"/>
            <a:ext cx="3879203" cy="2481943"/>
          </a:xfrm>
          <a:prstGeom prst="rect">
            <a:avLst/>
          </a:prstGeom>
        </p:spPr>
      </p:pic>
      <p:pic>
        <p:nvPicPr>
          <p:cNvPr id="10" name="Рисунок 9" descr="image (3).jpg"/>
          <p:cNvPicPr>
            <a:picLocks noChangeAspect="1"/>
          </p:cNvPicPr>
          <p:nvPr/>
        </p:nvPicPr>
        <p:blipFill>
          <a:blip r:embed="rId5" cstate="print"/>
          <a:srcRect r="19101" b="14494"/>
          <a:stretch>
            <a:fillRect/>
          </a:stretch>
        </p:blipFill>
        <p:spPr>
          <a:xfrm>
            <a:off x="1586204" y="2326432"/>
            <a:ext cx="3359020" cy="2366866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29589" y="4836695"/>
            <a:ext cx="289961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Дальше едем мы гурьбой</a:t>
            </a:r>
            <a:endParaRPr kumimoji="0" lang="ru-RU" sz="6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садик 127-ой.</a:t>
            </a:r>
            <a:endParaRPr kumimoji="0" lang="ru-RU" sz="6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Элементы баскетбола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Пригодятся детям в школе! 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919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71342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2157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52327" y="267869"/>
            <a:ext cx="25939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Все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на футбол!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8" name="Рисунок 7" descr="P2072301.JPG"/>
          <p:cNvPicPr>
            <a:picLocks noChangeAspect="1"/>
          </p:cNvPicPr>
          <p:nvPr/>
        </p:nvPicPr>
        <p:blipFill>
          <a:blip r:embed="rId3" cstate="print"/>
          <a:srcRect l="6782" t="33123" r="8518"/>
          <a:stretch>
            <a:fillRect/>
          </a:stretch>
        </p:blipFill>
        <p:spPr>
          <a:xfrm>
            <a:off x="5691671" y="279916"/>
            <a:ext cx="3340361" cy="1978091"/>
          </a:xfrm>
          <a:prstGeom prst="rect">
            <a:avLst/>
          </a:prstGeom>
        </p:spPr>
      </p:pic>
      <p:pic>
        <p:nvPicPr>
          <p:cNvPr id="9" name="Рисунок 8" descr="P2072306.JPG"/>
          <p:cNvPicPr>
            <a:picLocks noChangeAspect="1"/>
          </p:cNvPicPr>
          <p:nvPr/>
        </p:nvPicPr>
        <p:blipFill>
          <a:blip r:embed="rId4" cstate="print"/>
          <a:srcRect t="20996" r="23488"/>
          <a:stretch>
            <a:fillRect/>
          </a:stretch>
        </p:blipFill>
        <p:spPr>
          <a:xfrm>
            <a:off x="1152627" y="211903"/>
            <a:ext cx="2578389" cy="1996751"/>
          </a:xfrm>
          <a:prstGeom prst="rect">
            <a:avLst/>
          </a:prstGeom>
        </p:spPr>
      </p:pic>
      <p:pic>
        <p:nvPicPr>
          <p:cNvPr id="10" name="Рисунок 9" descr="P2072311.JPG"/>
          <p:cNvPicPr>
            <a:picLocks noChangeAspect="1"/>
          </p:cNvPicPr>
          <p:nvPr/>
        </p:nvPicPr>
        <p:blipFill>
          <a:blip r:embed="rId5" cstate="print"/>
          <a:srcRect l="1358" t="9078" r="14153" b="4861"/>
          <a:stretch>
            <a:fillRect/>
          </a:stretch>
        </p:blipFill>
        <p:spPr>
          <a:xfrm>
            <a:off x="718459" y="2423119"/>
            <a:ext cx="3545630" cy="2708717"/>
          </a:xfrm>
          <a:prstGeom prst="rect">
            <a:avLst/>
          </a:prstGeom>
        </p:spPr>
      </p:pic>
      <p:pic>
        <p:nvPicPr>
          <p:cNvPr id="11" name="Рисунок 10" descr="P2072310.JPG"/>
          <p:cNvPicPr>
            <a:picLocks noChangeAspect="1"/>
          </p:cNvPicPr>
          <p:nvPr/>
        </p:nvPicPr>
        <p:blipFill>
          <a:blip r:embed="rId6" cstate="print"/>
          <a:srcRect l="7329" t="17731" r="946"/>
          <a:stretch>
            <a:fillRect/>
          </a:stretch>
        </p:blipFill>
        <p:spPr>
          <a:xfrm>
            <a:off x="4911653" y="2435290"/>
            <a:ext cx="4036403" cy="2715209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320715" y="5474368"/>
            <a:ext cx="304398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Сельский Дмитриевский сад</a:t>
            </a:r>
            <a:endParaRPr kumimoji="0" lang="ru-RU" sz="6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Встретить нас был очень рад!</a:t>
            </a:r>
            <a:endParaRPr kumimoji="0" lang="ru-RU" sz="6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Показали нам футбол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как забить победный гол!</a:t>
            </a:r>
            <a:r>
              <a:rPr kumimoji="0" lang="ru-RU" sz="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70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70437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2157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34452" y="120622"/>
            <a:ext cx="56864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Спартакиада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среди детских садов города с элементами спортивных игр.</a:t>
            </a:r>
          </a:p>
        </p:txBody>
      </p:sp>
      <p:pic>
        <p:nvPicPr>
          <p:cNvPr id="9" name="Рисунок 8" descr="16.jpg"/>
          <p:cNvPicPr>
            <a:picLocks noChangeAspect="1"/>
          </p:cNvPicPr>
          <p:nvPr/>
        </p:nvPicPr>
        <p:blipFill>
          <a:blip r:embed="rId3" cstate="print"/>
          <a:srcRect t="5835" r="8393" b="22542"/>
          <a:stretch>
            <a:fillRect/>
          </a:stretch>
        </p:blipFill>
        <p:spPr>
          <a:xfrm>
            <a:off x="5105319" y="1502228"/>
            <a:ext cx="3861400" cy="22642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0675" y="4429496"/>
            <a:ext cx="3816044" cy="24285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7776" y="1502228"/>
            <a:ext cx="3019035" cy="2264276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105526" y="4439653"/>
            <a:ext cx="292367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 конце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Спартакиада!</a:t>
            </a:r>
            <a:endParaRPr kumimoji="0" lang="ru-RU" sz="6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детишки были рады.</a:t>
            </a:r>
            <a:endParaRPr kumimoji="0" lang="ru-RU" sz="6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игры разные играть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Свои уменья показать! 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99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16984" y="0"/>
            <a:ext cx="988491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0" t="14181"/>
          <a:stretch/>
        </p:blipFill>
        <p:spPr>
          <a:xfrm>
            <a:off x="2301938" y="3374387"/>
            <a:ext cx="3445539" cy="2388736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73967" y="721895"/>
            <a:ext cx="571500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Всем по мячику нам дали.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конечно обещали.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следующий учебный год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Выше, дальше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вперёд!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724</TotalTime>
  <Words>171</Words>
  <Application>Microsoft Office PowerPoint</Application>
  <PresentationFormat>Экран (4:3)</PresentationFormat>
  <Paragraphs>40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Даниловский муниципальный район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76</cp:revision>
  <dcterms:created xsi:type="dcterms:W3CDTF">2013-11-19T05:52:05Z</dcterms:created>
  <dcterms:modified xsi:type="dcterms:W3CDTF">2018-09-17T16:37:02Z</dcterms:modified>
</cp:coreProperties>
</file>