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61" r:id="rId3"/>
    <p:sldId id="264" r:id="rId4"/>
    <p:sldId id="263" r:id="rId5"/>
    <p:sldId id="280" r:id="rId6"/>
    <p:sldId id="278" r:id="rId7"/>
    <p:sldId id="266" r:id="rId8"/>
    <p:sldId id="290" r:id="rId9"/>
    <p:sldId id="284" r:id="rId10"/>
    <p:sldId id="275" r:id="rId11"/>
    <p:sldId id="270" r:id="rId12"/>
    <p:sldId id="285" r:id="rId13"/>
    <p:sldId id="286" r:id="rId14"/>
    <p:sldId id="287" r:id="rId15"/>
    <p:sldId id="282" r:id="rId16"/>
    <p:sldId id="267" r:id="rId17"/>
    <p:sldId id="279" r:id="rId18"/>
    <p:sldId id="281" r:id="rId19"/>
    <p:sldId id="288" r:id="rId20"/>
    <p:sldId id="289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48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9" autoAdjust="0"/>
    <p:restoredTop sz="94675" autoAdjust="0"/>
  </p:normalViewPr>
  <p:slideViewPr>
    <p:cSldViewPr>
      <p:cViewPr varScale="1">
        <p:scale>
          <a:sx n="65" d="100"/>
          <a:sy n="65" d="100"/>
        </p:scale>
        <p:origin x="72" y="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FB60-6FC3-478A-B69E-BE60371AAB5E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BA2B-707C-49CA-A5C8-02070B4734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FB60-6FC3-478A-B69E-BE60371AAB5E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BA2B-707C-49CA-A5C8-02070B473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FB60-6FC3-478A-B69E-BE60371AAB5E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BA2B-707C-49CA-A5C8-02070B473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FB60-6FC3-478A-B69E-BE60371AAB5E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BA2B-707C-49CA-A5C8-02070B4734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FB60-6FC3-478A-B69E-BE60371AAB5E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BA2B-707C-49CA-A5C8-02070B473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FB60-6FC3-478A-B69E-BE60371AAB5E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BA2B-707C-49CA-A5C8-02070B4734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FB60-6FC3-478A-B69E-BE60371AAB5E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BA2B-707C-49CA-A5C8-02070B4734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FB60-6FC3-478A-B69E-BE60371AAB5E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BA2B-707C-49CA-A5C8-02070B473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FB60-6FC3-478A-B69E-BE60371AAB5E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BA2B-707C-49CA-A5C8-02070B473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FB60-6FC3-478A-B69E-BE60371AAB5E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BA2B-707C-49CA-A5C8-02070B473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FB60-6FC3-478A-B69E-BE60371AAB5E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BA2B-707C-49CA-A5C8-02070B4734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97FFB60-6FC3-478A-B69E-BE60371AAB5E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A4BA2B-707C-49CA-A5C8-02070B473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E:\&#1070;&#1088;&#1080;&#1081;%20&#1042;&#1080;&#1079;&#1073;&#1086;&#1088;%20-%20&#1052;&#1080;&#1083;&#1072;&#1103;%20&#1084;&#1086;&#1103;%20(minus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96944" cy="6292080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Методическое    объединение инструкторов по физической культуре Дзержинского района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города Ярославля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E:\эмблемы\эмблема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563" y="476672"/>
            <a:ext cx="145875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16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64896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Товарищеский матч по футболу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340768"/>
            <a:ext cx="7992888" cy="50405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26" y="1340768"/>
            <a:ext cx="4479415" cy="25196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1716" y="3939228"/>
            <a:ext cx="4408490" cy="24797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651" y="1303091"/>
            <a:ext cx="4604201" cy="25898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26" y="3939228"/>
            <a:ext cx="4370412" cy="245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0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Веселые старты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745" y="1405275"/>
            <a:ext cx="3673802" cy="2066514"/>
          </a:xfrm>
          <a:prstGeom prst="rect">
            <a:avLst/>
          </a:prstGeom>
        </p:spPr>
      </p:pic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7334" y="3939638"/>
            <a:ext cx="3859921" cy="21712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55" y="4045386"/>
            <a:ext cx="3703092" cy="20829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7334" y="1375931"/>
            <a:ext cx="3760463" cy="211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Футбольная лига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068368"/>
            <a:ext cx="4684370" cy="26349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6305" y="3753036"/>
            <a:ext cx="4712159" cy="265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2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7"/>
            <a:ext cx="8224871" cy="910325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«Сильным- ловким вырастай!»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Фестиваль талантов «Юные дарования»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в рамках проекта «Умные каникулы».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321" y="1170972"/>
            <a:ext cx="4144878" cy="31086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234" y="1195202"/>
            <a:ext cx="2815230" cy="211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8" y="4561247"/>
            <a:ext cx="2351264" cy="17634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7185" y="3948355"/>
            <a:ext cx="2815230" cy="211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2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Шахматно-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шашачный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турнир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5902" y="3634736"/>
            <a:ext cx="3475924" cy="26069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110685"/>
            <a:ext cx="1658427" cy="12438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5045" y="1101598"/>
            <a:ext cx="3312368" cy="24842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28" y="3634736"/>
            <a:ext cx="3466348" cy="25997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1760" y="1110685"/>
            <a:ext cx="1658427" cy="124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7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Городские и региональные мероприятия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Users\пк\Desktop\109\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4139" y="1170640"/>
            <a:ext cx="3744416" cy="2486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пк\Desktop\фото 183\Полумарафон 2016\IMG_929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016" y="1052736"/>
            <a:ext cx="3553120" cy="2644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пк\Desktop\РАША РАНИНГ\7I6mY85UMNk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560" y="3789040"/>
            <a:ext cx="3960440" cy="2687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5" descr="C:\Users\пк\Desktop\11СЕНТЯБРЯ\811yCHppcvM.jpg"/>
          <p:cNvPicPr>
            <a:picLocks noGrp="1"/>
          </p:cNvPicPr>
          <p:nvPr>
            <p:ph sz="quarter" idx="429496729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016" y="3789040"/>
            <a:ext cx="360040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458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64896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Городские и региональные мероприятия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4" name="Picture 2" descr="E:\Новая папка\QhffA44GJy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315" y="1203702"/>
            <a:ext cx="3785015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пк\Desktop\1ИЮНЯ\pvZS7iR4fdc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4008" y="3892153"/>
            <a:ext cx="4014154" cy="2674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E:\Слет инструкторов\clip_image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4695" y="1197974"/>
            <a:ext cx="4040440" cy="2691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Содержимое 4" descr="C:\Users\пк\Desktop\109\DSC_0122.JPG"/>
          <p:cNvPicPr>
            <a:picLocks noGrp="1"/>
          </p:cNvPicPr>
          <p:nvPr>
            <p:ph sz="quarter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0594" y="3969772"/>
            <a:ext cx="3855885" cy="2450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767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92888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Ёлка в кедах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5372" y="4893904"/>
            <a:ext cx="2231136" cy="1487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204" y="4893904"/>
            <a:ext cx="3737012" cy="14874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9538" y="2683008"/>
            <a:ext cx="3316343" cy="22108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893904"/>
            <a:ext cx="2167644" cy="14874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809" y="1268760"/>
            <a:ext cx="3168352" cy="21122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274438"/>
            <a:ext cx="3179382" cy="211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9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04856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Фестиваль ГТО «Младше всех»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340767"/>
            <a:ext cx="2809409" cy="18722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2716394"/>
            <a:ext cx="2880320" cy="19194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45" y="4503997"/>
            <a:ext cx="2925151" cy="19493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3279" y="1340767"/>
            <a:ext cx="2530152" cy="22619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3168" y="4537827"/>
            <a:ext cx="3029272" cy="186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2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04856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Фестивали: «Танцующий Ярославль», «Детский Сабантуй по -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Ярославски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».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012" y="1412776"/>
            <a:ext cx="3863781" cy="28978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977" y="3717032"/>
            <a:ext cx="3961035" cy="264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6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332656"/>
            <a:ext cx="7920880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Презентации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E:\Слет инструкторов\IMG_83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269" y="1209820"/>
            <a:ext cx="4083747" cy="2660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Слет инструкторов\IMG_864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269" y="3870443"/>
            <a:ext cx="4029469" cy="2633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Слет инструкторов\ГТО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3442" y="1588772"/>
            <a:ext cx="3434300" cy="4282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Юрий Визбор - Милая моя (min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532440" y="638132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1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04856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Городской семейный туристический слет</a:t>
            </a:r>
            <a:endParaRPr lang="ru-RU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3" y="1340767"/>
            <a:ext cx="3923319" cy="29424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3" y="4370276"/>
            <a:ext cx="1945580" cy="15923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67"/>
          <a:stretch/>
        </p:blipFill>
        <p:spPr>
          <a:xfrm>
            <a:off x="3020305" y="4370276"/>
            <a:ext cx="1730597" cy="16100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6445" y="4283256"/>
            <a:ext cx="1904512" cy="16424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934" y="1367732"/>
            <a:ext cx="3127173" cy="234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8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80920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Региональный слет инструкторов по физической культуре 2017 год.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592" y="3882002"/>
            <a:ext cx="3339102" cy="25043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257" y="1124744"/>
            <a:ext cx="3456384" cy="25696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685" y="1148597"/>
            <a:ext cx="3447942" cy="25859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9"/>
          <a:stretch/>
        </p:blipFill>
        <p:spPr>
          <a:xfrm>
            <a:off x="716373" y="3882002"/>
            <a:ext cx="3530268" cy="247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8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80920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Региональный слет инструкторов по физической культуре 2017 год.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0129" y="1268760"/>
            <a:ext cx="6576025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04856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Семинары-практикумы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E:\Слет инструкторов\IMG_013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1724" y="1124744"/>
            <a:ext cx="3713832" cy="27698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Слет инструкторов\IMG_703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97960" y="1192459"/>
            <a:ext cx="3704878" cy="2702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Слет инструкторов\IMG_701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014" t="-1" b="-18221"/>
          <a:stretch/>
        </p:blipFill>
        <p:spPr bwMode="auto">
          <a:xfrm>
            <a:off x="4912" y="4072779"/>
            <a:ext cx="4392488" cy="2878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:\Слет инструкторов\IMG_832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97960" y="4081066"/>
            <a:ext cx="3714814" cy="2517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69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04856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Мастер-классы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E:\Новая папка\фото с бассеина\DSC094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9" y="1203744"/>
            <a:ext cx="3600400" cy="2530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Слет инструкторов\IMG_014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1218566"/>
            <a:ext cx="4055721" cy="2515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Слет инструкторов\IMG_83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4953" y="3861048"/>
            <a:ext cx="5010956" cy="2818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62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04856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Мастер-класс ГТО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068" b="-4199"/>
          <a:stretch/>
        </p:blipFill>
        <p:spPr>
          <a:xfrm>
            <a:off x="3579040" y="2852936"/>
            <a:ext cx="2826060" cy="19236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354128"/>
            <a:ext cx="3492278" cy="19644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5" y="4509119"/>
            <a:ext cx="3575718" cy="20113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27" y="4499628"/>
            <a:ext cx="3497011" cy="19670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340768"/>
            <a:ext cx="3407021" cy="191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Всероссийский форум работников дошкольного образования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8380" y="472439"/>
            <a:ext cx="4183873" cy="39566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965" y="3512258"/>
            <a:ext cx="3096344" cy="310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6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92888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Конкурсы педагогического мастерства.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1673" y="1682806"/>
            <a:ext cx="5952661" cy="428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1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92888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Районные мероприятия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 descr="E:\Слет инструкторов\clip_image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7034" y="3684652"/>
            <a:ext cx="4088309" cy="2614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Слет инструкторов\IMG_934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3720413"/>
            <a:ext cx="4115300" cy="2575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8235" y="1265352"/>
            <a:ext cx="4391997" cy="247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5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6864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Организованная образовательная деятельность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E:\Слет инструкторов\IMG_60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505988"/>
            <a:ext cx="3600400" cy="2700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Слет инструкторов\IMG_70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4888314" cy="27494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Слет инструкторов\IMG_867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149080"/>
            <a:ext cx="4032448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Новая папка\фото с бассеина\DSC0077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3780420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32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1037</TotalTime>
  <Words>95</Words>
  <Application>Microsoft Office PowerPoint</Application>
  <PresentationFormat>Экран (4:3)</PresentationFormat>
  <Paragraphs>22</Paragraphs>
  <Slides>22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Georgia</vt:lpstr>
      <vt:lpstr>Trebuchet MS</vt:lpstr>
      <vt:lpstr>Воздушный поток</vt:lpstr>
      <vt:lpstr>   Методическое    объединение инструкторов по физической культуре Дзержинского района города Ярославля </vt:lpstr>
      <vt:lpstr>Презентации</vt:lpstr>
      <vt:lpstr>Семинары-практикумы</vt:lpstr>
      <vt:lpstr>Мастер-классы</vt:lpstr>
      <vt:lpstr>Мастер-класс ГТО</vt:lpstr>
      <vt:lpstr>Всероссийский форум работников дошкольного образования</vt:lpstr>
      <vt:lpstr>Конкурсы педагогического мастерства.</vt:lpstr>
      <vt:lpstr>Районные мероприятия</vt:lpstr>
      <vt:lpstr>Организованная образовательная деятельность</vt:lpstr>
      <vt:lpstr>Товарищеский матч по футболу</vt:lpstr>
      <vt:lpstr>Веселые старты</vt:lpstr>
      <vt:lpstr>Футбольная лига</vt:lpstr>
      <vt:lpstr>«Сильным- ловким вырастай!» Фестиваль талантов «Юные дарования»  в рамках проекта «Умные каникулы».</vt:lpstr>
      <vt:lpstr>Шахматно-шашачный турнир</vt:lpstr>
      <vt:lpstr>Городские и региональные мероприятия</vt:lpstr>
      <vt:lpstr>Городские и региональные мероприятия</vt:lpstr>
      <vt:lpstr>Ёлка в кедах</vt:lpstr>
      <vt:lpstr>Фестиваль ГТО «Младше всех»</vt:lpstr>
      <vt:lpstr>Фестивали: «Танцующий Ярославль», «Детский Сабантуй по - Ярославски».</vt:lpstr>
      <vt:lpstr>Городской семейный туристический слет</vt:lpstr>
      <vt:lpstr>Региональный слет инструкторов по физической культуре 2017 год.</vt:lpstr>
      <vt:lpstr>Региональный слет инструкторов по физической культуре 2017 год.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Методическое    объединение инструкторов по физической культуре Дзержинского района</dc:title>
  <dc:creator>Пользователь</dc:creator>
  <cp:lastModifiedBy>Светлана Юрьевна Белянчева</cp:lastModifiedBy>
  <cp:revision>109</cp:revision>
  <dcterms:created xsi:type="dcterms:W3CDTF">2017-06-09T09:20:25Z</dcterms:created>
  <dcterms:modified xsi:type="dcterms:W3CDTF">2018-09-25T11:32:52Z</dcterms:modified>
</cp:coreProperties>
</file>