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9" r:id="rId3"/>
    <p:sldId id="28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6" r:id="rId19"/>
    <p:sldId id="277" r:id="rId20"/>
    <p:sldId id="273" r:id="rId21"/>
    <p:sldId id="275" r:id="rId22"/>
    <p:sldId id="278" r:id="rId23"/>
    <p:sldId id="279" r:id="rId24"/>
    <p:sldId id="280" r:id="rId25"/>
    <p:sldId id="282" r:id="rId26"/>
    <p:sldId id="283" r:id="rId27"/>
    <p:sldId id="284" r:id="rId28"/>
    <p:sldId id="293" r:id="rId29"/>
    <p:sldId id="285" r:id="rId30"/>
    <p:sldId id="286" r:id="rId31"/>
    <p:sldId id="287" r:id="rId32"/>
    <p:sldId id="288" r:id="rId33"/>
    <p:sldId id="290" r:id="rId34"/>
    <p:sldId id="281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5CFB2-77A0-4735-907C-E9641CFD7446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</dgm:pt>
    <dgm:pt modelId="{7C6F463C-966B-4B85-B298-F2FF3BBD1C57}">
      <dgm:prSet phldrT="[Текст]" custT="1"/>
      <dgm:spPr/>
      <dgm:t>
        <a:bodyPr/>
        <a:lstStyle/>
        <a:p>
          <a:pPr algn="ctr"/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45DDD9-F857-47A4-A1CF-68D326EECEE9}" type="parTrans" cxnId="{C283FB02-3EB5-410F-BF55-1B4D2DBC6121}">
      <dgm:prSet/>
      <dgm:spPr/>
      <dgm:t>
        <a:bodyPr/>
        <a:lstStyle/>
        <a:p>
          <a:endParaRPr lang="ru-RU"/>
        </a:p>
      </dgm:t>
    </dgm:pt>
    <dgm:pt modelId="{57325B69-D76D-41CD-A6EF-56042B075060}" type="sibTrans" cxnId="{C283FB02-3EB5-410F-BF55-1B4D2DBC6121}">
      <dgm:prSet/>
      <dgm:spPr/>
      <dgm:t>
        <a:bodyPr/>
        <a:lstStyle/>
        <a:p>
          <a:endParaRPr lang="ru-RU"/>
        </a:p>
      </dgm:t>
    </dgm:pt>
    <dgm:pt modelId="{6CC4FCB2-9E7F-45B3-8296-769CC3AA83A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Закон «Об образовании в Российской Федерации» (ст. 12.п.8; ст.32, п.2.21);</a:t>
          </a:r>
          <a:endParaRPr lang="ru-RU" sz="16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04597BB-8282-446B-A38C-6F693FB334C5}" type="parTrans" cxnId="{C6A747A7-A09F-4156-914E-B793803ECC98}">
      <dgm:prSet/>
      <dgm:spPr/>
      <dgm:t>
        <a:bodyPr/>
        <a:lstStyle/>
        <a:p>
          <a:endParaRPr lang="ru-RU"/>
        </a:p>
      </dgm:t>
    </dgm:pt>
    <dgm:pt modelId="{10057A4D-FD33-4B81-AD10-04BD577E889A}" type="sibTrans" cxnId="{C6A747A7-A09F-4156-914E-B793803ECC98}">
      <dgm:prSet/>
      <dgm:spPr/>
      <dgm:t>
        <a:bodyPr/>
        <a:lstStyle/>
        <a:p>
          <a:endParaRPr lang="ru-RU"/>
        </a:p>
      </dgm:t>
    </dgm:pt>
    <dgm:pt modelId="{E682707B-75F0-4780-9BE1-11EFD536A9D6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Федеральный закон от 04.12.2007 № 329-ФЗ (в ред. от 25.12.2012) </a:t>
          </a:r>
        </a:p>
        <a:p>
          <a:r>
            <a:rPr lang="ru-RU" sz="16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«О физической культуре и спорте в Российской Федерации»</a:t>
          </a:r>
          <a:endParaRPr lang="ru-RU" sz="16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8485D3E-ACD7-4A8B-B5E5-0E3E39BA2F1F}" type="parTrans" cxnId="{BB628CF5-1A83-415D-A33A-93B2F8CDBBAB}">
      <dgm:prSet/>
      <dgm:spPr/>
      <dgm:t>
        <a:bodyPr/>
        <a:lstStyle/>
        <a:p>
          <a:endParaRPr lang="ru-RU"/>
        </a:p>
      </dgm:t>
    </dgm:pt>
    <dgm:pt modelId="{C9546A65-BE6E-4BE4-B3E9-9E21B543E84A}" type="sibTrans" cxnId="{BB628CF5-1A83-415D-A33A-93B2F8CDBBAB}">
      <dgm:prSet/>
      <dgm:spPr/>
      <dgm:t>
        <a:bodyPr/>
        <a:lstStyle/>
        <a:p>
          <a:endParaRPr lang="ru-RU"/>
        </a:p>
      </dgm:t>
    </dgm:pt>
    <dgm:pt modelId="{854761E9-A125-4886-BD6A-09405691A440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Методические рекомендации по созданию и организации школьных спортивных клубов в общеобразовательных учреждениях (письмо от 10.08.2011 </a:t>
          </a:r>
          <a:r>
            <a:rPr lang="ru-RU" sz="1600" dirty="0" err="1" smtClean="0">
              <a:solidFill>
                <a:schemeClr val="bg1"/>
              </a:solidFill>
              <a:latin typeface="+mn-lt"/>
              <a:cs typeface="Times New Roman" pitchFamily="18" charset="0"/>
            </a:rPr>
            <a:t>Минобрнауки</a:t>
          </a:r>
          <a:r>
            <a:rPr lang="ru-RU" sz="16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России № МД/1077/19 и </a:t>
          </a:r>
          <a:r>
            <a:rPr lang="ru-RU" sz="1600" dirty="0" err="1" smtClean="0">
              <a:solidFill>
                <a:schemeClr val="bg1"/>
              </a:solidFill>
              <a:latin typeface="+mn-lt"/>
              <a:cs typeface="Times New Roman" pitchFamily="18" charset="0"/>
            </a:rPr>
            <a:t>Минспорттуризма</a:t>
          </a:r>
          <a:r>
            <a:rPr lang="ru-RU" sz="16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России № НП0207/4568)</a:t>
          </a:r>
          <a:endParaRPr lang="ru-RU" sz="16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B372254-3E31-4A6C-B5A9-BFB490DC071E}" type="parTrans" cxnId="{EBD56F8C-3D14-4F02-AD1C-C8194C8C2CA6}">
      <dgm:prSet/>
      <dgm:spPr/>
      <dgm:t>
        <a:bodyPr/>
        <a:lstStyle/>
        <a:p>
          <a:endParaRPr lang="ru-RU"/>
        </a:p>
      </dgm:t>
    </dgm:pt>
    <dgm:pt modelId="{C0712D4B-2529-435C-BC2D-2D2828AFE88F}" type="sibTrans" cxnId="{EBD56F8C-3D14-4F02-AD1C-C8194C8C2CA6}">
      <dgm:prSet/>
      <dgm:spPr/>
      <dgm:t>
        <a:bodyPr/>
        <a:lstStyle/>
        <a:p>
          <a:endParaRPr lang="ru-RU"/>
        </a:p>
      </dgm:t>
    </dgm:pt>
    <dgm:pt modelId="{C81A90A2-9618-4150-A242-BE04A6CABF8A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«Стратегии развития физической культуры и спорта в Российской Федерации на период до 2020 года»</a:t>
          </a:r>
          <a:endParaRPr lang="ru-RU" sz="16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FA93027-3D14-4CF2-913F-5067B7D05C48}" type="parTrans" cxnId="{F1BAD8F2-D2BF-4CB4-9DF7-854FF7BC7609}">
      <dgm:prSet/>
      <dgm:spPr/>
      <dgm:t>
        <a:bodyPr/>
        <a:lstStyle/>
        <a:p>
          <a:endParaRPr lang="ru-RU"/>
        </a:p>
      </dgm:t>
    </dgm:pt>
    <dgm:pt modelId="{A173B9C7-4A42-4B7F-8E36-171EEC69F14A}" type="sibTrans" cxnId="{F1BAD8F2-D2BF-4CB4-9DF7-854FF7BC7609}">
      <dgm:prSet/>
      <dgm:spPr/>
      <dgm:t>
        <a:bodyPr/>
        <a:lstStyle/>
        <a:p>
          <a:endParaRPr lang="ru-RU"/>
        </a:p>
      </dgm:t>
    </dgm:pt>
    <dgm:pt modelId="{8EF26A67-CCDC-4A3B-A8DA-3B79EF046C79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Устав муниципального общеобразовательного учреждения средней общеобразовательной школы  №20 имени </a:t>
          </a:r>
          <a:r>
            <a:rPr lang="ru-RU" sz="1600" dirty="0" err="1" smtClean="0">
              <a:solidFill>
                <a:schemeClr val="bg1"/>
              </a:solidFill>
              <a:latin typeface="+mn-lt"/>
              <a:cs typeface="Times New Roman" pitchFamily="18" charset="0"/>
            </a:rPr>
            <a:t>П.И.Батова</a:t>
          </a:r>
          <a:endParaRPr lang="ru-RU" sz="1600" dirty="0">
            <a:solidFill>
              <a:schemeClr val="bg1"/>
            </a:solidFill>
            <a:latin typeface="+mn-lt"/>
          </a:endParaRPr>
        </a:p>
      </dgm:t>
    </dgm:pt>
    <dgm:pt modelId="{880F1EE5-87D3-4BE0-A609-B169593538AF}" type="parTrans" cxnId="{36A33BB0-C4A5-4BB5-8D22-33EC0EF01AA3}">
      <dgm:prSet/>
      <dgm:spPr/>
      <dgm:t>
        <a:bodyPr/>
        <a:lstStyle/>
        <a:p>
          <a:endParaRPr lang="ru-RU"/>
        </a:p>
      </dgm:t>
    </dgm:pt>
    <dgm:pt modelId="{6E5F69AA-B5F3-4B7A-81F4-BFC597CDF4D1}" type="sibTrans" cxnId="{36A33BB0-C4A5-4BB5-8D22-33EC0EF01AA3}">
      <dgm:prSet/>
      <dgm:spPr/>
      <dgm:t>
        <a:bodyPr/>
        <a:lstStyle/>
        <a:p>
          <a:endParaRPr lang="ru-RU"/>
        </a:p>
      </dgm:t>
    </dgm:pt>
    <dgm:pt modelId="{E31F7A3B-67A7-4202-91C5-930EFBABA5AF}" type="pres">
      <dgm:prSet presAssocID="{24F5CFB2-77A0-4735-907C-E9641CFD7446}" presName="linearFlow" presStyleCnt="0">
        <dgm:presLayoutVars>
          <dgm:dir/>
          <dgm:resizeHandles val="exact"/>
        </dgm:presLayoutVars>
      </dgm:prSet>
      <dgm:spPr/>
    </dgm:pt>
    <dgm:pt modelId="{2C74CC25-EAD6-4562-84F2-F03B9DEC3593}" type="pres">
      <dgm:prSet presAssocID="{7C6F463C-966B-4B85-B298-F2FF3BBD1C57}" presName="composite" presStyleCnt="0"/>
      <dgm:spPr/>
    </dgm:pt>
    <dgm:pt modelId="{737F924F-38DA-4812-A572-75A2D236E07C}" type="pres">
      <dgm:prSet presAssocID="{7C6F463C-966B-4B85-B298-F2FF3BBD1C57}" presName="imgShp" presStyleLbl="fgImgPlace1" presStyleIdx="0" presStyleCnt="6" custScaleX="48681" custScaleY="64988" custLinFactX="-38015" custLinFactNeighborX="-100000" custLinFactNeighborY="87436"/>
      <dgm:spPr/>
    </dgm:pt>
    <dgm:pt modelId="{EDB098BA-3D9D-4DCE-B604-D8B18B2C4E3C}" type="pres">
      <dgm:prSet presAssocID="{7C6F463C-966B-4B85-B298-F2FF3BBD1C57}" presName="txShp" presStyleLbl="node1" presStyleIdx="0" presStyleCnt="6" custScaleX="150376" custLinFactNeighborX="-124" custLinFactNeighborY="87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F7F3B-79B9-4B87-B8BB-CAD053525A3C}" type="pres">
      <dgm:prSet presAssocID="{57325B69-D76D-41CD-A6EF-56042B075060}" presName="spacing" presStyleCnt="0"/>
      <dgm:spPr/>
    </dgm:pt>
    <dgm:pt modelId="{9C1E662A-9F8A-47CA-9C94-CD0BB74AC24F}" type="pres">
      <dgm:prSet presAssocID="{6CC4FCB2-9E7F-45B3-8296-769CC3AA83AF}" presName="composite" presStyleCnt="0"/>
      <dgm:spPr/>
    </dgm:pt>
    <dgm:pt modelId="{B1CE279E-81BA-4F7F-AC43-28974FD4C72D}" type="pres">
      <dgm:prSet presAssocID="{6CC4FCB2-9E7F-45B3-8296-769CC3AA83AF}" presName="imgShp" presStyleLbl="fgImgPlace1" presStyleIdx="1" presStyleCnt="6" custScaleX="52348" custScaleY="64987" custLinFactX="-38015" custLinFactNeighborX="-100000" custLinFactNeighborY="62623"/>
      <dgm:spPr/>
    </dgm:pt>
    <dgm:pt modelId="{504F2FC3-54EF-4026-9EFC-1EC4013461DD}" type="pres">
      <dgm:prSet presAssocID="{6CC4FCB2-9E7F-45B3-8296-769CC3AA83AF}" presName="txShp" presStyleLbl="node1" presStyleIdx="1" presStyleCnt="6" custScaleX="150376" custLinFactNeighborX="-1644" custLinFactNeighborY="6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E1207-F505-4ED7-854B-71C2A1AC99B7}" type="pres">
      <dgm:prSet presAssocID="{10057A4D-FD33-4B81-AD10-04BD577E889A}" presName="spacing" presStyleCnt="0"/>
      <dgm:spPr/>
    </dgm:pt>
    <dgm:pt modelId="{6806FB29-2A07-449B-8EA8-9442BC4BA149}" type="pres">
      <dgm:prSet presAssocID="{E682707B-75F0-4780-9BE1-11EFD536A9D6}" presName="composite" presStyleCnt="0"/>
      <dgm:spPr/>
    </dgm:pt>
    <dgm:pt modelId="{63288252-873E-4DBA-B95A-11B30F078D00}" type="pres">
      <dgm:prSet presAssocID="{E682707B-75F0-4780-9BE1-11EFD536A9D6}" presName="imgShp" presStyleLbl="fgImgPlace1" presStyleIdx="2" presStyleCnt="6" custScaleX="52348" custScaleY="64987" custLinFactX="-38015" custLinFactNeighborX="-100000" custLinFactNeighborY="37811"/>
      <dgm:spPr/>
    </dgm:pt>
    <dgm:pt modelId="{147CE612-80D3-4DEB-BC0F-84825E980D2C}" type="pres">
      <dgm:prSet presAssocID="{E682707B-75F0-4780-9BE1-11EFD536A9D6}" presName="txShp" presStyleLbl="node1" presStyleIdx="2" presStyleCnt="6" custScaleX="150376" custLinFactNeighborX="-124" custLinFactNeighborY="37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1B71A-5A60-441B-A0F2-077A57787DA8}" type="pres">
      <dgm:prSet presAssocID="{C9546A65-BE6E-4BE4-B3E9-9E21B543E84A}" presName="spacing" presStyleCnt="0"/>
      <dgm:spPr/>
    </dgm:pt>
    <dgm:pt modelId="{124A66F5-192F-4CDB-ADA8-43E6C963DB21}" type="pres">
      <dgm:prSet presAssocID="{854761E9-A125-4886-BD6A-09405691A440}" presName="composite" presStyleCnt="0"/>
      <dgm:spPr/>
    </dgm:pt>
    <dgm:pt modelId="{E4B403F4-117C-4FC2-AE61-B07AF4F08AD7}" type="pres">
      <dgm:prSet presAssocID="{854761E9-A125-4886-BD6A-09405691A440}" presName="imgShp" presStyleLbl="fgImgPlace1" presStyleIdx="3" presStyleCnt="6" custScaleX="48681" custScaleY="64988" custLinFactX="-38015" custLinFactNeighborX="-100000" custLinFactNeighborY="12999"/>
      <dgm:spPr/>
      <dgm:t>
        <a:bodyPr/>
        <a:lstStyle/>
        <a:p>
          <a:endParaRPr lang="ru-RU"/>
        </a:p>
      </dgm:t>
    </dgm:pt>
    <dgm:pt modelId="{FCB9CB89-947E-4997-9840-B64278D6864D}" type="pres">
      <dgm:prSet presAssocID="{854761E9-A125-4886-BD6A-09405691A440}" presName="txShp" presStyleLbl="node1" presStyleIdx="3" presStyleCnt="6" custScaleX="150376" custLinFactNeighborX="-124" custLinFactNeighborY="12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EB9FE-437E-4F5C-9171-CB850027A580}" type="pres">
      <dgm:prSet presAssocID="{C0712D4B-2529-435C-BC2D-2D2828AFE88F}" presName="spacing" presStyleCnt="0"/>
      <dgm:spPr/>
    </dgm:pt>
    <dgm:pt modelId="{A552CDCE-33C7-4F59-8DEC-506C5C467A4D}" type="pres">
      <dgm:prSet presAssocID="{C81A90A2-9618-4150-A242-BE04A6CABF8A}" presName="composite" presStyleCnt="0"/>
      <dgm:spPr/>
    </dgm:pt>
    <dgm:pt modelId="{6D1C8BBA-29B9-4A39-A13D-E21F637B0B66}" type="pres">
      <dgm:prSet presAssocID="{C81A90A2-9618-4150-A242-BE04A6CABF8A}" presName="imgShp" presStyleLbl="fgImgPlace1" presStyleIdx="4" presStyleCnt="6" custScaleX="48681" custScaleY="64986" custLinFactX="-36182" custLinFactNeighborX="-100000" custLinFactNeighborY="-11814"/>
      <dgm:spPr/>
    </dgm:pt>
    <dgm:pt modelId="{D7C71C97-674E-40C5-B8B2-3725468F6089}" type="pres">
      <dgm:prSet presAssocID="{C81A90A2-9618-4150-A242-BE04A6CABF8A}" presName="txShp" presStyleLbl="node1" presStyleIdx="4" presStyleCnt="6" custScaleX="150376" custLinFactNeighborX="-124" custLinFactNeighborY="-1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B7A1D-319C-4472-8949-73EE20728E6D}" type="pres">
      <dgm:prSet presAssocID="{A173B9C7-4A42-4B7F-8E36-171EEC69F14A}" presName="spacing" presStyleCnt="0"/>
      <dgm:spPr/>
    </dgm:pt>
    <dgm:pt modelId="{6D131BF9-32AB-4350-94E2-B65AB58030AB}" type="pres">
      <dgm:prSet presAssocID="{8EF26A67-CCDC-4A3B-A8DA-3B79EF046C79}" presName="composite" presStyleCnt="0"/>
      <dgm:spPr/>
    </dgm:pt>
    <dgm:pt modelId="{61C8DE09-67D3-4F4F-9A97-F3D409B27737}" type="pres">
      <dgm:prSet presAssocID="{8EF26A67-CCDC-4A3B-A8DA-3B79EF046C79}" presName="imgShp" presStyleLbl="fgImgPlace1" presStyleIdx="5" presStyleCnt="6" custScaleX="48681" custScaleY="64987" custLinFactX="-38015" custLinFactNeighborX="-100000" custLinFactNeighborY="-36626"/>
      <dgm:spPr/>
    </dgm:pt>
    <dgm:pt modelId="{13819924-F159-4DCB-9397-06052610DE68}" type="pres">
      <dgm:prSet presAssocID="{8EF26A67-CCDC-4A3B-A8DA-3B79EF046C79}" presName="txShp" presStyleLbl="node1" presStyleIdx="5" presStyleCnt="6" custScaleX="150376" custLinFactNeighborX="-248" custLinFactNeighborY="-36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AD8F2-D2BF-4CB4-9DF7-854FF7BC7609}" srcId="{24F5CFB2-77A0-4735-907C-E9641CFD7446}" destId="{C81A90A2-9618-4150-A242-BE04A6CABF8A}" srcOrd="4" destOrd="0" parTransId="{DFA93027-3D14-4CF2-913F-5067B7D05C48}" sibTransId="{A173B9C7-4A42-4B7F-8E36-171EEC69F14A}"/>
    <dgm:cxn modelId="{C003991B-B22F-4D34-A3E3-14E1BF1BCC1D}" type="presOf" srcId="{8EF26A67-CCDC-4A3B-A8DA-3B79EF046C79}" destId="{13819924-F159-4DCB-9397-06052610DE68}" srcOrd="0" destOrd="0" presId="urn:microsoft.com/office/officeart/2005/8/layout/vList3"/>
    <dgm:cxn modelId="{A5B3CBC5-572D-45EE-9FD9-09C1296EFBEA}" type="presOf" srcId="{854761E9-A125-4886-BD6A-09405691A440}" destId="{FCB9CB89-947E-4997-9840-B64278D6864D}" srcOrd="0" destOrd="0" presId="urn:microsoft.com/office/officeart/2005/8/layout/vList3"/>
    <dgm:cxn modelId="{EBD56F8C-3D14-4F02-AD1C-C8194C8C2CA6}" srcId="{24F5CFB2-77A0-4735-907C-E9641CFD7446}" destId="{854761E9-A125-4886-BD6A-09405691A440}" srcOrd="3" destOrd="0" parTransId="{3B372254-3E31-4A6C-B5A9-BFB490DC071E}" sibTransId="{C0712D4B-2529-435C-BC2D-2D2828AFE88F}"/>
    <dgm:cxn modelId="{C6A747A7-A09F-4156-914E-B793803ECC98}" srcId="{24F5CFB2-77A0-4735-907C-E9641CFD7446}" destId="{6CC4FCB2-9E7F-45B3-8296-769CC3AA83AF}" srcOrd="1" destOrd="0" parTransId="{804597BB-8282-446B-A38C-6F693FB334C5}" sibTransId="{10057A4D-FD33-4B81-AD10-04BD577E889A}"/>
    <dgm:cxn modelId="{FBD2CFDA-68F7-417B-AFCB-DF02155030E2}" type="presOf" srcId="{24F5CFB2-77A0-4735-907C-E9641CFD7446}" destId="{E31F7A3B-67A7-4202-91C5-930EFBABA5AF}" srcOrd="0" destOrd="0" presId="urn:microsoft.com/office/officeart/2005/8/layout/vList3"/>
    <dgm:cxn modelId="{C283FB02-3EB5-410F-BF55-1B4D2DBC6121}" srcId="{24F5CFB2-77A0-4735-907C-E9641CFD7446}" destId="{7C6F463C-966B-4B85-B298-F2FF3BBD1C57}" srcOrd="0" destOrd="0" parTransId="{9245DDD9-F857-47A4-A1CF-68D326EECEE9}" sibTransId="{57325B69-D76D-41CD-A6EF-56042B075060}"/>
    <dgm:cxn modelId="{36A33BB0-C4A5-4BB5-8D22-33EC0EF01AA3}" srcId="{24F5CFB2-77A0-4735-907C-E9641CFD7446}" destId="{8EF26A67-CCDC-4A3B-A8DA-3B79EF046C79}" srcOrd="5" destOrd="0" parTransId="{880F1EE5-87D3-4BE0-A609-B169593538AF}" sibTransId="{6E5F69AA-B5F3-4B7A-81F4-BFC597CDF4D1}"/>
    <dgm:cxn modelId="{BB628CF5-1A83-415D-A33A-93B2F8CDBBAB}" srcId="{24F5CFB2-77A0-4735-907C-E9641CFD7446}" destId="{E682707B-75F0-4780-9BE1-11EFD536A9D6}" srcOrd="2" destOrd="0" parTransId="{E8485D3E-ACD7-4A8B-B5E5-0E3E39BA2F1F}" sibTransId="{C9546A65-BE6E-4BE4-B3E9-9E21B543E84A}"/>
    <dgm:cxn modelId="{F861E6E9-1264-4B64-AF61-2DA0A7160270}" type="presOf" srcId="{E682707B-75F0-4780-9BE1-11EFD536A9D6}" destId="{147CE612-80D3-4DEB-BC0F-84825E980D2C}" srcOrd="0" destOrd="0" presId="urn:microsoft.com/office/officeart/2005/8/layout/vList3"/>
    <dgm:cxn modelId="{230B9968-A753-4643-887C-8CFB39B63ECE}" type="presOf" srcId="{7C6F463C-966B-4B85-B298-F2FF3BBD1C57}" destId="{EDB098BA-3D9D-4DCE-B604-D8B18B2C4E3C}" srcOrd="0" destOrd="0" presId="urn:microsoft.com/office/officeart/2005/8/layout/vList3"/>
    <dgm:cxn modelId="{6AF275EE-078B-461A-A86D-909DFD8182EF}" type="presOf" srcId="{C81A90A2-9618-4150-A242-BE04A6CABF8A}" destId="{D7C71C97-674E-40C5-B8B2-3725468F6089}" srcOrd="0" destOrd="0" presId="urn:microsoft.com/office/officeart/2005/8/layout/vList3"/>
    <dgm:cxn modelId="{F9F78C23-B910-4476-A3C0-1DA25BCAEF42}" type="presOf" srcId="{6CC4FCB2-9E7F-45B3-8296-769CC3AA83AF}" destId="{504F2FC3-54EF-4026-9EFC-1EC4013461DD}" srcOrd="0" destOrd="0" presId="urn:microsoft.com/office/officeart/2005/8/layout/vList3"/>
    <dgm:cxn modelId="{346E979D-3259-41B7-8AA8-4CEF1098434B}" type="presParOf" srcId="{E31F7A3B-67A7-4202-91C5-930EFBABA5AF}" destId="{2C74CC25-EAD6-4562-84F2-F03B9DEC3593}" srcOrd="0" destOrd="0" presId="urn:microsoft.com/office/officeart/2005/8/layout/vList3"/>
    <dgm:cxn modelId="{07391D1F-338E-4D43-B084-93117E43B60D}" type="presParOf" srcId="{2C74CC25-EAD6-4562-84F2-F03B9DEC3593}" destId="{737F924F-38DA-4812-A572-75A2D236E07C}" srcOrd="0" destOrd="0" presId="urn:microsoft.com/office/officeart/2005/8/layout/vList3"/>
    <dgm:cxn modelId="{8776C4AD-56D4-4D77-A6A0-4B572C041576}" type="presParOf" srcId="{2C74CC25-EAD6-4562-84F2-F03B9DEC3593}" destId="{EDB098BA-3D9D-4DCE-B604-D8B18B2C4E3C}" srcOrd="1" destOrd="0" presId="urn:microsoft.com/office/officeart/2005/8/layout/vList3"/>
    <dgm:cxn modelId="{83159A71-1314-4409-AD56-AB4659085F17}" type="presParOf" srcId="{E31F7A3B-67A7-4202-91C5-930EFBABA5AF}" destId="{830F7F3B-79B9-4B87-B8BB-CAD053525A3C}" srcOrd="1" destOrd="0" presId="urn:microsoft.com/office/officeart/2005/8/layout/vList3"/>
    <dgm:cxn modelId="{6A461660-00CD-425A-BBDC-74323ED5F801}" type="presParOf" srcId="{E31F7A3B-67A7-4202-91C5-930EFBABA5AF}" destId="{9C1E662A-9F8A-47CA-9C94-CD0BB74AC24F}" srcOrd="2" destOrd="0" presId="urn:microsoft.com/office/officeart/2005/8/layout/vList3"/>
    <dgm:cxn modelId="{2DD719EC-B452-49FB-92CC-4AB0BD1BB1BB}" type="presParOf" srcId="{9C1E662A-9F8A-47CA-9C94-CD0BB74AC24F}" destId="{B1CE279E-81BA-4F7F-AC43-28974FD4C72D}" srcOrd="0" destOrd="0" presId="urn:microsoft.com/office/officeart/2005/8/layout/vList3"/>
    <dgm:cxn modelId="{C0A073B7-060D-4358-ABBE-8B9CA9CF9DBC}" type="presParOf" srcId="{9C1E662A-9F8A-47CA-9C94-CD0BB74AC24F}" destId="{504F2FC3-54EF-4026-9EFC-1EC4013461DD}" srcOrd="1" destOrd="0" presId="urn:microsoft.com/office/officeart/2005/8/layout/vList3"/>
    <dgm:cxn modelId="{37227CC3-ADC0-4D83-A04C-1FD3DFBEC427}" type="presParOf" srcId="{E31F7A3B-67A7-4202-91C5-930EFBABA5AF}" destId="{C42E1207-F505-4ED7-854B-71C2A1AC99B7}" srcOrd="3" destOrd="0" presId="urn:microsoft.com/office/officeart/2005/8/layout/vList3"/>
    <dgm:cxn modelId="{F009C9FD-471A-4D65-8423-5C3CC6F5DE96}" type="presParOf" srcId="{E31F7A3B-67A7-4202-91C5-930EFBABA5AF}" destId="{6806FB29-2A07-449B-8EA8-9442BC4BA149}" srcOrd="4" destOrd="0" presId="urn:microsoft.com/office/officeart/2005/8/layout/vList3"/>
    <dgm:cxn modelId="{AD44B0C2-F6BF-479C-B7E3-B5F1C6B7E31C}" type="presParOf" srcId="{6806FB29-2A07-449B-8EA8-9442BC4BA149}" destId="{63288252-873E-4DBA-B95A-11B30F078D00}" srcOrd="0" destOrd="0" presId="urn:microsoft.com/office/officeart/2005/8/layout/vList3"/>
    <dgm:cxn modelId="{3C134631-C6BC-4E65-A542-68FA2391C165}" type="presParOf" srcId="{6806FB29-2A07-449B-8EA8-9442BC4BA149}" destId="{147CE612-80D3-4DEB-BC0F-84825E980D2C}" srcOrd="1" destOrd="0" presId="urn:microsoft.com/office/officeart/2005/8/layout/vList3"/>
    <dgm:cxn modelId="{F62A18AD-95FE-4033-8B26-A46CF77B3996}" type="presParOf" srcId="{E31F7A3B-67A7-4202-91C5-930EFBABA5AF}" destId="{34F1B71A-5A60-441B-A0F2-077A57787DA8}" srcOrd="5" destOrd="0" presId="urn:microsoft.com/office/officeart/2005/8/layout/vList3"/>
    <dgm:cxn modelId="{AB9ACD74-C176-4FE3-BE8F-765582EAFEA8}" type="presParOf" srcId="{E31F7A3B-67A7-4202-91C5-930EFBABA5AF}" destId="{124A66F5-192F-4CDB-ADA8-43E6C963DB21}" srcOrd="6" destOrd="0" presId="urn:microsoft.com/office/officeart/2005/8/layout/vList3"/>
    <dgm:cxn modelId="{0A0839C2-0F33-4F84-BD66-F7FAEB44368A}" type="presParOf" srcId="{124A66F5-192F-4CDB-ADA8-43E6C963DB21}" destId="{E4B403F4-117C-4FC2-AE61-B07AF4F08AD7}" srcOrd="0" destOrd="0" presId="urn:microsoft.com/office/officeart/2005/8/layout/vList3"/>
    <dgm:cxn modelId="{097078FD-7889-4C41-BFDB-4B84B30F4FDB}" type="presParOf" srcId="{124A66F5-192F-4CDB-ADA8-43E6C963DB21}" destId="{FCB9CB89-947E-4997-9840-B64278D6864D}" srcOrd="1" destOrd="0" presId="urn:microsoft.com/office/officeart/2005/8/layout/vList3"/>
    <dgm:cxn modelId="{4ACC71C0-1029-489E-B87E-9596B18500B8}" type="presParOf" srcId="{E31F7A3B-67A7-4202-91C5-930EFBABA5AF}" destId="{8CEEB9FE-437E-4F5C-9171-CB850027A580}" srcOrd="7" destOrd="0" presId="urn:microsoft.com/office/officeart/2005/8/layout/vList3"/>
    <dgm:cxn modelId="{02B69C91-74CF-4299-8B6B-0ED1AD2D61E0}" type="presParOf" srcId="{E31F7A3B-67A7-4202-91C5-930EFBABA5AF}" destId="{A552CDCE-33C7-4F59-8DEC-506C5C467A4D}" srcOrd="8" destOrd="0" presId="urn:microsoft.com/office/officeart/2005/8/layout/vList3"/>
    <dgm:cxn modelId="{0457BDA3-EB50-4777-946B-07AD3ED96981}" type="presParOf" srcId="{A552CDCE-33C7-4F59-8DEC-506C5C467A4D}" destId="{6D1C8BBA-29B9-4A39-A13D-E21F637B0B66}" srcOrd="0" destOrd="0" presId="urn:microsoft.com/office/officeart/2005/8/layout/vList3"/>
    <dgm:cxn modelId="{B768FC19-F5BA-485A-AB8E-D70827BA5F5D}" type="presParOf" srcId="{A552CDCE-33C7-4F59-8DEC-506C5C467A4D}" destId="{D7C71C97-674E-40C5-B8B2-3725468F6089}" srcOrd="1" destOrd="0" presId="urn:microsoft.com/office/officeart/2005/8/layout/vList3"/>
    <dgm:cxn modelId="{225B4CE4-AE14-4A37-B86E-1CA6DE5D3161}" type="presParOf" srcId="{E31F7A3B-67A7-4202-91C5-930EFBABA5AF}" destId="{595B7A1D-319C-4472-8949-73EE20728E6D}" srcOrd="9" destOrd="0" presId="urn:microsoft.com/office/officeart/2005/8/layout/vList3"/>
    <dgm:cxn modelId="{9BA7BEA1-6B03-4D2F-9567-1F0B814822CB}" type="presParOf" srcId="{E31F7A3B-67A7-4202-91C5-930EFBABA5AF}" destId="{6D131BF9-32AB-4350-94E2-B65AB58030AB}" srcOrd="10" destOrd="0" presId="urn:microsoft.com/office/officeart/2005/8/layout/vList3"/>
    <dgm:cxn modelId="{128B02C3-6CF4-48BC-8009-5644A384CA96}" type="presParOf" srcId="{6D131BF9-32AB-4350-94E2-B65AB58030AB}" destId="{61C8DE09-67D3-4F4F-9A97-F3D409B27737}" srcOrd="0" destOrd="0" presId="urn:microsoft.com/office/officeart/2005/8/layout/vList3"/>
    <dgm:cxn modelId="{2B93F0D3-6662-47D9-9424-C48C05A759F8}" type="presParOf" srcId="{6D131BF9-32AB-4350-94E2-B65AB58030AB}" destId="{13819924-F159-4DCB-9397-06052610DE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2AFC9-3604-4C34-9C07-F0793FBAB036}" type="doc">
      <dgm:prSet loTypeId="urn:microsoft.com/office/officeart/2005/8/layout/vList3" loCatId="picture" qsTypeId="urn:microsoft.com/office/officeart/2005/8/quickstyle/simple4" qsCatId="simple" csTypeId="urn:microsoft.com/office/officeart/2005/8/colors/colorful2" csCatId="colorful" phldr="1"/>
      <dgm:spPr/>
    </dgm:pt>
    <dgm:pt modelId="{7D91B014-D510-4255-B369-3414F422E156}">
      <dgm:prSet custT="1"/>
      <dgm:spPr/>
      <dgm:t>
        <a:bodyPr/>
        <a:lstStyle/>
        <a:p>
          <a:pPr algn="l"/>
          <a:r>
            <a:rPr lang="ru-RU" sz="1600" dirty="0" smtClean="0">
              <a:solidFill>
                <a:srgbClr val="002060"/>
              </a:solidFill>
              <a:latin typeface="+mn-lt"/>
              <a:cs typeface="Sakkal Majalla" pitchFamily="2" charset="-78"/>
            </a:rPr>
            <a:t>Физкультурно-оздоровительное</a:t>
          </a:r>
          <a:endParaRPr lang="ru-RU" sz="1600" dirty="0">
            <a:solidFill>
              <a:srgbClr val="002060"/>
            </a:solidFill>
            <a:latin typeface="+mn-lt"/>
            <a:cs typeface="Sakkal Majalla" pitchFamily="2" charset="-78"/>
          </a:endParaRPr>
        </a:p>
      </dgm:t>
    </dgm:pt>
    <dgm:pt modelId="{B787BC9F-30A7-4DAC-A67E-7B8FE4722ED8}" type="parTrans" cxnId="{16FE9B9E-417A-4527-9F46-F165EF5FE14F}">
      <dgm:prSet/>
      <dgm:spPr/>
      <dgm:t>
        <a:bodyPr/>
        <a:lstStyle/>
        <a:p>
          <a:endParaRPr lang="ru-RU"/>
        </a:p>
      </dgm:t>
    </dgm:pt>
    <dgm:pt modelId="{EC5DFD3D-8E92-43E5-B572-8DBA6F4F4861}" type="sibTrans" cxnId="{16FE9B9E-417A-4527-9F46-F165EF5FE14F}">
      <dgm:prSet/>
      <dgm:spPr/>
      <dgm:t>
        <a:bodyPr/>
        <a:lstStyle/>
        <a:p>
          <a:endParaRPr lang="ru-RU"/>
        </a:p>
      </dgm:t>
    </dgm:pt>
    <dgm:pt modelId="{8A15BC55-0B0B-4963-A56F-857C6AED86D3}">
      <dgm:prSet custT="1"/>
      <dgm:spPr/>
      <dgm:t>
        <a:bodyPr/>
        <a:lstStyle/>
        <a:p>
          <a:pPr algn="l"/>
          <a:r>
            <a:rPr lang="ru-RU" sz="16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Духовно-нравственное</a:t>
          </a:r>
          <a:endParaRPr lang="ru-RU" sz="1600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C84E47DD-B25B-4927-B45B-A45D65526512}" type="parTrans" cxnId="{E3A40802-ACAD-418C-A409-88E984428611}">
      <dgm:prSet/>
      <dgm:spPr/>
      <dgm:t>
        <a:bodyPr/>
        <a:lstStyle/>
        <a:p>
          <a:endParaRPr lang="ru-RU"/>
        </a:p>
      </dgm:t>
    </dgm:pt>
    <dgm:pt modelId="{C5D3C6B6-4BCC-4712-BE60-809136D96019}" type="sibTrans" cxnId="{E3A40802-ACAD-418C-A409-88E984428611}">
      <dgm:prSet/>
      <dgm:spPr/>
      <dgm:t>
        <a:bodyPr/>
        <a:lstStyle/>
        <a:p>
          <a:endParaRPr lang="ru-RU"/>
        </a:p>
      </dgm:t>
    </dgm:pt>
    <dgm:pt modelId="{815088ED-5943-4DF5-A522-4C55B2D7A8EE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600" b="0" dirty="0" smtClean="0">
              <a:solidFill>
                <a:schemeClr val="tx2">
                  <a:lumMod val="75000"/>
                </a:schemeClr>
              </a:solidFill>
              <a:effectLst/>
              <a:latin typeface="+mn-lt"/>
              <a:ea typeface="Verdana" pitchFamily="34" charset="0"/>
              <a:cs typeface="Verdana" pitchFamily="34" charset="0"/>
            </a:rPr>
            <a:t>Спортивно-массовая</a:t>
          </a:r>
          <a:r>
            <a:rPr lang="en-US" sz="1600" b="0" dirty="0" smtClean="0">
              <a:solidFill>
                <a:schemeClr val="tx2">
                  <a:lumMod val="75000"/>
                </a:schemeClr>
              </a:solidFill>
              <a:effectLst/>
              <a:latin typeface="+mn-lt"/>
              <a:ea typeface="Verdana" pitchFamily="34" charset="0"/>
              <a:cs typeface="Verdana" pitchFamily="34" charset="0"/>
            </a:rPr>
            <a:t> </a:t>
          </a:r>
          <a:r>
            <a:rPr lang="ru-RU" sz="1600" b="0" dirty="0" smtClean="0">
              <a:solidFill>
                <a:schemeClr val="tx2">
                  <a:lumMod val="75000"/>
                </a:schemeClr>
              </a:solidFill>
              <a:effectLst/>
              <a:latin typeface="+mn-lt"/>
              <a:ea typeface="Verdana" pitchFamily="34" charset="0"/>
              <a:cs typeface="Verdana" pitchFamily="34" charset="0"/>
            </a:rPr>
            <a:t>работа, в том числе с детьми  с ОВЗ</a:t>
          </a:r>
          <a:endParaRPr lang="ru-RU" sz="1600" b="0" dirty="0">
            <a:solidFill>
              <a:schemeClr val="tx2">
                <a:lumMod val="75000"/>
              </a:schemeClr>
            </a:solidFill>
            <a:effectLst/>
            <a:latin typeface="+mn-lt"/>
            <a:cs typeface="Times New Roman" pitchFamily="18" charset="0"/>
          </a:endParaRPr>
        </a:p>
      </dgm:t>
    </dgm:pt>
    <dgm:pt modelId="{48BFA044-2301-449D-BB73-E8F7CEA852E6}" type="parTrans" cxnId="{32036CA2-5F68-4AB1-9414-9D44E74B74DC}">
      <dgm:prSet/>
      <dgm:spPr/>
      <dgm:t>
        <a:bodyPr/>
        <a:lstStyle/>
        <a:p>
          <a:endParaRPr lang="ru-RU"/>
        </a:p>
      </dgm:t>
    </dgm:pt>
    <dgm:pt modelId="{2A5813E3-6449-4B65-9BDC-24F209E72040}" type="sibTrans" cxnId="{32036CA2-5F68-4AB1-9414-9D44E74B74DC}">
      <dgm:prSet/>
      <dgm:spPr/>
      <dgm:t>
        <a:bodyPr/>
        <a:lstStyle/>
        <a:p>
          <a:endParaRPr lang="ru-RU"/>
        </a:p>
      </dgm:t>
    </dgm:pt>
    <dgm:pt modelId="{93F54319-A25F-4F2C-A47B-E087F573F926}">
      <dgm:prSet custT="1"/>
      <dgm:spPr/>
      <dgm:t>
        <a:bodyPr/>
        <a:lstStyle/>
        <a:p>
          <a:pPr algn="l"/>
          <a:r>
            <a:rPr lang="ru-RU" sz="16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Спортивное-оздоровительное</a:t>
          </a:r>
          <a:endParaRPr lang="ru-RU" sz="1600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DC629F42-B12A-4C1D-BA04-0FC94B5A9EC8}" type="parTrans" cxnId="{95841895-ED1E-4686-82C5-E3A34196E38A}">
      <dgm:prSet/>
      <dgm:spPr/>
      <dgm:t>
        <a:bodyPr/>
        <a:lstStyle/>
        <a:p>
          <a:endParaRPr lang="ru-RU"/>
        </a:p>
      </dgm:t>
    </dgm:pt>
    <dgm:pt modelId="{58335A9C-4297-4222-A65F-846340F9CE6D}" type="sibTrans" cxnId="{95841895-ED1E-4686-82C5-E3A34196E38A}">
      <dgm:prSet/>
      <dgm:spPr/>
      <dgm:t>
        <a:bodyPr/>
        <a:lstStyle/>
        <a:p>
          <a:endParaRPr lang="ru-RU"/>
        </a:p>
      </dgm:t>
    </dgm:pt>
    <dgm:pt modelId="{9E428337-718E-4734-9C4D-46997BA91DBD}">
      <dgm:prSet custT="1"/>
      <dgm:spPr/>
      <dgm:t>
        <a:bodyPr/>
        <a:lstStyle/>
        <a:p>
          <a:pPr algn="l"/>
          <a:r>
            <a:rPr lang="ru-RU" sz="16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Пропаганда ЗОЖ</a:t>
          </a:r>
          <a:endParaRPr lang="ru-RU" sz="1600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84ED5931-6DC9-4AA6-8520-7BF6AD0CA843}" type="parTrans" cxnId="{3148BAA9-5C89-428B-ACBC-5D27B0F5E1E8}">
      <dgm:prSet/>
      <dgm:spPr/>
      <dgm:t>
        <a:bodyPr/>
        <a:lstStyle/>
        <a:p>
          <a:endParaRPr lang="ru-RU"/>
        </a:p>
      </dgm:t>
    </dgm:pt>
    <dgm:pt modelId="{B5F43F15-AD38-4004-A797-79E0D82CB8AF}" type="sibTrans" cxnId="{3148BAA9-5C89-428B-ACBC-5D27B0F5E1E8}">
      <dgm:prSet/>
      <dgm:spPr/>
      <dgm:t>
        <a:bodyPr/>
        <a:lstStyle/>
        <a:p>
          <a:endParaRPr lang="ru-RU"/>
        </a:p>
      </dgm:t>
    </dgm:pt>
    <dgm:pt modelId="{BFB28B67-56FB-4F17-979C-CA4182C9C1FE}" type="pres">
      <dgm:prSet presAssocID="{3332AFC9-3604-4C34-9C07-F0793FBAB036}" presName="linearFlow" presStyleCnt="0">
        <dgm:presLayoutVars>
          <dgm:dir/>
          <dgm:resizeHandles val="exact"/>
        </dgm:presLayoutVars>
      </dgm:prSet>
      <dgm:spPr/>
    </dgm:pt>
    <dgm:pt modelId="{FE690FB9-8C6C-4B78-9141-EBCB6DCFFD8E}" type="pres">
      <dgm:prSet presAssocID="{7D91B014-D510-4255-B369-3414F422E156}" presName="composite" presStyleCnt="0"/>
      <dgm:spPr/>
    </dgm:pt>
    <dgm:pt modelId="{C1F1B83C-EA62-4EB9-AA45-50C572BEFC7C}" type="pres">
      <dgm:prSet presAssocID="{7D91B014-D510-4255-B369-3414F422E156}" presName="imgShp" presStyleLbl="fgImgPlac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3415BAE5-2CD4-493A-9AB4-1F8F06F3A480}" type="pres">
      <dgm:prSet presAssocID="{7D91B014-D510-4255-B369-3414F422E15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19E52-995F-4810-A681-85389F09CDD6}" type="pres">
      <dgm:prSet presAssocID="{EC5DFD3D-8E92-43E5-B572-8DBA6F4F4861}" presName="spacing" presStyleCnt="0"/>
      <dgm:spPr/>
    </dgm:pt>
    <dgm:pt modelId="{DBB12907-EF62-4722-B422-82940270EF7E}" type="pres">
      <dgm:prSet presAssocID="{8A15BC55-0B0B-4963-A56F-857C6AED86D3}" presName="composite" presStyleCnt="0"/>
      <dgm:spPr/>
    </dgm:pt>
    <dgm:pt modelId="{423A64F8-DDCF-41BF-9CBF-4170999BA56D}" type="pres">
      <dgm:prSet presAssocID="{8A15BC55-0B0B-4963-A56F-857C6AED86D3}" presName="imgShp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A4B6BF0E-CF16-40A6-893E-DE594AC5A139}" type="pres">
      <dgm:prSet presAssocID="{8A15BC55-0B0B-4963-A56F-857C6AED86D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F93F1-8D22-4F94-8280-808585EAD75F}" type="pres">
      <dgm:prSet presAssocID="{C5D3C6B6-4BCC-4712-BE60-809136D96019}" presName="spacing" presStyleCnt="0"/>
      <dgm:spPr/>
    </dgm:pt>
    <dgm:pt modelId="{F8C16B88-D716-4650-AEBD-A738A7C7ECCD}" type="pres">
      <dgm:prSet presAssocID="{815088ED-5943-4DF5-A522-4C55B2D7A8EE}" presName="composite" presStyleCnt="0"/>
      <dgm:spPr/>
    </dgm:pt>
    <dgm:pt modelId="{B8FCBE47-072C-4C18-8F75-FAAED05C15B8}" type="pres">
      <dgm:prSet presAssocID="{815088ED-5943-4DF5-A522-4C55B2D7A8EE}" presName="imgShp" presStyleLbl="fgImgPlac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A16C6AC0-2CB0-47A6-93CE-4F8EA05900BE}" type="pres">
      <dgm:prSet presAssocID="{815088ED-5943-4DF5-A522-4C55B2D7A8EE}" presName="txShp" presStyleLbl="node1" presStyleIdx="2" presStyleCnt="5" custScaleX="100470" custLinFactNeighborX="283" custLinFactNeighborY="2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2362B-7CF7-4B81-BC22-3F2DE8BA83BB}" type="pres">
      <dgm:prSet presAssocID="{2A5813E3-6449-4B65-9BDC-24F209E72040}" presName="spacing" presStyleCnt="0"/>
      <dgm:spPr/>
    </dgm:pt>
    <dgm:pt modelId="{60655784-6DD8-4A56-953D-9F93D8ADD691}" type="pres">
      <dgm:prSet presAssocID="{93F54319-A25F-4F2C-A47B-E087F573F926}" presName="composite" presStyleCnt="0"/>
      <dgm:spPr/>
    </dgm:pt>
    <dgm:pt modelId="{6E8AAC04-F11B-4359-820F-E9F3041EC4E0}" type="pres">
      <dgm:prSet presAssocID="{93F54319-A25F-4F2C-A47B-E087F573F926}" presName="imgShp" presStyleLbl="fgImgPlace1" presStyleIdx="3" presStyleCnt="5" custScaleX="115688" custScaleY="124571" custLinFactNeighborX="260" custLinFactNeighborY="-9458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ED447F2-8A66-4EB1-BDFF-8F4A8243A6B1}" type="pres">
      <dgm:prSet presAssocID="{93F54319-A25F-4F2C-A47B-E087F573F926}" presName="txShp" presStyleLbl="node1" presStyleIdx="3" presStyleCnt="5" custLinFactNeighborX="-189" custLinFactNeighborY="-1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597C6-CFBC-4B67-9124-70146F855CC3}" type="pres">
      <dgm:prSet presAssocID="{58335A9C-4297-4222-A65F-846340F9CE6D}" presName="spacing" presStyleCnt="0"/>
      <dgm:spPr/>
    </dgm:pt>
    <dgm:pt modelId="{B55E4252-D47E-4356-86FE-CDE9E9F29F05}" type="pres">
      <dgm:prSet presAssocID="{9E428337-718E-4734-9C4D-46997BA91DBD}" presName="composite" presStyleCnt="0"/>
      <dgm:spPr/>
    </dgm:pt>
    <dgm:pt modelId="{F861C4E9-F28B-4206-8902-A9D6420223AC}" type="pres">
      <dgm:prSet presAssocID="{9E428337-718E-4734-9C4D-46997BA91DBD}" presName="imgShp" presStyleLbl="fgImgPlace1" presStyleIdx="4" presStyleCnt="5" custLinFactNeighborX="4386" custLinFactNeighborY="-27058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193D976D-E806-4F82-AA3C-3478C8033CDA}" type="pres">
      <dgm:prSet presAssocID="{9E428337-718E-4734-9C4D-46997BA91DBD}" presName="txShp" presStyleLbl="node1" presStyleIdx="4" presStyleCnt="5" custLinFactNeighborX="406" custLinFactNeighborY="-27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E9B9E-417A-4527-9F46-F165EF5FE14F}" srcId="{3332AFC9-3604-4C34-9C07-F0793FBAB036}" destId="{7D91B014-D510-4255-B369-3414F422E156}" srcOrd="0" destOrd="0" parTransId="{B787BC9F-30A7-4DAC-A67E-7B8FE4722ED8}" sibTransId="{EC5DFD3D-8E92-43E5-B572-8DBA6F4F4861}"/>
    <dgm:cxn modelId="{C8F83F61-33DC-4FC4-A4A2-CDCC3AA6F4A8}" type="presOf" srcId="{9E428337-718E-4734-9C4D-46997BA91DBD}" destId="{193D976D-E806-4F82-AA3C-3478C8033CDA}" srcOrd="0" destOrd="0" presId="urn:microsoft.com/office/officeart/2005/8/layout/vList3"/>
    <dgm:cxn modelId="{25430F46-BEE3-4990-AB40-3F5401C3292C}" type="presOf" srcId="{8A15BC55-0B0B-4963-A56F-857C6AED86D3}" destId="{A4B6BF0E-CF16-40A6-893E-DE594AC5A139}" srcOrd="0" destOrd="0" presId="urn:microsoft.com/office/officeart/2005/8/layout/vList3"/>
    <dgm:cxn modelId="{B93705D6-4FE8-4C26-A526-1343F4EC4AB3}" type="presOf" srcId="{815088ED-5943-4DF5-A522-4C55B2D7A8EE}" destId="{A16C6AC0-2CB0-47A6-93CE-4F8EA05900BE}" srcOrd="0" destOrd="0" presId="urn:microsoft.com/office/officeart/2005/8/layout/vList3"/>
    <dgm:cxn modelId="{B7234C7D-BB90-4452-986B-B3FB04B7EBAD}" type="presOf" srcId="{3332AFC9-3604-4C34-9C07-F0793FBAB036}" destId="{BFB28B67-56FB-4F17-979C-CA4182C9C1FE}" srcOrd="0" destOrd="0" presId="urn:microsoft.com/office/officeart/2005/8/layout/vList3"/>
    <dgm:cxn modelId="{48D232A3-6ABE-4E80-B229-BFAED43F8C33}" type="presOf" srcId="{7D91B014-D510-4255-B369-3414F422E156}" destId="{3415BAE5-2CD4-493A-9AB4-1F8F06F3A480}" srcOrd="0" destOrd="0" presId="urn:microsoft.com/office/officeart/2005/8/layout/vList3"/>
    <dgm:cxn modelId="{E3A40802-ACAD-418C-A409-88E984428611}" srcId="{3332AFC9-3604-4C34-9C07-F0793FBAB036}" destId="{8A15BC55-0B0B-4963-A56F-857C6AED86D3}" srcOrd="1" destOrd="0" parTransId="{C84E47DD-B25B-4927-B45B-A45D65526512}" sibTransId="{C5D3C6B6-4BCC-4712-BE60-809136D96019}"/>
    <dgm:cxn modelId="{32036CA2-5F68-4AB1-9414-9D44E74B74DC}" srcId="{3332AFC9-3604-4C34-9C07-F0793FBAB036}" destId="{815088ED-5943-4DF5-A522-4C55B2D7A8EE}" srcOrd="2" destOrd="0" parTransId="{48BFA044-2301-449D-BB73-E8F7CEA852E6}" sibTransId="{2A5813E3-6449-4B65-9BDC-24F209E72040}"/>
    <dgm:cxn modelId="{3148BAA9-5C89-428B-ACBC-5D27B0F5E1E8}" srcId="{3332AFC9-3604-4C34-9C07-F0793FBAB036}" destId="{9E428337-718E-4734-9C4D-46997BA91DBD}" srcOrd="4" destOrd="0" parTransId="{84ED5931-6DC9-4AA6-8520-7BF6AD0CA843}" sibTransId="{B5F43F15-AD38-4004-A797-79E0D82CB8AF}"/>
    <dgm:cxn modelId="{95841895-ED1E-4686-82C5-E3A34196E38A}" srcId="{3332AFC9-3604-4C34-9C07-F0793FBAB036}" destId="{93F54319-A25F-4F2C-A47B-E087F573F926}" srcOrd="3" destOrd="0" parTransId="{DC629F42-B12A-4C1D-BA04-0FC94B5A9EC8}" sibTransId="{58335A9C-4297-4222-A65F-846340F9CE6D}"/>
    <dgm:cxn modelId="{87E36E03-B753-432C-8E1D-7C47C56EDA96}" type="presOf" srcId="{93F54319-A25F-4F2C-A47B-E087F573F926}" destId="{EED447F2-8A66-4EB1-BDFF-8F4A8243A6B1}" srcOrd="0" destOrd="0" presId="urn:microsoft.com/office/officeart/2005/8/layout/vList3"/>
    <dgm:cxn modelId="{8EB11007-8ABA-4950-B30B-F53088E212EB}" type="presParOf" srcId="{BFB28B67-56FB-4F17-979C-CA4182C9C1FE}" destId="{FE690FB9-8C6C-4B78-9141-EBCB6DCFFD8E}" srcOrd="0" destOrd="0" presId="urn:microsoft.com/office/officeart/2005/8/layout/vList3"/>
    <dgm:cxn modelId="{A5E9581A-E79A-4867-B4EC-9CD6FC867352}" type="presParOf" srcId="{FE690FB9-8C6C-4B78-9141-EBCB6DCFFD8E}" destId="{C1F1B83C-EA62-4EB9-AA45-50C572BEFC7C}" srcOrd="0" destOrd="0" presId="urn:microsoft.com/office/officeart/2005/8/layout/vList3"/>
    <dgm:cxn modelId="{0E377A41-F273-4D4B-BF31-5225EB41938A}" type="presParOf" srcId="{FE690FB9-8C6C-4B78-9141-EBCB6DCFFD8E}" destId="{3415BAE5-2CD4-493A-9AB4-1F8F06F3A480}" srcOrd="1" destOrd="0" presId="urn:microsoft.com/office/officeart/2005/8/layout/vList3"/>
    <dgm:cxn modelId="{E9DE3394-41E1-49FC-B712-937BD476B317}" type="presParOf" srcId="{BFB28B67-56FB-4F17-979C-CA4182C9C1FE}" destId="{53B19E52-995F-4810-A681-85389F09CDD6}" srcOrd="1" destOrd="0" presId="urn:microsoft.com/office/officeart/2005/8/layout/vList3"/>
    <dgm:cxn modelId="{94E86252-05C5-48E7-8415-39B406B3E6D7}" type="presParOf" srcId="{BFB28B67-56FB-4F17-979C-CA4182C9C1FE}" destId="{DBB12907-EF62-4722-B422-82940270EF7E}" srcOrd="2" destOrd="0" presId="urn:microsoft.com/office/officeart/2005/8/layout/vList3"/>
    <dgm:cxn modelId="{0D1EB1DA-3C58-451D-885D-14484E4E561D}" type="presParOf" srcId="{DBB12907-EF62-4722-B422-82940270EF7E}" destId="{423A64F8-DDCF-41BF-9CBF-4170999BA56D}" srcOrd="0" destOrd="0" presId="urn:microsoft.com/office/officeart/2005/8/layout/vList3"/>
    <dgm:cxn modelId="{F2FCB498-A326-481A-9322-2F33B3A9B69A}" type="presParOf" srcId="{DBB12907-EF62-4722-B422-82940270EF7E}" destId="{A4B6BF0E-CF16-40A6-893E-DE594AC5A139}" srcOrd="1" destOrd="0" presId="urn:microsoft.com/office/officeart/2005/8/layout/vList3"/>
    <dgm:cxn modelId="{0D4A7C68-3430-46CC-81EC-3F13E33D9E75}" type="presParOf" srcId="{BFB28B67-56FB-4F17-979C-CA4182C9C1FE}" destId="{00FF93F1-8D22-4F94-8280-808585EAD75F}" srcOrd="3" destOrd="0" presId="urn:microsoft.com/office/officeart/2005/8/layout/vList3"/>
    <dgm:cxn modelId="{60B2AA98-27A4-46BA-A46B-ADF8CE94CED4}" type="presParOf" srcId="{BFB28B67-56FB-4F17-979C-CA4182C9C1FE}" destId="{F8C16B88-D716-4650-AEBD-A738A7C7ECCD}" srcOrd="4" destOrd="0" presId="urn:microsoft.com/office/officeart/2005/8/layout/vList3"/>
    <dgm:cxn modelId="{66921633-1C02-457E-868D-AE586A9AE6B7}" type="presParOf" srcId="{F8C16B88-D716-4650-AEBD-A738A7C7ECCD}" destId="{B8FCBE47-072C-4C18-8F75-FAAED05C15B8}" srcOrd="0" destOrd="0" presId="urn:microsoft.com/office/officeart/2005/8/layout/vList3"/>
    <dgm:cxn modelId="{E72119DD-8DC7-4BE0-9D82-2643CB566D5E}" type="presParOf" srcId="{F8C16B88-D716-4650-AEBD-A738A7C7ECCD}" destId="{A16C6AC0-2CB0-47A6-93CE-4F8EA05900BE}" srcOrd="1" destOrd="0" presId="urn:microsoft.com/office/officeart/2005/8/layout/vList3"/>
    <dgm:cxn modelId="{A66FE950-88B5-465C-8922-F237D579FD87}" type="presParOf" srcId="{BFB28B67-56FB-4F17-979C-CA4182C9C1FE}" destId="{D442362B-7CF7-4B81-BC22-3F2DE8BA83BB}" srcOrd="5" destOrd="0" presId="urn:microsoft.com/office/officeart/2005/8/layout/vList3"/>
    <dgm:cxn modelId="{1EC2143D-BEC1-41F3-9DD6-3A4A6AE6B566}" type="presParOf" srcId="{BFB28B67-56FB-4F17-979C-CA4182C9C1FE}" destId="{60655784-6DD8-4A56-953D-9F93D8ADD691}" srcOrd="6" destOrd="0" presId="urn:microsoft.com/office/officeart/2005/8/layout/vList3"/>
    <dgm:cxn modelId="{9A02FC03-43EF-4301-8A8B-E80D07B0C19F}" type="presParOf" srcId="{60655784-6DD8-4A56-953D-9F93D8ADD691}" destId="{6E8AAC04-F11B-4359-820F-E9F3041EC4E0}" srcOrd="0" destOrd="0" presId="urn:microsoft.com/office/officeart/2005/8/layout/vList3"/>
    <dgm:cxn modelId="{899891CD-1A62-43F7-97D2-EB674A689D3B}" type="presParOf" srcId="{60655784-6DD8-4A56-953D-9F93D8ADD691}" destId="{EED447F2-8A66-4EB1-BDFF-8F4A8243A6B1}" srcOrd="1" destOrd="0" presId="urn:microsoft.com/office/officeart/2005/8/layout/vList3"/>
    <dgm:cxn modelId="{5941B82B-8011-437D-B06D-078E7290521C}" type="presParOf" srcId="{BFB28B67-56FB-4F17-979C-CA4182C9C1FE}" destId="{A61597C6-CFBC-4B67-9124-70146F855CC3}" srcOrd="7" destOrd="0" presId="urn:microsoft.com/office/officeart/2005/8/layout/vList3"/>
    <dgm:cxn modelId="{931ED453-5AB5-4B6C-A192-6D26D82F560D}" type="presParOf" srcId="{BFB28B67-56FB-4F17-979C-CA4182C9C1FE}" destId="{B55E4252-D47E-4356-86FE-CDE9E9F29F05}" srcOrd="8" destOrd="0" presId="urn:microsoft.com/office/officeart/2005/8/layout/vList3"/>
    <dgm:cxn modelId="{C6B4A2A9-6B30-496F-853C-D913EB7B23FE}" type="presParOf" srcId="{B55E4252-D47E-4356-86FE-CDE9E9F29F05}" destId="{F861C4E9-F28B-4206-8902-A9D6420223AC}" srcOrd="0" destOrd="0" presId="urn:microsoft.com/office/officeart/2005/8/layout/vList3"/>
    <dgm:cxn modelId="{D0B140CC-4551-4B3E-8E0A-C24AC8E08146}" type="presParOf" srcId="{B55E4252-D47E-4356-86FE-CDE9E9F29F05}" destId="{193D976D-E806-4F82-AA3C-3478C8033C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C1380-2907-4509-BD6C-3181130A8C1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0D421-028B-47C3-AC25-764793E0F082}">
      <dgm:prSet phldrT="[Текст]"/>
      <dgm:spPr/>
      <dgm:t>
        <a:bodyPr/>
        <a:lstStyle/>
        <a:p>
          <a:r>
            <a:rPr lang="ru-RU" dirty="0" smtClean="0"/>
            <a:t>Экскурсии</a:t>
          </a:r>
          <a:endParaRPr lang="ru-RU" dirty="0"/>
        </a:p>
      </dgm:t>
    </dgm:pt>
    <dgm:pt modelId="{4AEEAA04-B02D-45AA-B4BA-BD90937EB66F}" type="parTrans" cxnId="{58BA9B4F-6341-4601-B03E-AD654368E8AA}">
      <dgm:prSet/>
      <dgm:spPr/>
      <dgm:t>
        <a:bodyPr/>
        <a:lstStyle/>
        <a:p>
          <a:endParaRPr lang="ru-RU"/>
        </a:p>
      </dgm:t>
    </dgm:pt>
    <dgm:pt modelId="{04926551-8CA6-460B-B299-F752690BF8C7}" type="sibTrans" cxnId="{58BA9B4F-6341-4601-B03E-AD654368E8AA}">
      <dgm:prSet/>
      <dgm:spPr/>
      <dgm:t>
        <a:bodyPr/>
        <a:lstStyle/>
        <a:p>
          <a:endParaRPr lang="ru-RU"/>
        </a:p>
      </dgm:t>
    </dgm:pt>
    <dgm:pt modelId="{332F9DF6-34B0-4221-A5AD-5786447D28DD}">
      <dgm:prSet phldrT="[Текст]"/>
      <dgm:spPr/>
      <dgm:t>
        <a:bodyPr/>
        <a:lstStyle/>
        <a:p>
          <a:r>
            <a:rPr lang="ru-RU" dirty="0" smtClean="0"/>
            <a:t>Уроки в музее</a:t>
          </a:r>
          <a:endParaRPr lang="ru-RU" dirty="0"/>
        </a:p>
      </dgm:t>
    </dgm:pt>
    <dgm:pt modelId="{F8BA541C-CCD0-464E-8422-5FFE06E52035}" type="parTrans" cxnId="{6F630A98-28D8-40F2-B61C-FA25587FE6BB}">
      <dgm:prSet/>
      <dgm:spPr/>
      <dgm:t>
        <a:bodyPr/>
        <a:lstStyle/>
        <a:p>
          <a:endParaRPr lang="ru-RU"/>
        </a:p>
      </dgm:t>
    </dgm:pt>
    <dgm:pt modelId="{54D5C613-09AA-4E9C-866D-DBAE982C0C4A}" type="sibTrans" cxnId="{6F630A98-28D8-40F2-B61C-FA25587FE6BB}">
      <dgm:prSet/>
      <dgm:spPr/>
      <dgm:t>
        <a:bodyPr/>
        <a:lstStyle/>
        <a:p>
          <a:endParaRPr lang="ru-RU"/>
        </a:p>
      </dgm:t>
    </dgm:pt>
    <dgm:pt modelId="{B1B116D4-52CB-461E-A71E-017319990616}">
      <dgm:prSet phldrT="[Текст]"/>
      <dgm:spPr/>
      <dgm:t>
        <a:bodyPr/>
        <a:lstStyle/>
        <a:p>
          <a:r>
            <a:rPr lang="ru-RU" dirty="0" smtClean="0"/>
            <a:t>Занятия с активом</a:t>
          </a:r>
          <a:endParaRPr lang="ru-RU" dirty="0"/>
        </a:p>
      </dgm:t>
    </dgm:pt>
    <dgm:pt modelId="{74300CA4-3B94-4E38-A48B-D7DF1CF7A910}" type="sibTrans" cxnId="{108F0237-4209-41C9-A50B-1860A06ACE4B}">
      <dgm:prSet/>
      <dgm:spPr/>
      <dgm:t>
        <a:bodyPr/>
        <a:lstStyle/>
        <a:p>
          <a:endParaRPr lang="ru-RU"/>
        </a:p>
      </dgm:t>
    </dgm:pt>
    <dgm:pt modelId="{E97E3223-48C0-4352-A9A9-80CF01FC6B0D}" type="parTrans" cxnId="{108F0237-4209-41C9-A50B-1860A06ACE4B}">
      <dgm:prSet/>
      <dgm:spPr/>
      <dgm:t>
        <a:bodyPr/>
        <a:lstStyle/>
        <a:p>
          <a:endParaRPr lang="ru-RU"/>
        </a:p>
      </dgm:t>
    </dgm:pt>
    <dgm:pt modelId="{0A268CBD-CB23-4FBC-BCE7-B00166EED69D}">
      <dgm:prSet/>
      <dgm:spPr/>
      <dgm:t>
        <a:bodyPr/>
        <a:lstStyle/>
        <a:p>
          <a:r>
            <a:rPr lang="ru-RU" dirty="0" smtClean="0"/>
            <a:t>Тематические вечера</a:t>
          </a:r>
          <a:endParaRPr lang="ru-RU" dirty="0"/>
        </a:p>
      </dgm:t>
    </dgm:pt>
    <dgm:pt modelId="{29494079-CFE6-4742-A8A3-19933BF616C5}" type="parTrans" cxnId="{209BE80F-8BCC-48D1-A993-6AA6A2BAD499}">
      <dgm:prSet/>
      <dgm:spPr/>
      <dgm:t>
        <a:bodyPr/>
        <a:lstStyle/>
        <a:p>
          <a:endParaRPr lang="ru-RU"/>
        </a:p>
      </dgm:t>
    </dgm:pt>
    <dgm:pt modelId="{4E38D2B0-BEAE-4354-B64E-6D73EB1F4918}" type="sibTrans" cxnId="{209BE80F-8BCC-48D1-A993-6AA6A2BAD499}">
      <dgm:prSet/>
      <dgm:spPr/>
      <dgm:t>
        <a:bodyPr/>
        <a:lstStyle/>
        <a:p>
          <a:endParaRPr lang="ru-RU"/>
        </a:p>
      </dgm:t>
    </dgm:pt>
    <dgm:pt modelId="{BE055C50-AC57-4A27-8F6E-B7E0942EA26B}">
      <dgm:prSet/>
      <dgm:spPr/>
      <dgm:t>
        <a:bodyPr/>
        <a:lstStyle/>
        <a:p>
          <a:r>
            <a:rPr lang="ru-RU" dirty="0" smtClean="0"/>
            <a:t>Соревнования, конкурсы, викторины, семинары</a:t>
          </a:r>
          <a:endParaRPr lang="ru-RU" dirty="0"/>
        </a:p>
      </dgm:t>
    </dgm:pt>
    <dgm:pt modelId="{9F6836A2-2AC1-47B9-9A31-4B5FC76FF2E0}" type="parTrans" cxnId="{B417DE0C-6A35-4534-B53D-DCD2115F9859}">
      <dgm:prSet/>
      <dgm:spPr/>
      <dgm:t>
        <a:bodyPr/>
        <a:lstStyle/>
        <a:p>
          <a:endParaRPr lang="ru-RU"/>
        </a:p>
      </dgm:t>
    </dgm:pt>
    <dgm:pt modelId="{A37322D1-9D70-4239-8B37-B62D4FEF5466}" type="sibTrans" cxnId="{B417DE0C-6A35-4534-B53D-DCD2115F9859}">
      <dgm:prSet/>
      <dgm:spPr/>
      <dgm:t>
        <a:bodyPr/>
        <a:lstStyle/>
        <a:p>
          <a:endParaRPr lang="ru-RU"/>
        </a:p>
      </dgm:t>
    </dgm:pt>
    <dgm:pt modelId="{A6E2F43E-F796-40C4-949E-B86DE8160B77}" type="pres">
      <dgm:prSet presAssocID="{6E1C1380-2907-4509-BD6C-3181130A8C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C59454-0B57-4444-89B4-1498E26F8BEB}" type="pres">
      <dgm:prSet presAssocID="{05A0D421-028B-47C3-AC25-764793E0F082}" presName="comp" presStyleCnt="0"/>
      <dgm:spPr/>
    </dgm:pt>
    <dgm:pt modelId="{0374F05D-B450-4B14-99D7-318EDEE13920}" type="pres">
      <dgm:prSet presAssocID="{05A0D421-028B-47C3-AC25-764793E0F082}" presName="box" presStyleLbl="node1" presStyleIdx="0" presStyleCnt="5"/>
      <dgm:spPr/>
      <dgm:t>
        <a:bodyPr/>
        <a:lstStyle/>
        <a:p>
          <a:endParaRPr lang="ru-RU"/>
        </a:p>
      </dgm:t>
    </dgm:pt>
    <dgm:pt modelId="{DA598222-AABE-469F-B88C-A6A10F269A20}" type="pres">
      <dgm:prSet presAssocID="{05A0D421-028B-47C3-AC25-764793E0F082}" presName="img" presStyleLbl="fgImgPlace1" presStyleIdx="0" presStyleCnt="5" custScaleX="8715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1473428-56AE-464C-868E-59846BECBB3C}" type="pres">
      <dgm:prSet presAssocID="{05A0D421-028B-47C3-AC25-764793E0F08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3974A-A331-413D-8EA3-CCE80DCE99A2}" type="pres">
      <dgm:prSet presAssocID="{04926551-8CA6-460B-B299-F752690BF8C7}" presName="spacer" presStyleCnt="0"/>
      <dgm:spPr/>
    </dgm:pt>
    <dgm:pt modelId="{114C3EB4-64F7-4EB8-A1FC-B7833B03A3C9}" type="pres">
      <dgm:prSet presAssocID="{332F9DF6-34B0-4221-A5AD-5786447D28DD}" presName="comp" presStyleCnt="0"/>
      <dgm:spPr/>
    </dgm:pt>
    <dgm:pt modelId="{2C304781-8EA8-4387-AFE2-40E7F2FE79BA}" type="pres">
      <dgm:prSet presAssocID="{332F9DF6-34B0-4221-A5AD-5786447D28DD}" presName="box" presStyleLbl="node1" presStyleIdx="1" presStyleCnt="5"/>
      <dgm:spPr/>
      <dgm:t>
        <a:bodyPr/>
        <a:lstStyle/>
        <a:p>
          <a:endParaRPr lang="ru-RU"/>
        </a:p>
      </dgm:t>
    </dgm:pt>
    <dgm:pt modelId="{D5F836FE-C56C-4E2B-8739-195FFDEC2264}" type="pres">
      <dgm:prSet presAssocID="{332F9DF6-34B0-4221-A5AD-5786447D28DD}" presName="img" presStyleLbl="fgImgPlace1" presStyleIdx="1" presStyleCnt="5" custScaleX="87155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9A563E-C45F-41D2-B323-ED6B69CEDC10}" type="pres">
      <dgm:prSet presAssocID="{332F9DF6-34B0-4221-A5AD-5786447D28D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8F7B0-CAE4-4759-9CB7-E5962FE9B294}" type="pres">
      <dgm:prSet presAssocID="{54D5C613-09AA-4E9C-866D-DBAE982C0C4A}" presName="spacer" presStyleCnt="0"/>
      <dgm:spPr/>
    </dgm:pt>
    <dgm:pt modelId="{3311BFF6-183D-4B0F-A781-D65DFA64CD76}" type="pres">
      <dgm:prSet presAssocID="{B1B116D4-52CB-461E-A71E-017319990616}" presName="comp" presStyleCnt="0"/>
      <dgm:spPr/>
    </dgm:pt>
    <dgm:pt modelId="{CD5C07A8-5CDF-41A1-B798-A25332BD81FC}" type="pres">
      <dgm:prSet presAssocID="{B1B116D4-52CB-461E-A71E-017319990616}" presName="box" presStyleLbl="node1" presStyleIdx="2" presStyleCnt="5"/>
      <dgm:spPr/>
      <dgm:t>
        <a:bodyPr/>
        <a:lstStyle/>
        <a:p>
          <a:endParaRPr lang="ru-RU"/>
        </a:p>
      </dgm:t>
    </dgm:pt>
    <dgm:pt modelId="{74C141BF-FEE3-4F36-A76E-AB42038D31C7}" type="pres">
      <dgm:prSet presAssocID="{B1B116D4-52CB-461E-A71E-017319990616}" presName="img" presStyleLbl="fgImgPlace1" presStyleIdx="2" presStyleCnt="5" custScaleX="8715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C61A4C3-3FB6-4C62-B9D1-2A88BAB41B47}" type="pres">
      <dgm:prSet presAssocID="{B1B116D4-52CB-461E-A71E-01731999061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ED3FE-8E58-40E0-B7BF-E566C779C84E}" type="pres">
      <dgm:prSet presAssocID="{74300CA4-3B94-4E38-A48B-D7DF1CF7A910}" presName="spacer" presStyleCnt="0"/>
      <dgm:spPr/>
    </dgm:pt>
    <dgm:pt modelId="{090A080C-2485-4A18-B740-985A23C85856}" type="pres">
      <dgm:prSet presAssocID="{0A268CBD-CB23-4FBC-BCE7-B00166EED69D}" presName="comp" presStyleCnt="0"/>
      <dgm:spPr/>
    </dgm:pt>
    <dgm:pt modelId="{5A6A661F-3592-4654-828B-9EF645557709}" type="pres">
      <dgm:prSet presAssocID="{0A268CBD-CB23-4FBC-BCE7-B00166EED69D}" presName="box" presStyleLbl="node1" presStyleIdx="3" presStyleCnt="5"/>
      <dgm:spPr/>
      <dgm:t>
        <a:bodyPr/>
        <a:lstStyle/>
        <a:p>
          <a:endParaRPr lang="ru-RU"/>
        </a:p>
      </dgm:t>
    </dgm:pt>
    <dgm:pt modelId="{0026D2C9-51FA-4F93-9048-F2F810DE6CD3}" type="pres">
      <dgm:prSet presAssocID="{0A268CBD-CB23-4FBC-BCE7-B00166EED69D}" presName="img" presStyleLbl="fgImgPlace1" presStyleIdx="3" presStyleCnt="5" custScaleX="87155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CABF5F-A502-47C7-9E11-D5A588E4F6C7}" type="pres">
      <dgm:prSet presAssocID="{0A268CBD-CB23-4FBC-BCE7-B00166EED69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87B26-5FA4-4B62-8B3E-30C16C2AF8D4}" type="pres">
      <dgm:prSet presAssocID="{4E38D2B0-BEAE-4354-B64E-6D73EB1F4918}" presName="spacer" presStyleCnt="0"/>
      <dgm:spPr/>
    </dgm:pt>
    <dgm:pt modelId="{F32BD153-690A-4F99-9D4B-6E62E924ACAE}" type="pres">
      <dgm:prSet presAssocID="{BE055C50-AC57-4A27-8F6E-B7E0942EA26B}" presName="comp" presStyleCnt="0"/>
      <dgm:spPr/>
    </dgm:pt>
    <dgm:pt modelId="{8102D43F-D6AB-4702-AA4D-49716F411D9A}" type="pres">
      <dgm:prSet presAssocID="{BE055C50-AC57-4A27-8F6E-B7E0942EA26B}" presName="box" presStyleLbl="node1" presStyleIdx="4" presStyleCnt="5"/>
      <dgm:spPr/>
      <dgm:t>
        <a:bodyPr/>
        <a:lstStyle/>
        <a:p>
          <a:endParaRPr lang="ru-RU"/>
        </a:p>
      </dgm:t>
    </dgm:pt>
    <dgm:pt modelId="{C45BFAFA-06EA-4B14-B85D-0C921516F763}" type="pres">
      <dgm:prSet presAssocID="{BE055C50-AC57-4A27-8F6E-B7E0942EA26B}" presName="img" presStyleLbl="fgImgPlace1" presStyleIdx="4" presStyleCnt="5" custScaleX="8715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9F3C34-06A4-4E2B-9716-6F005F8E5A14}" type="pres">
      <dgm:prSet presAssocID="{BE055C50-AC57-4A27-8F6E-B7E0942EA26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C78F60-231B-44C5-BAA3-10CF54632531}" type="presOf" srcId="{05A0D421-028B-47C3-AC25-764793E0F082}" destId="{51473428-56AE-464C-868E-59846BECBB3C}" srcOrd="1" destOrd="0" presId="urn:microsoft.com/office/officeart/2005/8/layout/vList4#1"/>
    <dgm:cxn modelId="{6F630A98-28D8-40F2-B61C-FA25587FE6BB}" srcId="{6E1C1380-2907-4509-BD6C-3181130A8C15}" destId="{332F9DF6-34B0-4221-A5AD-5786447D28DD}" srcOrd="1" destOrd="0" parTransId="{F8BA541C-CCD0-464E-8422-5FFE06E52035}" sibTransId="{54D5C613-09AA-4E9C-866D-DBAE982C0C4A}"/>
    <dgm:cxn modelId="{108F0237-4209-41C9-A50B-1860A06ACE4B}" srcId="{6E1C1380-2907-4509-BD6C-3181130A8C15}" destId="{B1B116D4-52CB-461E-A71E-017319990616}" srcOrd="2" destOrd="0" parTransId="{E97E3223-48C0-4352-A9A9-80CF01FC6B0D}" sibTransId="{74300CA4-3B94-4E38-A48B-D7DF1CF7A910}"/>
    <dgm:cxn modelId="{77D1373C-6F00-4364-837A-99495871AD75}" type="presOf" srcId="{0A268CBD-CB23-4FBC-BCE7-B00166EED69D}" destId="{E1CABF5F-A502-47C7-9E11-D5A588E4F6C7}" srcOrd="1" destOrd="0" presId="urn:microsoft.com/office/officeart/2005/8/layout/vList4#1"/>
    <dgm:cxn modelId="{DFC63A28-BD63-44CC-AA02-C338E3E3F34C}" type="presOf" srcId="{05A0D421-028B-47C3-AC25-764793E0F082}" destId="{0374F05D-B450-4B14-99D7-318EDEE13920}" srcOrd="0" destOrd="0" presId="urn:microsoft.com/office/officeart/2005/8/layout/vList4#1"/>
    <dgm:cxn modelId="{452A10F7-1E61-4DB3-BA80-8B2EE6088629}" type="presOf" srcId="{BE055C50-AC57-4A27-8F6E-B7E0942EA26B}" destId="{389F3C34-06A4-4E2B-9716-6F005F8E5A14}" srcOrd="1" destOrd="0" presId="urn:microsoft.com/office/officeart/2005/8/layout/vList4#1"/>
    <dgm:cxn modelId="{209BE80F-8BCC-48D1-A993-6AA6A2BAD499}" srcId="{6E1C1380-2907-4509-BD6C-3181130A8C15}" destId="{0A268CBD-CB23-4FBC-BCE7-B00166EED69D}" srcOrd="3" destOrd="0" parTransId="{29494079-CFE6-4742-A8A3-19933BF616C5}" sibTransId="{4E38D2B0-BEAE-4354-B64E-6D73EB1F4918}"/>
    <dgm:cxn modelId="{7CFC981E-1D10-4670-BA06-4BAF3AA38BDD}" type="presOf" srcId="{6E1C1380-2907-4509-BD6C-3181130A8C15}" destId="{A6E2F43E-F796-40C4-949E-B86DE8160B77}" srcOrd="0" destOrd="0" presId="urn:microsoft.com/office/officeart/2005/8/layout/vList4#1"/>
    <dgm:cxn modelId="{B4EB2E75-0A9A-4FE1-8B54-0D723E268289}" type="presOf" srcId="{332F9DF6-34B0-4221-A5AD-5786447D28DD}" destId="{539A563E-C45F-41D2-B323-ED6B69CEDC10}" srcOrd="1" destOrd="0" presId="urn:microsoft.com/office/officeart/2005/8/layout/vList4#1"/>
    <dgm:cxn modelId="{B417DE0C-6A35-4534-B53D-DCD2115F9859}" srcId="{6E1C1380-2907-4509-BD6C-3181130A8C15}" destId="{BE055C50-AC57-4A27-8F6E-B7E0942EA26B}" srcOrd="4" destOrd="0" parTransId="{9F6836A2-2AC1-47B9-9A31-4B5FC76FF2E0}" sibTransId="{A37322D1-9D70-4239-8B37-B62D4FEF5466}"/>
    <dgm:cxn modelId="{8F210566-E892-4BB0-8F19-022A017DE35A}" type="presOf" srcId="{BE055C50-AC57-4A27-8F6E-B7E0942EA26B}" destId="{8102D43F-D6AB-4702-AA4D-49716F411D9A}" srcOrd="0" destOrd="0" presId="urn:microsoft.com/office/officeart/2005/8/layout/vList4#1"/>
    <dgm:cxn modelId="{58BA9B4F-6341-4601-B03E-AD654368E8AA}" srcId="{6E1C1380-2907-4509-BD6C-3181130A8C15}" destId="{05A0D421-028B-47C3-AC25-764793E0F082}" srcOrd="0" destOrd="0" parTransId="{4AEEAA04-B02D-45AA-B4BA-BD90937EB66F}" sibTransId="{04926551-8CA6-460B-B299-F752690BF8C7}"/>
    <dgm:cxn modelId="{26A76FF6-F070-47E5-9495-3F835786945D}" type="presOf" srcId="{0A268CBD-CB23-4FBC-BCE7-B00166EED69D}" destId="{5A6A661F-3592-4654-828B-9EF645557709}" srcOrd="0" destOrd="0" presId="urn:microsoft.com/office/officeart/2005/8/layout/vList4#1"/>
    <dgm:cxn modelId="{416EFD87-C959-4307-A330-A6D34D9F9FE9}" type="presOf" srcId="{332F9DF6-34B0-4221-A5AD-5786447D28DD}" destId="{2C304781-8EA8-4387-AFE2-40E7F2FE79BA}" srcOrd="0" destOrd="0" presId="urn:microsoft.com/office/officeart/2005/8/layout/vList4#1"/>
    <dgm:cxn modelId="{19651C59-31E4-43E8-A899-2D8DE03569B6}" type="presOf" srcId="{B1B116D4-52CB-461E-A71E-017319990616}" destId="{2C61A4C3-3FB6-4C62-B9D1-2A88BAB41B47}" srcOrd="1" destOrd="0" presId="urn:microsoft.com/office/officeart/2005/8/layout/vList4#1"/>
    <dgm:cxn modelId="{D012D631-3560-42DB-BCE9-CFCF558837EF}" type="presOf" srcId="{B1B116D4-52CB-461E-A71E-017319990616}" destId="{CD5C07A8-5CDF-41A1-B798-A25332BD81FC}" srcOrd="0" destOrd="0" presId="urn:microsoft.com/office/officeart/2005/8/layout/vList4#1"/>
    <dgm:cxn modelId="{87945FE3-EB61-4358-93D5-FF29F092B6E2}" type="presParOf" srcId="{A6E2F43E-F796-40C4-949E-B86DE8160B77}" destId="{DFC59454-0B57-4444-89B4-1498E26F8BEB}" srcOrd="0" destOrd="0" presId="urn:microsoft.com/office/officeart/2005/8/layout/vList4#1"/>
    <dgm:cxn modelId="{92747A40-C3DB-4199-96DF-450939DF0607}" type="presParOf" srcId="{DFC59454-0B57-4444-89B4-1498E26F8BEB}" destId="{0374F05D-B450-4B14-99D7-318EDEE13920}" srcOrd="0" destOrd="0" presId="urn:microsoft.com/office/officeart/2005/8/layout/vList4#1"/>
    <dgm:cxn modelId="{F8A61D6A-B6A5-400A-B867-068745FA2434}" type="presParOf" srcId="{DFC59454-0B57-4444-89B4-1498E26F8BEB}" destId="{DA598222-AABE-469F-B88C-A6A10F269A20}" srcOrd="1" destOrd="0" presId="urn:microsoft.com/office/officeart/2005/8/layout/vList4#1"/>
    <dgm:cxn modelId="{EE23CF02-D8D1-4F50-BC20-8064C625B618}" type="presParOf" srcId="{DFC59454-0B57-4444-89B4-1498E26F8BEB}" destId="{51473428-56AE-464C-868E-59846BECBB3C}" srcOrd="2" destOrd="0" presId="urn:microsoft.com/office/officeart/2005/8/layout/vList4#1"/>
    <dgm:cxn modelId="{0579B6C4-E98F-4FB6-8BF5-E8FD08922663}" type="presParOf" srcId="{A6E2F43E-F796-40C4-949E-B86DE8160B77}" destId="{EA03974A-A331-413D-8EA3-CCE80DCE99A2}" srcOrd="1" destOrd="0" presId="urn:microsoft.com/office/officeart/2005/8/layout/vList4#1"/>
    <dgm:cxn modelId="{A6C38FAC-B544-4D10-A7E9-BE84C28DFD62}" type="presParOf" srcId="{A6E2F43E-F796-40C4-949E-B86DE8160B77}" destId="{114C3EB4-64F7-4EB8-A1FC-B7833B03A3C9}" srcOrd="2" destOrd="0" presId="urn:microsoft.com/office/officeart/2005/8/layout/vList4#1"/>
    <dgm:cxn modelId="{D68EE9DC-A4E7-4694-95BE-B4B9E9A5942E}" type="presParOf" srcId="{114C3EB4-64F7-4EB8-A1FC-B7833B03A3C9}" destId="{2C304781-8EA8-4387-AFE2-40E7F2FE79BA}" srcOrd="0" destOrd="0" presId="urn:microsoft.com/office/officeart/2005/8/layout/vList4#1"/>
    <dgm:cxn modelId="{DCACC3D9-06A0-4BAD-B2EB-062E1D32BC81}" type="presParOf" srcId="{114C3EB4-64F7-4EB8-A1FC-B7833B03A3C9}" destId="{D5F836FE-C56C-4E2B-8739-195FFDEC2264}" srcOrd="1" destOrd="0" presId="urn:microsoft.com/office/officeart/2005/8/layout/vList4#1"/>
    <dgm:cxn modelId="{7ABC2560-3A52-447A-9CBE-75569CD59719}" type="presParOf" srcId="{114C3EB4-64F7-4EB8-A1FC-B7833B03A3C9}" destId="{539A563E-C45F-41D2-B323-ED6B69CEDC10}" srcOrd="2" destOrd="0" presId="urn:microsoft.com/office/officeart/2005/8/layout/vList4#1"/>
    <dgm:cxn modelId="{DE42D48D-315B-46AE-8E1D-A3B7AA096C8D}" type="presParOf" srcId="{A6E2F43E-F796-40C4-949E-B86DE8160B77}" destId="{4C38F7B0-CAE4-4759-9CB7-E5962FE9B294}" srcOrd="3" destOrd="0" presId="urn:microsoft.com/office/officeart/2005/8/layout/vList4#1"/>
    <dgm:cxn modelId="{15212EF2-251B-495E-B2F0-5E18ED2B8C2A}" type="presParOf" srcId="{A6E2F43E-F796-40C4-949E-B86DE8160B77}" destId="{3311BFF6-183D-4B0F-A781-D65DFA64CD76}" srcOrd="4" destOrd="0" presId="urn:microsoft.com/office/officeart/2005/8/layout/vList4#1"/>
    <dgm:cxn modelId="{AB4825A3-44A1-40EC-891C-486895D480DC}" type="presParOf" srcId="{3311BFF6-183D-4B0F-A781-D65DFA64CD76}" destId="{CD5C07A8-5CDF-41A1-B798-A25332BD81FC}" srcOrd="0" destOrd="0" presId="urn:microsoft.com/office/officeart/2005/8/layout/vList4#1"/>
    <dgm:cxn modelId="{DC3A4AAB-F585-49C3-A29D-F6E75963542F}" type="presParOf" srcId="{3311BFF6-183D-4B0F-A781-D65DFA64CD76}" destId="{74C141BF-FEE3-4F36-A76E-AB42038D31C7}" srcOrd="1" destOrd="0" presId="urn:microsoft.com/office/officeart/2005/8/layout/vList4#1"/>
    <dgm:cxn modelId="{B133BCD2-9BB6-4AA6-97D6-47F762A6DA37}" type="presParOf" srcId="{3311BFF6-183D-4B0F-A781-D65DFA64CD76}" destId="{2C61A4C3-3FB6-4C62-B9D1-2A88BAB41B47}" srcOrd="2" destOrd="0" presId="urn:microsoft.com/office/officeart/2005/8/layout/vList4#1"/>
    <dgm:cxn modelId="{899E28D2-A72A-40A1-A790-02D8AADADE08}" type="presParOf" srcId="{A6E2F43E-F796-40C4-949E-B86DE8160B77}" destId="{034ED3FE-8E58-40E0-B7BF-E566C779C84E}" srcOrd="5" destOrd="0" presId="urn:microsoft.com/office/officeart/2005/8/layout/vList4#1"/>
    <dgm:cxn modelId="{64B52822-0AEF-4E77-902D-0E1ECEAF7E3D}" type="presParOf" srcId="{A6E2F43E-F796-40C4-949E-B86DE8160B77}" destId="{090A080C-2485-4A18-B740-985A23C85856}" srcOrd="6" destOrd="0" presId="urn:microsoft.com/office/officeart/2005/8/layout/vList4#1"/>
    <dgm:cxn modelId="{7C50C199-4E94-4D40-9A3A-375936A46E0E}" type="presParOf" srcId="{090A080C-2485-4A18-B740-985A23C85856}" destId="{5A6A661F-3592-4654-828B-9EF645557709}" srcOrd="0" destOrd="0" presId="urn:microsoft.com/office/officeart/2005/8/layout/vList4#1"/>
    <dgm:cxn modelId="{DB4329F0-1E0E-49C8-8572-012C9C9AFC94}" type="presParOf" srcId="{090A080C-2485-4A18-B740-985A23C85856}" destId="{0026D2C9-51FA-4F93-9048-F2F810DE6CD3}" srcOrd="1" destOrd="0" presId="urn:microsoft.com/office/officeart/2005/8/layout/vList4#1"/>
    <dgm:cxn modelId="{8B88ACB5-17C9-4D01-9573-F85C9DC1F2A4}" type="presParOf" srcId="{090A080C-2485-4A18-B740-985A23C85856}" destId="{E1CABF5F-A502-47C7-9E11-D5A588E4F6C7}" srcOrd="2" destOrd="0" presId="urn:microsoft.com/office/officeart/2005/8/layout/vList4#1"/>
    <dgm:cxn modelId="{DE9593AC-28F9-4B45-AC06-4E28E6C94BD7}" type="presParOf" srcId="{A6E2F43E-F796-40C4-949E-B86DE8160B77}" destId="{32787B26-5FA4-4B62-8B3E-30C16C2AF8D4}" srcOrd="7" destOrd="0" presId="urn:microsoft.com/office/officeart/2005/8/layout/vList4#1"/>
    <dgm:cxn modelId="{365DF001-C17B-44B0-961C-496025A8DA5D}" type="presParOf" srcId="{A6E2F43E-F796-40C4-949E-B86DE8160B77}" destId="{F32BD153-690A-4F99-9D4B-6E62E924ACAE}" srcOrd="8" destOrd="0" presId="urn:microsoft.com/office/officeart/2005/8/layout/vList4#1"/>
    <dgm:cxn modelId="{ADDAEA38-6761-4FDA-9C72-ECA24F5C9E6A}" type="presParOf" srcId="{F32BD153-690A-4F99-9D4B-6E62E924ACAE}" destId="{8102D43F-D6AB-4702-AA4D-49716F411D9A}" srcOrd="0" destOrd="0" presId="urn:microsoft.com/office/officeart/2005/8/layout/vList4#1"/>
    <dgm:cxn modelId="{7969A87F-1919-49DF-A951-CC7C3F863577}" type="presParOf" srcId="{F32BD153-690A-4F99-9D4B-6E62E924ACAE}" destId="{C45BFAFA-06EA-4B14-B85D-0C921516F763}" srcOrd="1" destOrd="0" presId="urn:microsoft.com/office/officeart/2005/8/layout/vList4#1"/>
    <dgm:cxn modelId="{DBC583C0-57F3-4DD9-AC39-4B216261F01F}" type="presParOf" srcId="{F32BD153-690A-4F99-9D4B-6E62E924ACAE}" destId="{389F3C34-06A4-4E2B-9716-6F005F8E5A1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5F3CA2-2478-413C-B59C-0C45EA7BD506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02DAD0-C532-4C93-B0BB-DE7BB279A13E}">
      <dgm:prSet phldrT="[Текст]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A45DB52-1309-4920-99A4-29EAC896FC4C}" type="parTrans" cxnId="{39396188-E632-4099-ACC7-5C2F53942DAE}">
      <dgm:prSet/>
      <dgm:spPr/>
      <dgm:t>
        <a:bodyPr/>
        <a:lstStyle/>
        <a:p>
          <a:endParaRPr lang="ru-RU"/>
        </a:p>
      </dgm:t>
    </dgm:pt>
    <dgm:pt modelId="{66080ECA-E201-4304-87C8-3EB8564D9203}" type="sibTrans" cxnId="{39396188-E632-4099-ACC7-5C2F53942DAE}">
      <dgm:prSet/>
      <dgm:spPr/>
      <dgm:t>
        <a:bodyPr/>
        <a:lstStyle/>
        <a:p>
          <a:endParaRPr lang="ru-RU"/>
        </a:p>
      </dgm:t>
    </dgm:pt>
    <dgm:pt modelId="{0B26D335-DF79-4780-80DD-E29DFDB728BB}">
      <dgm:prSet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92DFFC6-21DF-4A5E-BAA3-7D77703D322E}" type="parTrans" cxnId="{C3348AA7-7D31-46E2-9C19-AF112F348D96}">
      <dgm:prSet/>
      <dgm:spPr/>
      <dgm:t>
        <a:bodyPr/>
        <a:lstStyle/>
        <a:p>
          <a:endParaRPr lang="ru-RU"/>
        </a:p>
      </dgm:t>
    </dgm:pt>
    <dgm:pt modelId="{A2CC972F-933E-4BF9-B793-FE88289045C3}" type="sibTrans" cxnId="{C3348AA7-7D31-46E2-9C19-AF112F348D96}">
      <dgm:prSet/>
      <dgm:spPr/>
      <dgm:t>
        <a:bodyPr/>
        <a:lstStyle/>
        <a:p>
          <a:endParaRPr lang="ru-RU"/>
        </a:p>
      </dgm:t>
    </dgm:pt>
    <dgm:pt modelId="{D28EF80A-1BC0-40D5-A8AD-5479CA6F0FC9}">
      <dgm:prSet custT="1"/>
      <dgm:spPr/>
      <dgm:t>
        <a:bodyPr/>
        <a:lstStyle/>
        <a:p>
          <a:endParaRPr lang="ru-RU" sz="2800" u="sng" dirty="0">
            <a:latin typeface="Times New Roman" pitchFamily="18" charset="0"/>
            <a:cs typeface="Times New Roman" pitchFamily="18" charset="0"/>
          </a:endParaRPr>
        </a:p>
      </dgm:t>
    </dgm:pt>
    <dgm:pt modelId="{EA97828C-AA38-42DB-9661-17B723BE08AF}" type="parTrans" cxnId="{65201DC3-2A9D-4967-ADD0-0697F8F6424C}">
      <dgm:prSet/>
      <dgm:spPr/>
      <dgm:t>
        <a:bodyPr/>
        <a:lstStyle/>
        <a:p>
          <a:endParaRPr lang="ru-RU"/>
        </a:p>
      </dgm:t>
    </dgm:pt>
    <dgm:pt modelId="{4D8F93E4-FA74-4368-A392-9DEB770AF5F4}" type="sibTrans" cxnId="{65201DC3-2A9D-4967-ADD0-0697F8F6424C}">
      <dgm:prSet/>
      <dgm:spPr/>
      <dgm:t>
        <a:bodyPr/>
        <a:lstStyle/>
        <a:p>
          <a:endParaRPr lang="ru-RU"/>
        </a:p>
      </dgm:t>
    </dgm:pt>
    <dgm:pt modelId="{CA0315AC-C35B-4BC5-A390-E67DC323D371}">
      <dgm:prSet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237B93C-811B-4441-9EA7-2BF654FF93EE}" type="parTrans" cxnId="{17377320-9774-4676-9052-A58F494BF294}">
      <dgm:prSet/>
      <dgm:spPr/>
      <dgm:t>
        <a:bodyPr/>
        <a:lstStyle/>
        <a:p>
          <a:endParaRPr lang="ru-RU"/>
        </a:p>
      </dgm:t>
    </dgm:pt>
    <dgm:pt modelId="{6D7FCD6A-05B7-4BD0-B75C-EA87EFAEB53C}" type="sibTrans" cxnId="{17377320-9774-4676-9052-A58F494BF294}">
      <dgm:prSet/>
      <dgm:spPr/>
      <dgm:t>
        <a:bodyPr/>
        <a:lstStyle/>
        <a:p>
          <a:endParaRPr lang="ru-RU"/>
        </a:p>
      </dgm:t>
    </dgm:pt>
    <dgm:pt modelId="{5C735FE5-4C21-434D-AE87-39823FA512DE}" type="pres">
      <dgm:prSet presAssocID="{CD5F3CA2-2478-413C-B59C-0C45EA7BD5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2270AE-AF59-47D8-A9A2-2AAE8D8630EA}" type="pres">
      <dgm:prSet presAssocID="{3502DAD0-C532-4C93-B0BB-DE7BB279A13E}" presName="node" presStyleLbl="node1" presStyleIdx="0" presStyleCnt="4" custScaleX="74202" custScaleY="41226" custLinFactNeighborX="4649" custLinFactNeighborY="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0C783-5E12-426F-864A-0469C92AAC9D}" type="pres">
      <dgm:prSet presAssocID="{66080ECA-E201-4304-87C8-3EB8564D9203}" presName="sibTrans" presStyleCnt="0"/>
      <dgm:spPr/>
      <dgm:t>
        <a:bodyPr/>
        <a:lstStyle/>
        <a:p>
          <a:endParaRPr lang="ru-RU"/>
        </a:p>
      </dgm:t>
    </dgm:pt>
    <dgm:pt modelId="{B2407358-914F-40EE-AB5B-B6E1D49774F0}" type="pres">
      <dgm:prSet presAssocID="{CA0315AC-C35B-4BC5-A390-E67DC323D371}" presName="node" presStyleLbl="node1" presStyleIdx="1" presStyleCnt="4" custScaleX="73500" custScaleY="41724" custLinFactNeighborX="-1401" custLinFactNeighborY="5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2EAF-2F0F-419F-883E-8C526F92C88C}" type="pres">
      <dgm:prSet presAssocID="{6D7FCD6A-05B7-4BD0-B75C-EA87EFAEB53C}" presName="sibTrans" presStyleCnt="0"/>
      <dgm:spPr/>
      <dgm:t>
        <a:bodyPr/>
        <a:lstStyle/>
        <a:p>
          <a:endParaRPr lang="ru-RU"/>
        </a:p>
      </dgm:t>
    </dgm:pt>
    <dgm:pt modelId="{240FC729-0C1F-46D8-8464-80D2531B6126}" type="pres">
      <dgm:prSet presAssocID="{D28EF80A-1BC0-40D5-A8AD-5479CA6F0FC9}" presName="node" presStyleLbl="node1" presStyleIdx="2" presStyleCnt="4" custScaleX="60136" custScaleY="60260" custLinFactNeighborX="-5970" custLinFactNeighborY="4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12602-9007-4651-860A-F8B5CB3D7CBC}" type="pres">
      <dgm:prSet presAssocID="{4D8F93E4-FA74-4368-A392-9DEB770AF5F4}" presName="sibTrans" presStyleCnt="0"/>
      <dgm:spPr/>
      <dgm:t>
        <a:bodyPr/>
        <a:lstStyle/>
        <a:p>
          <a:endParaRPr lang="ru-RU"/>
        </a:p>
      </dgm:t>
    </dgm:pt>
    <dgm:pt modelId="{D3448B9C-C95F-4595-A8BD-2D53A270D949}" type="pres">
      <dgm:prSet presAssocID="{0B26D335-DF79-4780-80DD-E29DFDB728BB}" presName="node" presStyleLbl="node1" presStyleIdx="3" presStyleCnt="4" custScaleX="56873" custScaleY="59816" custLinFactNeighborX="4960" custLinFactNeighborY="4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348AA7-7D31-46E2-9C19-AF112F348D96}" srcId="{CD5F3CA2-2478-413C-B59C-0C45EA7BD506}" destId="{0B26D335-DF79-4780-80DD-E29DFDB728BB}" srcOrd="3" destOrd="0" parTransId="{292DFFC6-21DF-4A5E-BAA3-7D77703D322E}" sibTransId="{A2CC972F-933E-4BF9-B793-FE88289045C3}"/>
    <dgm:cxn modelId="{311D309E-FACC-470E-A322-4F49F8EB32F1}" type="presOf" srcId="{CD5F3CA2-2478-413C-B59C-0C45EA7BD506}" destId="{5C735FE5-4C21-434D-AE87-39823FA512DE}" srcOrd="0" destOrd="0" presId="urn:microsoft.com/office/officeart/2005/8/layout/default"/>
    <dgm:cxn modelId="{91CACC7C-6A6F-407B-AE25-3ADA68B58F21}" type="presOf" srcId="{0B26D335-DF79-4780-80DD-E29DFDB728BB}" destId="{D3448B9C-C95F-4595-A8BD-2D53A270D949}" srcOrd="0" destOrd="0" presId="urn:microsoft.com/office/officeart/2005/8/layout/default"/>
    <dgm:cxn modelId="{17377320-9774-4676-9052-A58F494BF294}" srcId="{CD5F3CA2-2478-413C-B59C-0C45EA7BD506}" destId="{CA0315AC-C35B-4BC5-A390-E67DC323D371}" srcOrd="1" destOrd="0" parTransId="{B237B93C-811B-4441-9EA7-2BF654FF93EE}" sibTransId="{6D7FCD6A-05B7-4BD0-B75C-EA87EFAEB53C}"/>
    <dgm:cxn modelId="{3A9582E1-1D18-4A03-AB86-E35660A78760}" type="presOf" srcId="{D28EF80A-1BC0-40D5-A8AD-5479CA6F0FC9}" destId="{240FC729-0C1F-46D8-8464-80D2531B6126}" srcOrd="0" destOrd="0" presId="urn:microsoft.com/office/officeart/2005/8/layout/default"/>
    <dgm:cxn modelId="{39396188-E632-4099-ACC7-5C2F53942DAE}" srcId="{CD5F3CA2-2478-413C-B59C-0C45EA7BD506}" destId="{3502DAD0-C532-4C93-B0BB-DE7BB279A13E}" srcOrd="0" destOrd="0" parTransId="{9A45DB52-1309-4920-99A4-29EAC896FC4C}" sibTransId="{66080ECA-E201-4304-87C8-3EB8564D9203}"/>
    <dgm:cxn modelId="{65201DC3-2A9D-4967-ADD0-0697F8F6424C}" srcId="{CD5F3CA2-2478-413C-B59C-0C45EA7BD506}" destId="{D28EF80A-1BC0-40D5-A8AD-5479CA6F0FC9}" srcOrd="2" destOrd="0" parTransId="{EA97828C-AA38-42DB-9661-17B723BE08AF}" sibTransId="{4D8F93E4-FA74-4368-A392-9DEB770AF5F4}"/>
    <dgm:cxn modelId="{23AE3F76-8EE4-4903-9B6A-8FE53AF54B58}" type="presOf" srcId="{3502DAD0-C532-4C93-B0BB-DE7BB279A13E}" destId="{052270AE-AF59-47D8-A9A2-2AAE8D8630EA}" srcOrd="0" destOrd="0" presId="urn:microsoft.com/office/officeart/2005/8/layout/default"/>
    <dgm:cxn modelId="{0E549711-2E8F-4AAE-8FBF-223BF0A271D1}" type="presOf" srcId="{CA0315AC-C35B-4BC5-A390-E67DC323D371}" destId="{B2407358-914F-40EE-AB5B-B6E1D49774F0}" srcOrd="0" destOrd="0" presId="urn:microsoft.com/office/officeart/2005/8/layout/default"/>
    <dgm:cxn modelId="{48DBFFF7-7744-4DB1-9607-430177761AC1}" type="presParOf" srcId="{5C735FE5-4C21-434D-AE87-39823FA512DE}" destId="{052270AE-AF59-47D8-A9A2-2AAE8D8630EA}" srcOrd="0" destOrd="0" presId="urn:microsoft.com/office/officeart/2005/8/layout/default"/>
    <dgm:cxn modelId="{C2BFD74F-AB4E-42ED-B888-A0D9EBE42AE9}" type="presParOf" srcId="{5C735FE5-4C21-434D-AE87-39823FA512DE}" destId="{5B00C783-5E12-426F-864A-0469C92AAC9D}" srcOrd="1" destOrd="0" presId="urn:microsoft.com/office/officeart/2005/8/layout/default"/>
    <dgm:cxn modelId="{F690DC6A-8D7C-48FF-B811-53E04501AE58}" type="presParOf" srcId="{5C735FE5-4C21-434D-AE87-39823FA512DE}" destId="{B2407358-914F-40EE-AB5B-B6E1D49774F0}" srcOrd="2" destOrd="0" presId="urn:microsoft.com/office/officeart/2005/8/layout/default"/>
    <dgm:cxn modelId="{630657F9-DDE4-436E-A21C-39174C825A26}" type="presParOf" srcId="{5C735FE5-4C21-434D-AE87-39823FA512DE}" destId="{31CC2EAF-2F0F-419F-883E-8C526F92C88C}" srcOrd="3" destOrd="0" presId="urn:microsoft.com/office/officeart/2005/8/layout/default"/>
    <dgm:cxn modelId="{EF885F4A-02E1-4F60-998E-4267A569003C}" type="presParOf" srcId="{5C735FE5-4C21-434D-AE87-39823FA512DE}" destId="{240FC729-0C1F-46D8-8464-80D2531B6126}" srcOrd="4" destOrd="0" presId="urn:microsoft.com/office/officeart/2005/8/layout/default"/>
    <dgm:cxn modelId="{FE7F2DFD-E178-4620-BE30-FBB2F35E371E}" type="presParOf" srcId="{5C735FE5-4C21-434D-AE87-39823FA512DE}" destId="{39012602-9007-4651-860A-F8B5CB3D7CBC}" srcOrd="5" destOrd="0" presId="urn:microsoft.com/office/officeart/2005/8/layout/default"/>
    <dgm:cxn modelId="{D15AF460-D4D5-4E29-85DB-F145B701BEF0}" type="presParOf" srcId="{5C735FE5-4C21-434D-AE87-39823FA512DE}" destId="{D3448B9C-C95F-4595-A8BD-2D53A270D94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098BA-3D9D-4DCE-B604-D8B18B2C4E3C}">
      <dsp:nvSpPr>
        <dsp:cNvPr id="0" name=""/>
        <dsp:cNvSpPr/>
      </dsp:nvSpPr>
      <dsp:spPr>
        <a:xfrm rot="10800000">
          <a:off x="-1" y="720083"/>
          <a:ext cx="9144003" cy="82264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6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5661" y="720083"/>
        <a:ext cx="8938341" cy="822647"/>
      </dsp:txXfrm>
    </dsp:sp>
    <dsp:sp modelId="{737F924F-38DA-4812-A572-75A2D236E07C}">
      <dsp:nvSpPr>
        <dsp:cNvPr id="0" name=""/>
        <dsp:cNvSpPr/>
      </dsp:nvSpPr>
      <dsp:spPr>
        <a:xfrm>
          <a:off x="196006" y="864096"/>
          <a:ext cx="400473" cy="53462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F2FC3-54EF-4026-9EFC-1EC4013461DD}">
      <dsp:nvSpPr>
        <dsp:cNvPr id="0" name=""/>
        <dsp:cNvSpPr/>
      </dsp:nvSpPr>
      <dsp:spPr>
        <a:xfrm rot="10800000">
          <a:off x="-1" y="1584173"/>
          <a:ext cx="9144003" cy="822647"/>
        </a:xfrm>
        <a:prstGeom prst="homePlate">
          <a:avLst/>
        </a:prstGeom>
        <a:solidFill>
          <a:schemeClr val="accent2">
            <a:hueOff val="-1311081"/>
            <a:satOff val="-1555"/>
            <a:lumOff val="-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6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Закон «Об образовании в Российской Федерации» (ст. 12.п.8; ст.32, п.2.21);</a:t>
          </a:r>
          <a:endParaRPr lang="ru-RU" sz="16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 rot="10800000">
        <a:off x="205661" y="1584173"/>
        <a:ext cx="8938341" cy="822647"/>
      </dsp:txXfrm>
    </dsp:sp>
    <dsp:sp modelId="{B1CE279E-81BA-4F7F-AC43-28974FD4C72D}">
      <dsp:nvSpPr>
        <dsp:cNvPr id="0" name=""/>
        <dsp:cNvSpPr/>
      </dsp:nvSpPr>
      <dsp:spPr>
        <a:xfrm>
          <a:off x="180923" y="1728190"/>
          <a:ext cx="430639" cy="534613"/>
        </a:xfrm>
        <a:prstGeom prst="ellipse">
          <a:avLst/>
        </a:prstGeom>
        <a:solidFill>
          <a:schemeClr val="accent2">
            <a:tint val="50000"/>
            <a:hueOff val="-1284699"/>
            <a:satOff val="-2092"/>
            <a:lumOff val="-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CE612-80D3-4DEB-BC0F-84825E980D2C}">
      <dsp:nvSpPr>
        <dsp:cNvPr id="0" name=""/>
        <dsp:cNvSpPr/>
      </dsp:nvSpPr>
      <dsp:spPr>
        <a:xfrm rot="10800000">
          <a:off x="-1" y="2448272"/>
          <a:ext cx="9144003" cy="822647"/>
        </a:xfrm>
        <a:prstGeom prst="homePlate">
          <a:avLst/>
        </a:prstGeom>
        <a:solidFill>
          <a:schemeClr val="accent2">
            <a:hueOff val="-2622161"/>
            <a:satOff val="-3110"/>
            <a:lumOff val="-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6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Федеральный закон от 04.12.2007 № 329-ФЗ (в ред. от 25.12.2012)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«О физической культуре и спорте в Российской Федерации»</a:t>
          </a:r>
          <a:endParaRPr lang="ru-RU" sz="16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 rot="10800000">
        <a:off x="205661" y="2448272"/>
        <a:ext cx="8938341" cy="822647"/>
      </dsp:txXfrm>
    </dsp:sp>
    <dsp:sp modelId="{63288252-873E-4DBA-B95A-11B30F078D00}">
      <dsp:nvSpPr>
        <dsp:cNvPr id="0" name=""/>
        <dsp:cNvSpPr/>
      </dsp:nvSpPr>
      <dsp:spPr>
        <a:xfrm>
          <a:off x="180923" y="2592289"/>
          <a:ext cx="430639" cy="534613"/>
        </a:xfrm>
        <a:prstGeom prst="ellipse">
          <a:avLst/>
        </a:prstGeom>
        <a:solidFill>
          <a:schemeClr val="accent2">
            <a:tint val="50000"/>
            <a:hueOff val="-2569398"/>
            <a:satOff val="-4184"/>
            <a:lumOff val="-5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9CB89-947E-4997-9840-B64278D6864D}">
      <dsp:nvSpPr>
        <dsp:cNvPr id="0" name=""/>
        <dsp:cNvSpPr/>
      </dsp:nvSpPr>
      <dsp:spPr>
        <a:xfrm rot="10800000">
          <a:off x="-1" y="3312371"/>
          <a:ext cx="9144003" cy="822647"/>
        </a:xfrm>
        <a:prstGeom prst="homePlate">
          <a:avLst/>
        </a:prstGeom>
        <a:solidFill>
          <a:schemeClr val="accent2">
            <a:hueOff val="-3933242"/>
            <a:satOff val="-4666"/>
            <a:lumOff val="-2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6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Методические рекомендации по созданию и организации школьных спортивных клубов в общеобразовательных учреждениях (письмо от 10.08.2011 </a:t>
          </a:r>
          <a:r>
            <a:rPr lang="ru-RU" sz="1600" kern="1200" dirty="0" err="1" smtClean="0">
              <a:solidFill>
                <a:schemeClr val="bg1"/>
              </a:solidFill>
              <a:latin typeface="+mn-lt"/>
              <a:cs typeface="Times New Roman" pitchFamily="18" charset="0"/>
            </a:rPr>
            <a:t>Минобрнауки</a:t>
          </a:r>
          <a:r>
            <a:rPr lang="ru-RU" sz="16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России № МД/1077/19 и </a:t>
          </a:r>
          <a:r>
            <a:rPr lang="ru-RU" sz="1600" kern="1200" dirty="0" err="1" smtClean="0">
              <a:solidFill>
                <a:schemeClr val="bg1"/>
              </a:solidFill>
              <a:latin typeface="+mn-lt"/>
              <a:cs typeface="Times New Roman" pitchFamily="18" charset="0"/>
            </a:rPr>
            <a:t>Минспорттуризма</a:t>
          </a:r>
          <a:r>
            <a:rPr lang="ru-RU" sz="16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России № НП0207/4568)</a:t>
          </a:r>
          <a:endParaRPr lang="ru-RU" sz="16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 rot="10800000">
        <a:off x="205661" y="3312371"/>
        <a:ext cx="8938341" cy="822647"/>
      </dsp:txXfrm>
    </dsp:sp>
    <dsp:sp modelId="{E4B403F4-117C-4FC2-AE61-B07AF4F08AD7}">
      <dsp:nvSpPr>
        <dsp:cNvPr id="0" name=""/>
        <dsp:cNvSpPr/>
      </dsp:nvSpPr>
      <dsp:spPr>
        <a:xfrm>
          <a:off x="196006" y="3456383"/>
          <a:ext cx="400473" cy="534622"/>
        </a:xfrm>
        <a:prstGeom prst="ellipse">
          <a:avLst/>
        </a:prstGeom>
        <a:solidFill>
          <a:schemeClr val="accent2">
            <a:tint val="50000"/>
            <a:hueOff val="-3854097"/>
            <a:satOff val="-6277"/>
            <a:lumOff val="-7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71C97-674E-40C5-B8B2-3725468F6089}">
      <dsp:nvSpPr>
        <dsp:cNvPr id="0" name=""/>
        <dsp:cNvSpPr/>
      </dsp:nvSpPr>
      <dsp:spPr>
        <a:xfrm rot="10800000">
          <a:off x="-1" y="4176461"/>
          <a:ext cx="9144003" cy="822647"/>
        </a:xfrm>
        <a:prstGeom prst="homePlate">
          <a:avLst/>
        </a:prstGeom>
        <a:solidFill>
          <a:schemeClr val="accent2">
            <a:hueOff val="-5244323"/>
            <a:satOff val="-6221"/>
            <a:lumOff val="-3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6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«Стратегии развития физической культуры и спорта в Российской Федерации на период до 2020 года»</a:t>
          </a:r>
          <a:endParaRPr lang="ru-RU" sz="16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 rot="10800000">
        <a:off x="205661" y="4176461"/>
        <a:ext cx="8938341" cy="822647"/>
      </dsp:txXfrm>
    </dsp:sp>
    <dsp:sp modelId="{6D1C8BBA-29B9-4A39-A13D-E21F637B0B66}">
      <dsp:nvSpPr>
        <dsp:cNvPr id="0" name=""/>
        <dsp:cNvSpPr/>
      </dsp:nvSpPr>
      <dsp:spPr>
        <a:xfrm>
          <a:off x="211085" y="4320482"/>
          <a:ext cx="400473" cy="534605"/>
        </a:xfrm>
        <a:prstGeom prst="ellipse">
          <a:avLst/>
        </a:prstGeom>
        <a:solidFill>
          <a:schemeClr val="accent2">
            <a:tint val="50000"/>
            <a:hueOff val="-5138796"/>
            <a:satOff val="-8369"/>
            <a:lumOff val="-10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19924-F159-4DCB-9397-06052610DE68}">
      <dsp:nvSpPr>
        <dsp:cNvPr id="0" name=""/>
        <dsp:cNvSpPr/>
      </dsp:nvSpPr>
      <dsp:spPr>
        <a:xfrm rot="10800000">
          <a:off x="-1" y="5040560"/>
          <a:ext cx="9144003" cy="822647"/>
        </a:xfrm>
        <a:prstGeom prst="homePlate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6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Устав муниципального общеобразовательного учреждения средней общеобразовательной школы  №20 имени </a:t>
          </a:r>
          <a:r>
            <a:rPr lang="ru-RU" sz="1600" kern="1200" dirty="0" err="1" smtClean="0">
              <a:solidFill>
                <a:schemeClr val="bg1"/>
              </a:solidFill>
              <a:latin typeface="+mn-lt"/>
              <a:cs typeface="Times New Roman" pitchFamily="18" charset="0"/>
            </a:rPr>
            <a:t>П.И.Батова</a:t>
          </a:r>
          <a:endParaRPr lang="ru-RU" sz="1600" kern="1200" dirty="0">
            <a:solidFill>
              <a:schemeClr val="bg1"/>
            </a:solidFill>
            <a:latin typeface="+mn-lt"/>
          </a:endParaRPr>
        </a:p>
      </dsp:txBody>
      <dsp:txXfrm rot="10800000">
        <a:off x="205661" y="5040560"/>
        <a:ext cx="8938341" cy="822647"/>
      </dsp:txXfrm>
    </dsp:sp>
    <dsp:sp modelId="{61C8DE09-67D3-4F4F-9A97-F3D409B27737}">
      <dsp:nvSpPr>
        <dsp:cNvPr id="0" name=""/>
        <dsp:cNvSpPr/>
      </dsp:nvSpPr>
      <dsp:spPr>
        <a:xfrm>
          <a:off x="196006" y="5184576"/>
          <a:ext cx="400473" cy="534613"/>
        </a:xfrm>
        <a:prstGeom prst="ellipse">
          <a:avLst/>
        </a:prstGeom>
        <a:solidFill>
          <a:schemeClr val="accent2">
            <a:tint val="50000"/>
            <a:hueOff val="-6423495"/>
            <a:satOff val="-10461"/>
            <a:lumOff val="-12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5BAE5-2CD4-493A-9AB4-1F8F06F3A480}">
      <dsp:nvSpPr>
        <dsp:cNvPr id="0" name=""/>
        <dsp:cNvSpPr/>
      </dsp:nvSpPr>
      <dsp:spPr>
        <a:xfrm rot="10800000">
          <a:off x="1708549" y="387"/>
          <a:ext cx="5895176" cy="89469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53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+mn-lt"/>
              <a:cs typeface="Sakkal Majalla" pitchFamily="2" charset="-78"/>
            </a:rPr>
            <a:t>Физкультурно-оздоровительное</a:t>
          </a:r>
          <a:endParaRPr lang="ru-RU" sz="1600" kern="1200" dirty="0">
            <a:solidFill>
              <a:srgbClr val="002060"/>
            </a:solidFill>
            <a:latin typeface="+mn-lt"/>
            <a:cs typeface="Sakkal Majalla" pitchFamily="2" charset="-78"/>
          </a:endParaRPr>
        </a:p>
      </dsp:txBody>
      <dsp:txXfrm rot="10800000">
        <a:off x="1932223" y="387"/>
        <a:ext cx="5671502" cy="894695"/>
      </dsp:txXfrm>
    </dsp:sp>
    <dsp:sp modelId="{C1F1B83C-EA62-4EB9-AA45-50C572BEFC7C}">
      <dsp:nvSpPr>
        <dsp:cNvPr id="0" name=""/>
        <dsp:cNvSpPr/>
      </dsp:nvSpPr>
      <dsp:spPr>
        <a:xfrm>
          <a:off x="1261201" y="387"/>
          <a:ext cx="894695" cy="89469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B6BF0E-CF16-40A6-893E-DE594AC5A139}">
      <dsp:nvSpPr>
        <dsp:cNvPr id="0" name=""/>
        <dsp:cNvSpPr/>
      </dsp:nvSpPr>
      <dsp:spPr>
        <a:xfrm rot="10800000">
          <a:off x="1708549" y="1162156"/>
          <a:ext cx="5895176" cy="894695"/>
        </a:xfrm>
        <a:prstGeom prst="homePlate">
          <a:avLst/>
        </a:prstGeom>
        <a:gradFill rotWithShape="0">
          <a:gsLst>
            <a:gs pos="0">
              <a:schemeClr val="accent2">
                <a:hueOff val="-1638851"/>
                <a:satOff val="-1944"/>
                <a:lumOff val="-1029"/>
                <a:alphaOff val="0"/>
                <a:lumMod val="95000"/>
              </a:schemeClr>
            </a:gs>
            <a:gs pos="100000">
              <a:schemeClr val="accent2">
                <a:hueOff val="-1638851"/>
                <a:satOff val="-1944"/>
                <a:lumOff val="-102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53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Духовно-нравственное</a:t>
          </a:r>
          <a:endParaRPr lang="ru-RU" sz="1600" kern="1200" dirty="0">
            <a:solidFill>
              <a:srgbClr val="002060"/>
            </a:solidFill>
            <a:latin typeface="+mn-lt"/>
            <a:cs typeface="Times New Roman" pitchFamily="18" charset="0"/>
          </a:endParaRPr>
        </a:p>
      </dsp:txBody>
      <dsp:txXfrm rot="10800000">
        <a:off x="1932223" y="1162156"/>
        <a:ext cx="5671502" cy="894695"/>
      </dsp:txXfrm>
    </dsp:sp>
    <dsp:sp modelId="{423A64F8-DDCF-41BF-9CBF-4170999BA56D}">
      <dsp:nvSpPr>
        <dsp:cNvPr id="0" name=""/>
        <dsp:cNvSpPr/>
      </dsp:nvSpPr>
      <dsp:spPr>
        <a:xfrm>
          <a:off x="1261201" y="1162156"/>
          <a:ext cx="894695" cy="89469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6C6AC0-2CB0-47A6-93CE-4F8EA05900BE}">
      <dsp:nvSpPr>
        <dsp:cNvPr id="0" name=""/>
        <dsp:cNvSpPr/>
      </dsp:nvSpPr>
      <dsp:spPr>
        <a:xfrm rot="10800000">
          <a:off x="1704451" y="2348582"/>
          <a:ext cx="5922883" cy="894695"/>
        </a:xfrm>
        <a:prstGeom prst="homePlate">
          <a:avLst/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alphaOff val="0"/>
                <a:lumMod val="95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53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2">
                  <a:lumMod val="75000"/>
                </a:schemeClr>
              </a:solidFill>
              <a:effectLst/>
              <a:latin typeface="+mn-lt"/>
              <a:ea typeface="Verdana" pitchFamily="34" charset="0"/>
              <a:cs typeface="Verdana" pitchFamily="34" charset="0"/>
            </a:rPr>
            <a:t>Спортивно-массовая</a:t>
          </a:r>
          <a:r>
            <a:rPr lang="en-US" sz="1600" b="0" kern="1200" dirty="0" smtClean="0">
              <a:solidFill>
                <a:schemeClr val="tx2">
                  <a:lumMod val="75000"/>
                </a:schemeClr>
              </a:solidFill>
              <a:effectLst/>
              <a:latin typeface="+mn-lt"/>
              <a:ea typeface="Verdana" pitchFamily="34" charset="0"/>
              <a:cs typeface="Verdana" pitchFamily="34" charset="0"/>
            </a:rPr>
            <a:t> </a:t>
          </a:r>
          <a:r>
            <a:rPr lang="ru-RU" sz="1600" b="0" kern="1200" dirty="0" smtClean="0">
              <a:solidFill>
                <a:schemeClr val="tx2">
                  <a:lumMod val="75000"/>
                </a:schemeClr>
              </a:solidFill>
              <a:effectLst/>
              <a:latin typeface="+mn-lt"/>
              <a:ea typeface="Verdana" pitchFamily="34" charset="0"/>
              <a:cs typeface="Verdana" pitchFamily="34" charset="0"/>
            </a:rPr>
            <a:t>работа, в том числе с детьми  с ОВЗ</a:t>
          </a:r>
          <a:endParaRPr lang="ru-RU" sz="1600" b="0" kern="1200" dirty="0">
            <a:solidFill>
              <a:schemeClr val="tx2">
                <a:lumMod val="75000"/>
              </a:schemeClr>
            </a:solidFill>
            <a:effectLst/>
            <a:latin typeface="+mn-lt"/>
            <a:cs typeface="Times New Roman" pitchFamily="18" charset="0"/>
          </a:endParaRPr>
        </a:p>
      </dsp:txBody>
      <dsp:txXfrm rot="10800000">
        <a:off x="1928125" y="2348582"/>
        <a:ext cx="5699209" cy="894695"/>
      </dsp:txXfrm>
    </dsp:sp>
    <dsp:sp modelId="{B8FCBE47-072C-4C18-8F75-FAAED05C15B8}">
      <dsp:nvSpPr>
        <dsp:cNvPr id="0" name=""/>
        <dsp:cNvSpPr/>
      </dsp:nvSpPr>
      <dsp:spPr>
        <a:xfrm>
          <a:off x="1254274" y="2323925"/>
          <a:ext cx="894695" cy="89469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D447F2-8A66-4EB1-BDFF-8F4A8243A6B1}">
      <dsp:nvSpPr>
        <dsp:cNvPr id="0" name=""/>
        <dsp:cNvSpPr/>
      </dsp:nvSpPr>
      <dsp:spPr>
        <a:xfrm rot="10800000">
          <a:off x="1732497" y="3473082"/>
          <a:ext cx="5895176" cy="894695"/>
        </a:xfrm>
        <a:prstGeom prst="homePlate">
          <a:avLst/>
        </a:prstGeom>
        <a:gradFill rotWithShape="0">
          <a:gsLst>
            <a:gs pos="0">
              <a:schemeClr val="accent2">
                <a:hueOff val="-4916553"/>
                <a:satOff val="-5832"/>
                <a:lumOff val="-3088"/>
                <a:alphaOff val="0"/>
                <a:lumMod val="95000"/>
              </a:schemeClr>
            </a:gs>
            <a:gs pos="100000">
              <a:schemeClr val="accent2">
                <a:hueOff val="-4916553"/>
                <a:satOff val="-5832"/>
                <a:lumOff val="-308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53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Спортивное-оздоровительное</a:t>
          </a:r>
          <a:endParaRPr lang="ru-RU" sz="1600" kern="1200" dirty="0">
            <a:solidFill>
              <a:srgbClr val="002060"/>
            </a:solidFill>
            <a:latin typeface="+mn-lt"/>
            <a:cs typeface="Times New Roman" pitchFamily="18" charset="0"/>
          </a:endParaRPr>
        </a:p>
      </dsp:txBody>
      <dsp:txXfrm rot="10800000">
        <a:off x="1956171" y="3473082"/>
        <a:ext cx="5671502" cy="894695"/>
      </dsp:txXfrm>
    </dsp:sp>
    <dsp:sp modelId="{6E8AAC04-F11B-4359-820F-E9F3041EC4E0}">
      <dsp:nvSpPr>
        <dsp:cNvPr id="0" name=""/>
        <dsp:cNvSpPr/>
      </dsp:nvSpPr>
      <dsp:spPr>
        <a:xfrm>
          <a:off x="1228437" y="3401073"/>
          <a:ext cx="1035055" cy="1114530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3D976D-E806-4F82-AA3C-3478C8033CDA}">
      <dsp:nvSpPr>
        <dsp:cNvPr id="0" name=""/>
        <dsp:cNvSpPr/>
      </dsp:nvSpPr>
      <dsp:spPr>
        <a:xfrm rot="10800000">
          <a:off x="1732483" y="4625211"/>
          <a:ext cx="5895176" cy="894695"/>
        </a:xfrm>
        <a:prstGeom prst="homePlate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536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Пропаганда ЗОЖ</a:t>
          </a:r>
          <a:endParaRPr lang="ru-RU" sz="1600" kern="1200" dirty="0">
            <a:solidFill>
              <a:srgbClr val="002060"/>
            </a:solidFill>
            <a:latin typeface="+mn-lt"/>
            <a:cs typeface="Times New Roman" pitchFamily="18" charset="0"/>
          </a:endParaRPr>
        </a:p>
      </dsp:txBody>
      <dsp:txXfrm rot="10800000">
        <a:off x="1956157" y="4625211"/>
        <a:ext cx="5671502" cy="894695"/>
      </dsp:txXfrm>
    </dsp:sp>
    <dsp:sp modelId="{F861C4E9-F28B-4206-8902-A9D6420223AC}">
      <dsp:nvSpPr>
        <dsp:cNvPr id="0" name=""/>
        <dsp:cNvSpPr/>
      </dsp:nvSpPr>
      <dsp:spPr>
        <a:xfrm>
          <a:off x="1300442" y="4625211"/>
          <a:ext cx="894695" cy="894695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4F05D-B450-4B14-99D7-318EDEE13920}">
      <dsp:nvSpPr>
        <dsp:cNvPr id="0" name=""/>
        <dsp:cNvSpPr/>
      </dsp:nvSpPr>
      <dsp:spPr>
        <a:xfrm>
          <a:off x="0" y="0"/>
          <a:ext cx="7598648" cy="1008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Экскурсии</a:t>
          </a:r>
          <a:endParaRPr lang="ru-RU" sz="2900" kern="1200" dirty="0"/>
        </a:p>
      </dsp:txBody>
      <dsp:txXfrm>
        <a:off x="1620540" y="0"/>
        <a:ext cx="5978107" cy="1008111"/>
      </dsp:txXfrm>
    </dsp:sp>
    <dsp:sp modelId="{DA598222-AABE-469F-B88C-A6A10F269A20}">
      <dsp:nvSpPr>
        <dsp:cNvPr id="0" name=""/>
        <dsp:cNvSpPr/>
      </dsp:nvSpPr>
      <dsp:spPr>
        <a:xfrm>
          <a:off x="198415" y="100811"/>
          <a:ext cx="1324520" cy="8064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04781-8EA8-4387-AFE2-40E7F2FE79BA}">
      <dsp:nvSpPr>
        <dsp:cNvPr id="0" name=""/>
        <dsp:cNvSpPr/>
      </dsp:nvSpPr>
      <dsp:spPr>
        <a:xfrm>
          <a:off x="0" y="1108923"/>
          <a:ext cx="7598648" cy="1008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Уроки в музее</a:t>
          </a:r>
          <a:endParaRPr lang="ru-RU" sz="2900" kern="1200" dirty="0"/>
        </a:p>
      </dsp:txBody>
      <dsp:txXfrm>
        <a:off x="1620540" y="1108923"/>
        <a:ext cx="5978107" cy="1008111"/>
      </dsp:txXfrm>
    </dsp:sp>
    <dsp:sp modelId="{D5F836FE-C56C-4E2B-8739-195FFDEC2264}">
      <dsp:nvSpPr>
        <dsp:cNvPr id="0" name=""/>
        <dsp:cNvSpPr/>
      </dsp:nvSpPr>
      <dsp:spPr>
        <a:xfrm>
          <a:off x="198415" y="1209734"/>
          <a:ext cx="1324520" cy="8064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C07A8-5CDF-41A1-B798-A25332BD81FC}">
      <dsp:nvSpPr>
        <dsp:cNvPr id="0" name=""/>
        <dsp:cNvSpPr/>
      </dsp:nvSpPr>
      <dsp:spPr>
        <a:xfrm>
          <a:off x="0" y="2217846"/>
          <a:ext cx="7598648" cy="1008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Занятия с активом</a:t>
          </a:r>
          <a:endParaRPr lang="ru-RU" sz="2900" kern="1200" dirty="0"/>
        </a:p>
      </dsp:txBody>
      <dsp:txXfrm>
        <a:off x="1620540" y="2217846"/>
        <a:ext cx="5978107" cy="1008111"/>
      </dsp:txXfrm>
    </dsp:sp>
    <dsp:sp modelId="{74C141BF-FEE3-4F36-A76E-AB42038D31C7}">
      <dsp:nvSpPr>
        <dsp:cNvPr id="0" name=""/>
        <dsp:cNvSpPr/>
      </dsp:nvSpPr>
      <dsp:spPr>
        <a:xfrm>
          <a:off x="198415" y="2318657"/>
          <a:ext cx="1324520" cy="8064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A661F-3592-4654-828B-9EF645557709}">
      <dsp:nvSpPr>
        <dsp:cNvPr id="0" name=""/>
        <dsp:cNvSpPr/>
      </dsp:nvSpPr>
      <dsp:spPr>
        <a:xfrm>
          <a:off x="0" y="3326769"/>
          <a:ext cx="7598648" cy="1008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Тематические вечера</a:t>
          </a:r>
          <a:endParaRPr lang="ru-RU" sz="2900" kern="1200" dirty="0"/>
        </a:p>
      </dsp:txBody>
      <dsp:txXfrm>
        <a:off x="1620540" y="3326769"/>
        <a:ext cx="5978107" cy="1008111"/>
      </dsp:txXfrm>
    </dsp:sp>
    <dsp:sp modelId="{0026D2C9-51FA-4F93-9048-F2F810DE6CD3}">
      <dsp:nvSpPr>
        <dsp:cNvPr id="0" name=""/>
        <dsp:cNvSpPr/>
      </dsp:nvSpPr>
      <dsp:spPr>
        <a:xfrm>
          <a:off x="198415" y="3427580"/>
          <a:ext cx="1324520" cy="8064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2D43F-D6AB-4702-AA4D-49716F411D9A}">
      <dsp:nvSpPr>
        <dsp:cNvPr id="0" name=""/>
        <dsp:cNvSpPr/>
      </dsp:nvSpPr>
      <dsp:spPr>
        <a:xfrm>
          <a:off x="0" y="4435692"/>
          <a:ext cx="7598648" cy="1008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Соревнования, конкурсы, викторины, семинары</a:t>
          </a:r>
          <a:endParaRPr lang="ru-RU" sz="2900" kern="1200" dirty="0"/>
        </a:p>
      </dsp:txBody>
      <dsp:txXfrm>
        <a:off x="1620540" y="4435692"/>
        <a:ext cx="5978107" cy="1008111"/>
      </dsp:txXfrm>
    </dsp:sp>
    <dsp:sp modelId="{C45BFAFA-06EA-4B14-B85D-0C921516F763}">
      <dsp:nvSpPr>
        <dsp:cNvPr id="0" name=""/>
        <dsp:cNvSpPr/>
      </dsp:nvSpPr>
      <dsp:spPr>
        <a:xfrm>
          <a:off x="198415" y="4536503"/>
          <a:ext cx="1324520" cy="8064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270AE-AF59-47D8-A9A2-2AAE8D8630EA}">
      <dsp:nvSpPr>
        <dsp:cNvPr id="0" name=""/>
        <dsp:cNvSpPr/>
      </dsp:nvSpPr>
      <dsp:spPr>
        <a:xfrm>
          <a:off x="274224" y="648074"/>
          <a:ext cx="4339894" cy="14467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224" y="648074"/>
        <a:ext cx="4339894" cy="1446724"/>
      </dsp:txXfrm>
    </dsp:sp>
    <dsp:sp modelId="{B2407358-914F-40EE-AB5B-B6E1D49774F0}">
      <dsp:nvSpPr>
        <dsp:cNvPr id="0" name=""/>
        <dsp:cNvSpPr/>
      </dsp:nvSpPr>
      <dsp:spPr>
        <a:xfrm>
          <a:off x="4845144" y="648074"/>
          <a:ext cx="4298835" cy="1464201"/>
        </a:xfrm>
        <a:prstGeom prst="rect">
          <a:avLst/>
        </a:prstGeom>
        <a:gradFill rotWithShape="0">
          <a:gsLst>
            <a:gs pos="0">
              <a:schemeClr val="accent2">
                <a:hueOff val="-2185134"/>
                <a:satOff val="-2592"/>
                <a:lumOff val="-1372"/>
                <a:alphaOff val="0"/>
                <a:lumMod val="95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-2185134"/>
              <a:satOff val="-2592"/>
              <a:lumOff val="-1372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5144" y="648074"/>
        <a:ext cx="4298835" cy="1464201"/>
      </dsp:txXfrm>
    </dsp:sp>
    <dsp:sp modelId="{240FC729-0C1F-46D8-8464-80D2531B6126}">
      <dsp:nvSpPr>
        <dsp:cNvPr id="0" name=""/>
        <dsp:cNvSpPr/>
      </dsp:nvSpPr>
      <dsp:spPr>
        <a:xfrm>
          <a:off x="550724" y="2664304"/>
          <a:ext cx="3517208" cy="2114676"/>
        </a:xfrm>
        <a:prstGeom prst="rect">
          <a:avLst/>
        </a:prstGeom>
        <a:gradFill rotWithShape="0">
          <a:gsLst>
            <a:gs pos="0">
              <a:schemeClr val="accent2">
                <a:hueOff val="-4370269"/>
                <a:satOff val="-5184"/>
                <a:lumOff val="-2745"/>
                <a:alphaOff val="0"/>
                <a:lumMod val="95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-4370269"/>
              <a:satOff val="-5184"/>
              <a:lumOff val="-2745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724" y="2664304"/>
        <a:ext cx="3517208" cy="2114676"/>
      </dsp:txXfrm>
    </dsp:sp>
    <dsp:sp modelId="{D3448B9C-C95F-4595-A8BD-2D53A270D949}">
      <dsp:nvSpPr>
        <dsp:cNvPr id="0" name=""/>
        <dsp:cNvSpPr/>
      </dsp:nvSpPr>
      <dsp:spPr>
        <a:xfrm>
          <a:off x="5292077" y="2664304"/>
          <a:ext cx="3326363" cy="2099095"/>
        </a:xfrm>
        <a:prstGeom prst="rect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-6555403"/>
              <a:satOff val="-7776"/>
              <a:lumOff val="-411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2077" y="2664304"/>
        <a:ext cx="3326363" cy="2099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D35D2-CB70-449B-9F6A-5257FAE864D3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62981-D750-4B32-A2A0-E69A68340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2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цифры по 85К за 2012 год – общее количество детей – 9006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F8CC42-F9B9-4C7F-AE7F-E7EDF4D5A00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A36B899-1B46-46DC-99D1-D40D6714BE73}" type="slidenum">
              <a:rPr lang="ru-RU" smtClean="0"/>
              <a:pPr eaLnBrk="1" hangingPunct="1"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D291F-4574-4497-BC13-2331A812CA01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png"/><Relationship Id="rId7" Type="http://schemas.openxmlformats.org/officeDocument/2006/relationships/image" Target="../media/image10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168352" cy="1224136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школа № 20 имени П.И.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Батова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G:\фото крыльц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3640138" y="995363"/>
            <a:ext cx="4968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</a:p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гражданина – патриота средствами </a:t>
            </a:r>
          </a:p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физической культуры и спорта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5580063" y="4005263"/>
            <a:ext cx="287972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Кочегарова Светлана Валерьевна, </a:t>
            </a:r>
          </a:p>
          <a:p>
            <a:pPr algn="r"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директор СОШ № 20, </a:t>
            </a:r>
          </a:p>
          <a:p>
            <a:pPr algn="r"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«Почётный работник общего образования </a:t>
            </a:r>
          </a:p>
          <a:p>
            <a:pPr algn="r"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Российской Федерации»</a:t>
            </a:r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4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ветлана\Рабочий стол\Кочегарова С. В\Фото музея 234\фотки стэнда\IMG_07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1124744"/>
            <a:ext cx="326392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Светлана\Рабочий стол\Кочегарова С. В\Фото музея 234\фотки стэнда\IMG_07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3456917" cy="259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Светлана\Рабочий стол\Кочегарова С. В\Фото музея 234\фотки стэнда\IMG_0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541763" cy="265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Светлана\Рабочий стол\Кочегарова С. В\Фото музея 234\фотки стэнда\IMG_07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666497" cy="274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838200" y="834633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19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144597" y="94884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2411413" y="168886"/>
            <a:ext cx="4176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Историческая документация музейных экспозиций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:\Documents and Settings\Светлана\Рабочий стол\Кочегарова С. В\Фото музея 234\лекторская группа\DSC071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4042420" cy="303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3" descr="C:\Documents and Settings\Светлана\Рабочий стол\Кочегарова С. В\Фото музея 234\лекторская группа\DSC071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26" y="1196752"/>
            <a:ext cx="3089010" cy="231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4" descr="C:\Documents and Settings\Светлана\Рабочий стол\Кочегарова С. В\Фото музея 234\лекторская группа\DSC072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IMG_0896"/>
          <p:cNvPicPr>
            <a:picLocks noChangeAspect="1" noChangeArrowheads="1"/>
          </p:cNvPicPr>
          <p:nvPr/>
        </p:nvPicPr>
        <p:blipFill>
          <a:blip r:embed="rId5" cstate="email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74" y="3645024"/>
            <a:ext cx="3972058" cy="297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838200" y="834633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3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143779" y="137056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2411411" y="276240"/>
            <a:ext cx="5688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Работа волонтеров на базе школьных музеев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к конференции\Кочегарова С. В\фото музей флота\IMG_06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60440" cy="26402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604" name="Picture 4" descr="F:\к конференции\Кочегарова С. В\фото музей флота\IMG_96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042454" cy="269496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603" name="Picture 3" descr="F:\к конференции\Кочегарова С. В\фото музей флота\IMG_96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176464" cy="27843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838200" y="838200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321857" y="145237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2411412" y="404813"/>
            <a:ext cx="53289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Экскурсии для младших школьников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 descr="C:\Documents and Settings\Светлана\Рабочий стол\Кочегарова С. В\Фото музея 234\конкурсы в музее\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63496"/>
            <a:ext cx="3863603" cy="289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PIC_0002"/>
          <p:cNvPicPr>
            <a:picLocks noChangeAspect="1" noChangeArrowheads="1"/>
          </p:cNvPicPr>
          <p:nvPr/>
        </p:nvPicPr>
        <p:blipFill>
          <a:blip r:embed="rId3" cstate="email">
            <a:lum bright="36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581113" cy="246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2" descr="C:\Documents and Settings\Светлана\Рабочий стол\Кочегарова С. В\Фото музея 234\конкурсы в музее\DSCN05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32718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K:\к конференции\Кочегарова С. В\Фото музея 234\Дни музея\DSC094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13093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5" name="Line 9"/>
          <p:cNvSpPr>
            <a:spLocks noChangeShapeType="1"/>
          </p:cNvSpPr>
          <p:nvPr/>
        </p:nvSpPr>
        <p:spPr bwMode="auto">
          <a:xfrm>
            <a:off x="838200" y="838200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91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149931" y="45263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2411412" y="404813"/>
            <a:ext cx="48968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Развитие интереса, «испытание себя»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73" name="Picture 5" descr="K:\к конференции\Кочегарова С. В\Фото музея 234\Дни музея\DSC0945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745229" cy="280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21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K:\к конференции\Кочегарова С. В\Фото музея 234\Встречи с ветеранами\DSC097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033837" cy="259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Светлана\Рабочий стол\Трофимов В.В\встречи в школе 20\DSC003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176464" cy="234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K:\к конференции\Кочегарова С. В\Фото музея 234\Встречи с ветеранами\DSC097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007818" cy="300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F:\к конференции\Трофимов В.В\встречи в школе 20\PIC_02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11" y="3652524"/>
            <a:ext cx="3902224" cy="29266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838200" y="834633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15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296653" y="141672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1475656" y="404813"/>
            <a:ext cx="7560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Встречи с ветеранами на разных интеллектуальных площадках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5" name="Picture 2" descr="F:\8XLSDSYOfp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2417763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F:\ej9TYTcSBi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512763"/>
            <a:ext cx="208756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F:\nw5xR0Nvl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628800"/>
            <a:ext cx="3481825" cy="46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476250"/>
            <a:ext cx="333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Участие в соревнованиях по прикладным видам спорта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76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ои документы\Мои рисунки\clip_image00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836613"/>
            <a:ext cx="8319268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838200" y="838200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32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173172" y="71657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2411412" y="404813"/>
            <a:ext cx="50409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Система воспитательной работы в школе 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11113"/>
            <a:ext cx="9159875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/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237" y="260648"/>
            <a:ext cx="87366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Нормативные документы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611188" y="1366838"/>
            <a:ext cx="84248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>
                <a:solidFill>
                  <a:schemeClr val="bg1"/>
                </a:solidFill>
                <a:cs typeface="Times New Roman" pitchFamily="18" charset="0"/>
              </a:rPr>
              <a:t>Приказ Министерства образования и науки Российской Федерации от 13.09.2013 г. </a:t>
            </a:r>
          </a:p>
          <a:p>
            <a:pPr algn="ctr" eaLnBrk="1" hangingPunct="1"/>
            <a:r>
              <a:rPr lang="ru-RU" sz="1600">
                <a:solidFill>
                  <a:schemeClr val="bg1"/>
                </a:solidFill>
                <a:cs typeface="Times New Roman" pitchFamily="18" charset="0"/>
              </a:rPr>
              <a:t>№1065 г. Москва «Об утверждении порядка осуществления деятельности школьных спортивных клубов и студенческих спортивных клубов»</a:t>
            </a:r>
          </a:p>
          <a:p>
            <a:pPr algn="ctr" eaLnBrk="1" hangingPunct="1"/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:\Users\Замдир\Desktop\ЕЛ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73063"/>
            <a:ext cx="82169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606701"/>
      </p:ext>
    </p:extLst>
  </p:cSld>
  <p:clrMapOvr>
    <a:masterClrMapping/>
  </p:clrMapOvr>
  <p:transition spd="slow"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11113"/>
            <a:ext cx="9159875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288" y="188913"/>
            <a:ext cx="81375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Школьный спортивный клуб</a:t>
            </a:r>
            <a:endParaRPr lang="ru-RU" sz="48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«ФЕНИКС» </a:t>
            </a:r>
            <a:endParaRPr lang="ru-RU" sz="4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2807" y="2903048"/>
            <a:ext cx="64643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      Девиз:</a:t>
            </a:r>
            <a:endParaRPr lang="ru-RU" sz="28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«Феникс» - спорт! </a:t>
            </a:r>
            <a:endParaRPr lang="ru-RU" sz="2800" b="1" dirty="0" smtClean="0">
              <a:solidFill>
                <a:srgbClr val="FF0000"/>
              </a:solidFill>
              <a:effectLst>
                <a:outerShdw blurRad="50800" dist="39002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Феникс» семья!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«Феникс» - вместе ты и я!</a:t>
            </a:r>
            <a:endParaRPr lang="ru-RU" sz="2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Muhiny\Desktop\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5440" y="2060848"/>
            <a:ext cx="3094804" cy="3070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27584" y="5805264"/>
            <a:ext cx="7916416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Руководитель клуба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ОШ № 20 имени П. И. </a:t>
            </a:r>
            <a:r>
              <a:rPr lang="ru-RU" sz="2400" dirty="0" err="1" smtClean="0">
                <a:solidFill>
                  <a:srgbClr val="002060"/>
                </a:solidFill>
                <a:cs typeface="Times New Roman" pitchFamily="18" charset="0"/>
              </a:rPr>
              <a:t>Батова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         Мухина Алена Игоревна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4294967295"/>
          </p:nvPr>
        </p:nvSpPr>
        <p:spPr>
          <a:xfrm>
            <a:off x="1403350" y="333375"/>
            <a:ext cx="7489825" cy="738188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  <a:defRPr/>
            </a:pPr>
            <a:r>
              <a:rPr lang="ru-RU" sz="11200" b="1" dirty="0" smtClean="0">
                <a:solidFill>
                  <a:srgbClr val="7030A0"/>
                </a:solidFill>
                <a:latin typeface="+mj-lt"/>
              </a:rPr>
              <a:t>Миссия школы  </a:t>
            </a:r>
          </a:p>
          <a:p>
            <a:pPr algn="r">
              <a:buFontTx/>
              <a:buNone/>
              <a:defRPr/>
            </a:pPr>
            <a:endParaRPr lang="ru-RU" sz="2400" i="1" dirty="0" smtClean="0">
              <a:solidFill>
                <a:srgbClr val="7C067C"/>
              </a:solidFill>
              <a:latin typeface="+mj-lt"/>
            </a:endParaRPr>
          </a:p>
          <a:p>
            <a:pPr algn="r">
              <a:buFontTx/>
              <a:buNone/>
              <a:defRPr/>
            </a:pPr>
            <a:r>
              <a:rPr lang="ru-RU" sz="7200" dirty="0" smtClean="0">
                <a:solidFill>
                  <a:srgbClr val="7C067C"/>
                </a:solidFill>
              </a:rPr>
              <a:t>«Качественное открытое  образование. </a:t>
            </a:r>
          </a:p>
          <a:p>
            <a:pPr algn="r">
              <a:buFontTx/>
              <a:buNone/>
              <a:defRPr/>
            </a:pPr>
            <a:r>
              <a:rPr lang="ru-RU" sz="7200" dirty="0" smtClean="0">
                <a:solidFill>
                  <a:srgbClr val="7C067C"/>
                </a:solidFill>
              </a:rPr>
              <a:t>Забота о детях. Внедрение инноваций.  </a:t>
            </a:r>
          </a:p>
          <a:p>
            <a:pPr algn="r">
              <a:buFontTx/>
              <a:buNone/>
              <a:defRPr/>
            </a:pPr>
            <a:r>
              <a:rPr lang="ru-RU" sz="7200" dirty="0" smtClean="0">
                <a:solidFill>
                  <a:srgbClr val="7C067C"/>
                </a:solidFill>
              </a:rPr>
              <a:t> Поддержка лидеров. </a:t>
            </a:r>
          </a:p>
          <a:p>
            <a:pPr algn="r">
              <a:buFontTx/>
              <a:buNone/>
              <a:defRPr/>
            </a:pPr>
            <a:r>
              <a:rPr lang="ru-RU" sz="7200" dirty="0" smtClean="0">
                <a:solidFill>
                  <a:srgbClr val="7C067C"/>
                </a:solidFill>
              </a:rPr>
              <a:t>Разностороннее и гармоничное развитие личности»</a:t>
            </a:r>
          </a:p>
          <a:p>
            <a:pPr>
              <a:buFontTx/>
              <a:buNone/>
              <a:defRPr/>
            </a:pPr>
            <a:r>
              <a:rPr lang="ru-RU" sz="7200" dirty="0" smtClean="0">
                <a:solidFill>
                  <a:srgbClr val="7C067C"/>
                </a:solidFill>
                <a:latin typeface="+mj-lt"/>
              </a:rPr>
              <a:t> </a:t>
            </a:r>
          </a:p>
          <a:p>
            <a:pPr>
              <a:buFontTx/>
              <a:buNone/>
              <a:defRPr/>
            </a:pPr>
            <a:endParaRPr lang="ru-RU" dirty="0" smtClean="0">
              <a:solidFill>
                <a:srgbClr val="7030A0"/>
              </a:solidFill>
              <a:latin typeface="+mj-lt"/>
            </a:endParaRP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rgbClr val="7C067C"/>
                </a:solidFill>
              </a:rPr>
              <a:t>  </a:t>
            </a:r>
            <a:r>
              <a:rPr lang="ru-RU" sz="2800" i="1" dirty="0" smtClean="0">
                <a:solidFill>
                  <a:srgbClr val="7C067C"/>
                </a:solidFill>
              </a:rPr>
              <a:t> </a:t>
            </a:r>
            <a:endParaRPr lang="ru-RU" sz="2400" i="1" dirty="0" smtClean="0">
              <a:solidFill>
                <a:srgbClr val="7C067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3088" y="3402013"/>
            <a:ext cx="453707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i="1" dirty="0">
                <a:solidFill>
                  <a:srgbClr val="002060"/>
                </a:solidFill>
                <a:latin typeface="+mn-lt"/>
              </a:rPr>
              <a:t>В настоящее время в школе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dirty="0">
                <a:solidFill>
                  <a:srgbClr val="002060"/>
                </a:solidFill>
                <a:latin typeface="+mn-lt"/>
              </a:rPr>
              <a:t>35</a:t>
            </a:r>
            <a:r>
              <a:rPr lang="ru-RU" sz="2000" i="1" dirty="0">
                <a:solidFill>
                  <a:srgbClr val="002060"/>
                </a:solidFill>
                <a:latin typeface="+mn-lt"/>
              </a:rPr>
              <a:t> классов,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dirty="0">
                <a:solidFill>
                  <a:srgbClr val="002060"/>
                </a:solidFill>
                <a:latin typeface="+mn-lt"/>
              </a:rPr>
              <a:t>937 </a:t>
            </a:r>
            <a:r>
              <a:rPr lang="ru-RU" sz="2000" i="1" dirty="0">
                <a:solidFill>
                  <a:srgbClr val="002060"/>
                </a:solidFill>
                <a:latin typeface="+mn-lt"/>
              </a:rPr>
              <a:t>учащихся, из них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i="1" dirty="0">
                <a:solidFill>
                  <a:srgbClr val="002060"/>
                </a:solidFill>
                <a:latin typeface="+mn-lt"/>
              </a:rPr>
              <a:t>дети с ОВЗ – </a:t>
            </a:r>
            <a:r>
              <a:rPr lang="ru-RU" sz="2000" b="1" i="1" dirty="0">
                <a:solidFill>
                  <a:srgbClr val="002060"/>
                </a:solidFill>
                <a:latin typeface="+mn-lt"/>
              </a:rPr>
              <a:t>35</a:t>
            </a:r>
            <a:r>
              <a:rPr lang="ru-RU" sz="2000" i="1" dirty="0">
                <a:solidFill>
                  <a:srgbClr val="002060"/>
                </a:solidFill>
                <a:latin typeface="+mn-lt"/>
              </a:rPr>
              <a:t> человек,</a:t>
            </a:r>
          </a:p>
          <a:p>
            <a:pPr algn="ctr">
              <a:defRPr/>
            </a:pPr>
            <a:endParaRPr lang="ru-RU" sz="2000" i="1" dirty="0">
              <a:solidFill>
                <a:srgbClr val="7C067C"/>
              </a:solidFill>
              <a:latin typeface="+mj-lt"/>
            </a:endParaRPr>
          </a:p>
          <a:p>
            <a:pPr algn="ctr">
              <a:defRPr/>
            </a:pPr>
            <a:endParaRPr lang="ru-RU" sz="2000" dirty="0"/>
          </a:p>
        </p:txBody>
      </p:sp>
      <p:pic>
        <p:nvPicPr>
          <p:cNvPr id="4105" name="Picture 9" descr="I:\DSCF11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3659188" cy="244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29543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83" y="-11313"/>
            <a:ext cx="9159083" cy="6869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237264" y="188640"/>
            <a:ext cx="6654386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latin typeface="+mj-lt"/>
                <a:cs typeface="Times New Roman" pitchFamily="18" charset="0"/>
              </a:rPr>
              <a:t>Направления деятельности ШСК «Феникс»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8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0718922"/>
              </p:ext>
            </p:extLst>
          </p:nvPr>
        </p:nvGraphicFramePr>
        <p:xfrm>
          <a:off x="103204" y="892020"/>
          <a:ext cx="8864927" cy="576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70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2367331"/>
              </p:ext>
            </p:extLst>
          </p:nvPr>
        </p:nvGraphicFramePr>
        <p:xfrm>
          <a:off x="251520" y="908720"/>
          <a:ext cx="7598648" cy="54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855480" y="834633"/>
            <a:ext cx="8293094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3556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44450" y="5994400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2339752" y="404813"/>
            <a:ext cx="4176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Формы работы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59875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Muhiny\Desktop\Алёнке\фото для конференции\p10005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2" y="400874"/>
            <a:ext cx="3177386" cy="2118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hiny\Desktop\Алёнке\фото для конференции\img_55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2" y="2492896"/>
            <a:ext cx="3221392" cy="2416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2864" y="4947229"/>
            <a:ext cx="292458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«Водная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феерия»</a:t>
            </a:r>
          </a:p>
        </p:txBody>
      </p:sp>
      <p:pic>
        <p:nvPicPr>
          <p:cNvPr id="2052" name="Picture 4" descr="C:\Users\Muhiny\Desktop\Алёнке\фото спортсеминар\IMG_54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070" y="4077072"/>
            <a:ext cx="3140374" cy="2355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uhiny\Desktop\Алёнке\фото спортсеминар\IMG_54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079" y="1747262"/>
            <a:ext cx="2996357" cy="224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3141" y="188640"/>
            <a:ext cx="352372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 встречу </a:t>
            </a:r>
          </a:p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друзья»</a:t>
            </a:r>
          </a:p>
        </p:txBody>
      </p:sp>
      <p:pic>
        <p:nvPicPr>
          <p:cNvPr id="2054" name="Picture 6" descr="C:\Users\Muhiny\Desktop\Алёнке\DSCN07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414" y="387584"/>
            <a:ext cx="2861670" cy="2423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uhiny\Desktop\Алёнке\спорт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980" y="4654807"/>
            <a:ext cx="2846586" cy="189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69929" y="2546756"/>
            <a:ext cx="284553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Учителя против </a:t>
            </a:r>
          </a:p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учеников</a:t>
            </a:r>
          </a:p>
        </p:txBody>
      </p:sp>
    </p:spTree>
    <p:extLst>
      <p:ext uri="{BB962C8B-B14F-4D97-AF65-F5344CB8AC3E}">
        <p14:creationId xmlns:p14="http://schemas.microsoft.com/office/powerpoint/2010/main" val="17641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11113"/>
            <a:ext cx="9159875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Muhiny\Desktop\Алёнке\фото\почётный гость соревнований Александр Карели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0" y="332656"/>
            <a:ext cx="4771407" cy="344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uhiny\Desktop\Алёнке\фото\на церемонии открытия фестиваля ГТ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834" y="2996952"/>
            <a:ext cx="5436096" cy="3624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550" y="4077072"/>
            <a:ext cx="3985176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Фестиваль ВФСК ГТО 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Белгород и</a:t>
            </a:r>
          </a:p>
          <a:p>
            <a:pPr algn="ctr"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г. АНАПА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7957" y="188640"/>
            <a:ext cx="4012781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Одни из первых </a:t>
            </a:r>
          </a:p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получили знаки ГТО</a:t>
            </a:r>
          </a:p>
        </p:txBody>
      </p:sp>
    </p:spTree>
    <p:extLst>
      <p:ext uri="{BB962C8B-B14F-4D97-AF65-F5344CB8AC3E}">
        <p14:creationId xmlns:p14="http://schemas.microsoft.com/office/powerpoint/2010/main" val="33712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gray">
          <a:xfrm>
            <a:off x="2963863" y="265113"/>
            <a:ext cx="3216275" cy="2420937"/>
          </a:xfrm>
          <a:prstGeom prst="ellipse">
            <a:avLst/>
          </a:prstGeom>
          <a:gradFill rotWithShape="1">
            <a:gsLst>
              <a:gs pos="0">
                <a:srgbClr val="0059A0"/>
              </a:gs>
              <a:gs pos="50000">
                <a:srgbClr val="0083E6"/>
              </a:gs>
              <a:gs pos="100000">
                <a:srgbClr val="009DFF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gray">
          <a:xfrm>
            <a:off x="2979738" y="373063"/>
            <a:ext cx="3062287" cy="1609725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flip="none" rotWithShape="1">
            <a:gsLst>
              <a:gs pos="0">
                <a:srgbClr val="4F81BD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4F81BD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4F81BD">
                  <a:lumMod val="60000"/>
                  <a:lumOff val="40000"/>
                  <a:tint val="23500"/>
                  <a:satMod val="160000"/>
                </a:srgb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kern="0" dirty="0">
                <a:solidFill>
                  <a:srgbClr val="002060"/>
                </a:solidFill>
              </a:rPr>
              <a:t>Духовно-нравственное</a:t>
            </a:r>
          </a:p>
          <a:p>
            <a:pPr algn="ctr">
              <a:defRPr/>
            </a:pPr>
            <a:r>
              <a:rPr lang="ru-RU" sz="2800" b="1" kern="0" dirty="0">
                <a:solidFill>
                  <a:srgbClr val="002060"/>
                </a:solidFill>
              </a:rPr>
              <a:t>направление</a:t>
            </a:r>
          </a:p>
        </p:txBody>
      </p:sp>
      <p:grpSp>
        <p:nvGrpSpPr>
          <p:cNvPr id="28677" name="Group 13"/>
          <p:cNvGrpSpPr>
            <a:grpSpLocks/>
          </p:cNvGrpSpPr>
          <p:nvPr/>
        </p:nvGrpSpPr>
        <p:grpSpPr bwMode="auto">
          <a:xfrm rot="1043300">
            <a:off x="2500313" y="1636713"/>
            <a:ext cx="319087" cy="279400"/>
            <a:chOff x="2236" y="3191"/>
            <a:chExt cx="201" cy="176"/>
          </a:xfrm>
        </p:grpSpPr>
        <p:sp>
          <p:nvSpPr>
            <p:cNvPr id="8" name="Oval 14"/>
            <p:cNvSpPr>
              <a:spLocks noChangeArrowheads="1"/>
            </p:cNvSpPr>
            <p:nvPr/>
          </p:nvSpPr>
          <p:spPr bwMode="gray">
            <a:xfrm rot="-3372907">
              <a:off x="2236" y="328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gray">
            <a:xfrm rot="-3372907">
              <a:off x="2350" y="3187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678" name="Group 16"/>
          <p:cNvGrpSpPr>
            <a:grpSpLocks/>
          </p:cNvGrpSpPr>
          <p:nvPr/>
        </p:nvGrpSpPr>
        <p:grpSpPr bwMode="auto">
          <a:xfrm>
            <a:off x="103188" y="1114425"/>
            <a:ext cx="2366962" cy="1960563"/>
            <a:chOff x="1824" y="3357"/>
            <a:chExt cx="432" cy="432"/>
          </a:xfrm>
        </p:grpSpPr>
        <p:grpSp>
          <p:nvGrpSpPr>
            <p:cNvPr id="28697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13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gray">
              <a:xfrm>
                <a:off x="2185" y="2061"/>
                <a:ext cx="1296" cy="419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2" name="Text Box 20"/>
            <p:cNvSpPr txBox="1">
              <a:spLocks noChangeArrowheads="1"/>
            </p:cNvSpPr>
            <p:nvPr/>
          </p:nvSpPr>
          <p:spPr bwMode="gray">
            <a:xfrm>
              <a:off x="1846" y="3504"/>
              <a:ext cx="388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Организация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конкурсов  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 ЗОЖ</a:t>
              </a:r>
              <a:endPara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28679" name="Group 21"/>
          <p:cNvGrpSpPr>
            <a:grpSpLocks/>
          </p:cNvGrpSpPr>
          <p:nvPr/>
        </p:nvGrpSpPr>
        <p:grpSpPr bwMode="auto">
          <a:xfrm>
            <a:off x="6638925" y="1023938"/>
            <a:ext cx="2339975" cy="1919287"/>
            <a:chOff x="3726" y="1968"/>
            <a:chExt cx="635" cy="625"/>
          </a:xfrm>
        </p:grpSpPr>
        <p:grpSp>
          <p:nvGrpSpPr>
            <p:cNvPr id="28693" name="Group 22"/>
            <p:cNvGrpSpPr>
              <a:grpSpLocks/>
            </p:cNvGrpSpPr>
            <p:nvPr/>
          </p:nvGrpSpPr>
          <p:grpSpPr bwMode="auto">
            <a:xfrm>
              <a:off x="3726" y="1968"/>
              <a:ext cx="635" cy="625"/>
              <a:chOff x="1185" y="1920"/>
              <a:chExt cx="2479" cy="2402"/>
            </a:xfrm>
          </p:grpSpPr>
          <p:sp>
            <p:nvSpPr>
              <p:cNvPr id="18" name="Oval 23"/>
              <p:cNvSpPr>
                <a:spLocks noChangeArrowheads="1"/>
              </p:cNvSpPr>
              <p:nvPr/>
            </p:nvSpPr>
            <p:spPr bwMode="gray">
              <a:xfrm>
                <a:off x="1185" y="1920"/>
                <a:ext cx="2479" cy="2402"/>
              </a:xfrm>
              <a:prstGeom prst="ellipse">
                <a:avLst/>
              </a:prstGeom>
              <a:gradFill rotWithShape="1">
                <a:gsLst>
                  <a:gs pos="12000">
                    <a:schemeClr val="accent3">
                      <a:lumMod val="60000"/>
                      <a:lumOff val="40000"/>
                    </a:schemeClr>
                  </a:gs>
                  <a:gs pos="100000">
                    <a:srgbClr val="214467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24"/>
              <p:cNvSpPr>
                <a:spLocks/>
              </p:cNvSpPr>
              <p:nvPr/>
            </p:nvSpPr>
            <p:spPr bwMode="gray">
              <a:xfrm>
                <a:off x="1590" y="2033"/>
                <a:ext cx="1643" cy="451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60000">
                    <a:schemeClr val="accent3">
                      <a:lumMod val="20000"/>
                      <a:lumOff val="80000"/>
                    </a:schemeClr>
                  </a:gs>
                  <a:gs pos="100000">
                    <a:srgbClr val="66A7E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" name="Text Box 25"/>
            <p:cNvSpPr txBox="1">
              <a:spLocks noChangeArrowheads="1"/>
            </p:cNvSpPr>
            <p:nvPr/>
          </p:nvSpPr>
          <p:spPr bwMode="gray">
            <a:xfrm>
              <a:off x="3802" y="2115"/>
              <a:ext cx="550" cy="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Воспитание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культуры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болельщика</a:t>
              </a:r>
              <a:endPara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28680" name="Group 26"/>
          <p:cNvGrpSpPr>
            <a:grpSpLocks/>
          </p:cNvGrpSpPr>
          <p:nvPr/>
        </p:nvGrpSpPr>
        <p:grpSpPr bwMode="auto">
          <a:xfrm>
            <a:off x="5976938" y="3154363"/>
            <a:ext cx="3008312" cy="2403475"/>
            <a:chOff x="3047" y="2879"/>
            <a:chExt cx="2442" cy="1278"/>
          </a:xfrm>
        </p:grpSpPr>
        <p:grpSp>
          <p:nvGrpSpPr>
            <p:cNvPr id="28689" name="Group 27"/>
            <p:cNvGrpSpPr>
              <a:grpSpLocks/>
            </p:cNvGrpSpPr>
            <p:nvPr/>
          </p:nvGrpSpPr>
          <p:grpSpPr bwMode="auto">
            <a:xfrm>
              <a:off x="3047" y="2879"/>
              <a:ext cx="2442" cy="1278"/>
              <a:chOff x="-44" y="-53"/>
              <a:chExt cx="9959" cy="5480"/>
            </a:xfrm>
          </p:grpSpPr>
          <p:sp>
            <p:nvSpPr>
              <p:cNvPr id="23" name="Oval 28"/>
              <p:cNvSpPr>
                <a:spLocks noChangeArrowheads="1"/>
              </p:cNvSpPr>
              <p:nvPr/>
            </p:nvSpPr>
            <p:spPr bwMode="gray">
              <a:xfrm>
                <a:off x="-44" y="-53"/>
                <a:ext cx="9959" cy="54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462E7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gray">
              <a:xfrm>
                <a:off x="1449" y="211"/>
                <a:ext cx="6774" cy="1118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2" name="Text Box 30"/>
            <p:cNvSpPr txBox="1">
              <a:spLocks noChangeArrowheads="1"/>
            </p:cNvSpPr>
            <p:nvPr/>
          </p:nvSpPr>
          <p:spPr bwMode="gray">
            <a:xfrm>
              <a:off x="3236" y="3175"/>
              <a:ext cx="2161" cy="7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Участие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в мероприятиях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патриотической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направленности</a:t>
              </a:r>
              <a:endPara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6" name="Oval 37"/>
          <p:cNvSpPr>
            <a:spLocks noChangeArrowheads="1"/>
          </p:cNvSpPr>
          <p:nvPr/>
        </p:nvSpPr>
        <p:spPr bwMode="gray">
          <a:xfrm rot="18227093">
            <a:off x="6207919" y="3267869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31" name="Oval 45"/>
          <p:cNvSpPr>
            <a:spLocks noChangeArrowheads="1"/>
          </p:cNvSpPr>
          <p:nvPr/>
        </p:nvSpPr>
        <p:spPr bwMode="gray">
          <a:xfrm rot="18227093">
            <a:off x="6230144" y="1605756"/>
            <a:ext cx="130175" cy="138113"/>
          </a:xfrm>
          <a:prstGeom prst="ellipse">
            <a:avLst/>
          </a:prstGeom>
          <a:gradFill rotWithShape="1">
            <a:gsLst>
              <a:gs pos="36000">
                <a:schemeClr val="accent3">
                  <a:lumMod val="60000"/>
                  <a:lumOff val="40000"/>
                </a:schemeClr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pic>
        <p:nvPicPr>
          <p:cNvPr id="286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6363" y="1674813"/>
            <a:ext cx="152400" cy="14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975" y="2922588"/>
            <a:ext cx="146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850" y="4657725"/>
            <a:ext cx="2846388" cy="2200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619375"/>
            <a:ext cx="2801937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675" y="2590800"/>
            <a:ext cx="146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4537075"/>
            <a:ext cx="3262313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6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568" y="-113751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88435" y="211025"/>
            <a:ext cx="721223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оспитание культуры болельщика</a:t>
            </a:r>
          </a:p>
        </p:txBody>
      </p:sp>
      <p:pic>
        <p:nvPicPr>
          <p:cNvPr id="5122" name="Picture 2" descr="C:\Users\Muhiny\Desktop\флешка рабочая\Проведенные мероприятия 2016-17г\Проведенные мероприятия2015-16г\открытие школьного спортивного клуба\DSCN83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293" y="1184048"/>
            <a:ext cx="4177220" cy="2899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uhiny\Desktop\флешка рабочая\Проведенные мероприятия 2016-17г\Проведенные мероприятия2015-16г\открытие школьного спортивного клуба\DSCN83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88" y="1184048"/>
            <a:ext cx="4283968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uhiny\Desktop\флешка рабочая\Проведенные мероприятия 2016-17г\Проведенные мероприятия2015-16г\открытие школьного спортивного клуба\DSCN83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88" y="3927718"/>
            <a:ext cx="4283968" cy="2879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uhiny\Desktop\флешка рабочая\Проведенные мероприятия 2016-17г\Проведенные мероприятия2015-16г\открытие школьного спортивного клуба\DSCN834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292" y="3927718"/>
            <a:ext cx="4263188" cy="284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23" y="0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C:\Users\Muhiny\Desktop\rVob9sU34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28" y="1510423"/>
            <a:ext cx="3672408" cy="253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Muhiny\Desktop\IMG_20170509_15393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9904" y="1434340"/>
            <a:ext cx="3814435" cy="261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SAM_934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7" y="3212976"/>
            <a:ext cx="3947931" cy="277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Muhiny\Desktop\IMG_20161121_15255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03" y="4071856"/>
            <a:ext cx="1836204" cy="245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Muhiny\Desktop\IMG_20161121_15261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966" y="4071856"/>
            <a:ext cx="1765190" cy="238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06489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вместе</a:t>
            </a:r>
          </a:p>
        </p:txBody>
      </p:sp>
    </p:spTree>
    <p:extLst>
      <p:ext uri="{BB962C8B-B14F-4D97-AF65-F5344CB8AC3E}">
        <p14:creationId xmlns:p14="http://schemas.microsoft.com/office/powerpoint/2010/main" val="36941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238" y="-55188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-46787" y="476672"/>
            <a:ext cx="87046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Занятия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единоборствами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6868" name="Picture 2" descr="Копия 20130906_09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713" y="4151313"/>
            <a:ext cx="4514850" cy="2640012"/>
          </a:xfrm>
          <a:prstGeom prst="rect">
            <a:avLst/>
          </a:prstGeom>
          <a:noFill/>
          <a:ln w="9525" algn="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5" y="1268760"/>
            <a:ext cx="4507286" cy="318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510" y="1268760"/>
            <a:ext cx="4443023" cy="330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17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о мероприятий 18-19\межрегиональный турнир пго русскому боевому искуству\B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45" y="3717031"/>
            <a:ext cx="4006094" cy="22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мероприятий 18-19\межрегиональный турнир пго русскому боевому искуству\B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5210943" cy="293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мероприятий 18-19\межрегиональный турнир пго русскому боевому искуству\B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02878"/>
            <a:ext cx="4032448" cy="2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6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568" y="-83070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38830" y="121359"/>
            <a:ext cx="83114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«Родители нам в помощь»</a:t>
            </a:r>
          </a:p>
        </p:txBody>
      </p:sp>
      <p:pic>
        <p:nvPicPr>
          <p:cNvPr id="3074" name="Picture 2" descr="C:\Users\Muhiny\Desktop\Алёнке\фото для конференции\img_5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4131"/>
            <a:ext cx="426720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uhiny\Desktop\Алёнке\фото для конференции\img_5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237" y="1079504"/>
            <a:ext cx="4267200" cy="284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uhiny\Desktop\Алёнке\фото для конференции\img_59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4267201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uhiny\Desktop\Алёнке\фото для конференции\img_59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237" y="3933056"/>
            <a:ext cx="4267200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фото мероприятий 18-19\гто взрослые\IMG_046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187" y="1243832"/>
            <a:ext cx="3824282" cy="2549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фото мероприятий 18-19\папа мама я спортивная семья\3CDtd0R736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095" y="4155036"/>
            <a:ext cx="3060911" cy="2042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22225"/>
            <a:ext cx="915987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gray">
          <a:xfrm rot="19019848">
            <a:off x="5221288" y="3125788"/>
            <a:ext cx="833437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1C416F">
                  <a:alpha val="0"/>
                </a:srgbClr>
              </a:gs>
              <a:gs pos="100000">
                <a:srgbClr val="1F497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 rot="2768541">
            <a:off x="5368132" y="4364831"/>
            <a:ext cx="792162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1C416F">
                  <a:alpha val="0"/>
                </a:srgbClr>
              </a:gs>
              <a:gs pos="100000">
                <a:srgbClr val="1F497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 rot="13355152">
            <a:off x="2773363" y="3241675"/>
            <a:ext cx="955675" cy="319088"/>
          </a:xfrm>
          <a:prstGeom prst="rightArrow">
            <a:avLst>
              <a:gd name="adj1" fmla="val 35167"/>
              <a:gd name="adj2" fmla="val 85262"/>
            </a:avLst>
          </a:prstGeom>
          <a:gradFill rotWithShape="1">
            <a:gsLst>
              <a:gs pos="0">
                <a:srgbClr val="1C416F">
                  <a:alpha val="0"/>
                </a:srgbClr>
              </a:gs>
              <a:gs pos="100000">
                <a:srgbClr val="1F497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 rot="8460539">
            <a:off x="2695575" y="452596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rgbClr val="1C416F">
                  <a:alpha val="0"/>
                </a:srgbClr>
              </a:gs>
              <a:gs pos="100000">
                <a:srgbClr val="1F497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gray">
          <a:xfrm>
            <a:off x="3251200" y="2925763"/>
            <a:ext cx="2276475" cy="2232025"/>
          </a:xfrm>
          <a:prstGeom prst="ellipse">
            <a:avLst/>
          </a:prstGeom>
          <a:noFill/>
          <a:ln w="38100" algn="ctr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grpSp>
        <p:nvGrpSpPr>
          <p:cNvPr id="45064" name="Group 10"/>
          <p:cNvGrpSpPr>
            <a:grpSpLocks/>
          </p:cNvGrpSpPr>
          <p:nvPr/>
        </p:nvGrpSpPr>
        <p:grpSpPr bwMode="auto">
          <a:xfrm>
            <a:off x="247650" y="1484313"/>
            <a:ext cx="239713" cy="217487"/>
            <a:chOff x="1973" y="1706"/>
            <a:chExt cx="227" cy="227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gamma/>
                    <a:tint val="33725"/>
                    <a:invGamma/>
                  </a:srgbClr>
                </a:gs>
                <a:gs pos="100000">
                  <a:srgbClr val="4F81BD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1984" y="1724"/>
              <a:ext cx="140" cy="142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gamma/>
                    <a:tint val="33725"/>
                    <a:invGamma/>
                  </a:srgbClr>
                </a:gs>
                <a:gs pos="100000">
                  <a:srgbClr val="4F81B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5065" name="Группа 48"/>
          <p:cNvGrpSpPr>
            <a:grpSpLocks/>
          </p:cNvGrpSpPr>
          <p:nvPr/>
        </p:nvGrpSpPr>
        <p:grpSpPr bwMode="auto">
          <a:xfrm>
            <a:off x="3384550" y="3121025"/>
            <a:ext cx="1931988" cy="1892300"/>
            <a:chOff x="3624613" y="2854750"/>
            <a:chExt cx="1944337" cy="2012525"/>
          </a:xfrm>
        </p:grpSpPr>
        <p:sp>
          <p:nvSpPr>
            <p:cNvPr id="24" name="Oval 28"/>
            <p:cNvSpPr>
              <a:spLocks noChangeArrowheads="1"/>
            </p:cNvSpPr>
            <p:nvPr/>
          </p:nvSpPr>
          <p:spPr bwMode="gray">
            <a:xfrm>
              <a:off x="3624613" y="2922284"/>
              <a:ext cx="1944337" cy="1944991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gray">
            <a:xfrm>
              <a:off x="3827515" y="2945921"/>
              <a:ext cx="1613624" cy="176771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alpha val="32001"/>
                  </a:srgbClr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gray">
            <a:xfrm>
              <a:off x="3752425" y="3048912"/>
              <a:ext cx="1688713" cy="1691737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gray">
            <a:xfrm>
              <a:off x="3830710" y="2854750"/>
              <a:ext cx="1690311" cy="169004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63529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grpSp>
          <p:nvGrpSpPr>
            <p:cNvPr id="45084" name="Group 44"/>
            <p:cNvGrpSpPr>
              <a:grpSpLocks/>
            </p:cNvGrpSpPr>
            <p:nvPr/>
          </p:nvGrpSpPr>
          <p:grpSpPr bwMode="auto">
            <a:xfrm>
              <a:off x="3836985" y="3090863"/>
              <a:ext cx="1625712" cy="1565276"/>
              <a:chOff x="2447" y="1947"/>
              <a:chExt cx="992" cy="986"/>
            </a:xfrm>
          </p:grpSpPr>
          <p:sp>
            <p:nvSpPr>
              <p:cNvPr id="30" name="Oval 32"/>
              <p:cNvSpPr>
                <a:spLocks noChangeArrowheads="1"/>
              </p:cNvSpPr>
              <p:nvPr/>
            </p:nvSpPr>
            <p:spPr bwMode="gray">
              <a:xfrm>
                <a:off x="2450" y="1974"/>
                <a:ext cx="954" cy="95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1" name="Oval 33"/>
              <p:cNvSpPr>
                <a:spLocks noChangeArrowheads="1"/>
              </p:cNvSpPr>
              <p:nvPr/>
            </p:nvSpPr>
            <p:spPr bwMode="gray">
              <a:xfrm>
                <a:off x="2447" y="1989"/>
                <a:ext cx="922" cy="92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2" name="Oval 34"/>
              <p:cNvSpPr>
                <a:spLocks noChangeArrowheads="1"/>
              </p:cNvSpPr>
              <p:nvPr/>
            </p:nvSpPr>
            <p:spPr bwMode="gray">
              <a:xfrm>
                <a:off x="2533" y="1947"/>
                <a:ext cx="906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gray">
              <a:xfrm>
                <a:off x="2451" y="2001"/>
                <a:ext cx="861" cy="84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Oval 36"/>
              <p:cNvSpPr>
                <a:spLocks noChangeArrowheads="1"/>
              </p:cNvSpPr>
              <p:nvPr/>
            </p:nvSpPr>
            <p:spPr bwMode="gray">
              <a:xfrm rot="16200000">
                <a:off x="2608" y="2035"/>
                <a:ext cx="568" cy="83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kern="0" dirty="0" smtClean="0">
                    <a:solidFill>
                      <a:schemeClr val="tx2"/>
                    </a:solidFill>
                    <a:latin typeface="+mn-lt"/>
                    <a:cs typeface="+mn-cs"/>
                  </a:rPr>
                  <a:t> </a:t>
                </a:r>
                <a:endParaRPr lang="ru-RU" sz="2000" kern="0" dirty="0">
                  <a:solidFill>
                    <a:schemeClr val="tx2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4431425" y="3621265"/>
              <a:ext cx="154971" cy="36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smtClean="0">
                <a:solidFill>
                  <a:srgbClr val="102C34"/>
                </a:solidFill>
              </a:endParaRPr>
            </a:p>
          </p:txBody>
        </p:sp>
      </p:grp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724525" y="1338263"/>
            <a:ext cx="34194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2060"/>
                </a:solidFill>
              </a:rPr>
              <a:t>Соучастники</a:t>
            </a:r>
            <a:r>
              <a:rPr lang="ru-RU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kern="0" dirty="0">
                <a:solidFill>
                  <a:srgbClr val="002060"/>
                </a:solidFill>
                <a:latin typeface="+mn-lt"/>
              </a:rPr>
              <a:t>РИП </a:t>
            </a:r>
            <a:endParaRPr lang="ru-RU" kern="0" dirty="0" smtClean="0">
              <a:solidFill>
                <a:srgbClr val="00206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kern="0" dirty="0">
                <a:solidFill>
                  <a:srgbClr val="002060"/>
                </a:solidFill>
                <a:latin typeface="+mn-lt"/>
              </a:rPr>
              <a:t>Механизмы использования ресурсов открытого информационно-образовательного пространства на муниципальном уровне для достижения обучающимися новых образовательных результатов»</a:t>
            </a:r>
            <a:endParaRPr lang="en-US" kern="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265113" y="1414463"/>
            <a:ext cx="27479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2060"/>
                </a:solidFill>
                <a:latin typeface="+mn-lt"/>
              </a:rPr>
              <a:t>С</a:t>
            </a:r>
            <a:r>
              <a:rPr lang="ru-RU" kern="0" dirty="0">
                <a:solidFill>
                  <a:srgbClr val="002060"/>
                </a:solidFill>
                <a:latin typeface="+mn-lt"/>
              </a:rPr>
              <a:t>оучастники</a:t>
            </a:r>
            <a:r>
              <a:rPr lang="ru-RU" sz="1600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kern="0" dirty="0">
                <a:solidFill>
                  <a:srgbClr val="002060"/>
                </a:solidFill>
                <a:latin typeface="+mn-lt"/>
              </a:rPr>
              <a:t>РИП «Неформальное образование детей с ограниченными возможностями здоровья средствами интеграции социальных </a:t>
            </a:r>
            <a:r>
              <a:rPr lang="ru-RU" kern="0" dirty="0" smtClean="0">
                <a:solidFill>
                  <a:srgbClr val="002060"/>
                </a:solidFill>
                <a:latin typeface="+mn-lt"/>
              </a:rPr>
              <a:t>институтов»</a:t>
            </a:r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3111500" y="1327150"/>
            <a:ext cx="2500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C00000"/>
                </a:solidFill>
                <a:latin typeface="+mn-lt"/>
              </a:rPr>
              <a:t>МРЦ </a:t>
            </a:r>
            <a:r>
              <a:rPr lang="ru-RU" kern="0" dirty="0">
                <a:solidFill>
                  <a:srgbClr val="C00000"/>
                </a:solidFill>
                <a:latin typeface="+mn-lt"/>
              </a:rPr>
              <a:t>по теме </a:t>
            </a:r>
            <a:endParaRPr lang="ru-RU" kern="0" dirty="0" smtClean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kern="0" dirty="0">
                <a:solidFill>
                  <a:srgbClr val="C00000"/>
                </a:solidFill>
                <a:latin typeface="+mn-lt"/>
              </a:rPr>
              <a:t>Школа – центр физической культуры и спорта»</a:t>
            </a:r>
            <a:endParaRPr lang="ru-RU" sz="1600" kern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157163" y="3767138"/>
            <a:ext cx="29860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C00000"/>
                </a:solidFill>
                <a:latin typeface="+mn-lt"/>
              </a:rPr>
              <a:t>Базовая </a:t>
            </a:r>
            <a:r>
              <a:rPr lang="ru-RU" kern="0" dirty="0">
                <a:solidFill>
                  <a:srgbClr val="C00000"/>
                </a:solidFill>
                <a:latin typeface="+mn-lt"/>
              </a:rPr>
              <a:t>площадка ИРО </a:t>
            </a:r>
            <a:r>
              <a:rPr lang="ru-RU" kern="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kern="0" dirty="0">
                <a:solidFill>
                  <a:srgbClr val="C00000"/>
                </a:solidFill>
                <a:latin typeface="+mn-lt"/>
              </a:rPr>
              <a:t>Формирование гражданско-патриотических компетенций у обучающихся средствами физической культуры и спорта» </a:t>
            </a:r>
            <a:endParaRPr lang="ru-RU" sz="1600" kern="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507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75" y="1470025"/>
            <a:ext cx="247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438" y="1401763"/>
            <a:ext cx="2492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3841750"/>
            <a:ext cx="2492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3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4041775"/>
            <a:ext cx="2492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4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94045">
            <a:off x="4082257" y="2547144"/>
            <a:ext cx="6524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5959475" y="4016375"/>
            <a:ext cx="30607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9E0000"/>
                </a:solidFill>
                <a:latin typeface="+mn-lt"/>
              </a:rPr>
              <a:t>МИП </a:t>
            </a:r>
            <a:r>
              <a:rPr lang="ru-RU" kern="0" dirty="0">
                <a:solidFill>
                  <a:srgbClr val="9E0000"/>
                </a:solidFill>
                <a:latin typeface="+mn-lt"/>
              </a:rPr>
              <a:t>«</a:t>
            </a:r>
            <a:r>
              <a:rPr lang="ru-RU" kern="0" dirty="0" err="1">
                <a:solidFill>
                  <a:srgbClr val="9E0000"/>
                </a:solidFill>
                <a:latin typeface="+mn-lt"/>
              </a:rPr>
              <a:t>Тьюторское</a:t>
            </a:r>
            <a:r>
              <a:rPr lang="ru-RU" kern="0" dirty="0">
                <a:solidFill>
                  <a:srgbClr val="9E0000"/>
                </a:solidFill>
                <a:latin typeface="+mn-lt"/>
              </a:rPr>
              <a:t> сопровождение индивидуальных образовательных маршрутов </a:t>
            </a:r>
            <a:r>
              <a:rPr lang="ru-RU" kern="0" dirty="0" smtClean="0">
                <a:solidFill>
                  <a:srgbClr val="9E0000"/>
                </a:solidFill>
                <a:latin typeface="+mn-lt"/>
              </a:rPr>
              <a:t>учащихся </a:t>
            </a:r>
            <a:r>
              <a:rPr lang="ru-RU" kern="0" dirty="0">
                <a:solidFill>
                  <a:srgbClr val="9E0000"/>
                </a:solidFill>
                <a:latin typeface="+mn-lt"/>
              </a:rPr>
              <a:t>в области </a:t>
            </a:r>
            <a:r>
              <a:rPr lang="ru-RU" kern="0" dirty="0" err="1">
                <a:solidFill>
                  <a:srgbClr val="9E0000"/>
                </a:solidFill>
                <a:latin typeface="+mn-lt"/>
              </a:rPr>
              <a:t>здоровьесохранения</a:t>
            </a:r>
            <a:r>
              <a:rPr lang="ru-RU" kern="0" dirty="0">
                <a:solidFill>
                  <a:srgbClr val="9E0000"/>
                </a:solidFill>
                <a:latin typeface="+mn-lt"/>
              </a:rPr>
              <a:t>»</a:t>
            </a:r>
            <a:endParaRPr lang="en-US" kern="0" dirty="0" smtClean="0">
              <a:solidFill>
                <a:srgbClr val="9E0000"/>
              </a:solidFill>
              <a:latin typeface="+mn-lt"/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1925638" y="5805488"/>
            <a:ext cx="5113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2060"/>
                </a:solidFill>
                <a:latin typeface="+mn-lt"/>
              </a:rPr>
              <a:t>Участник федерального инновационного проекта РАО и ОС </a:t>
            </a:r>
            <a:r>
              <a:rPr lang="ru-RU" kern="0" dirty="0" smtClean="0">
                <a:solidFill>
                  <a:srgbClr val="002060"/>
                </a:solidFill>
                <a:latin typeface="+mn-lt"/>
              </a:rPr>
              <a:t>«Школа – 2100» </a:t>
            </a:r>
            <a:endParaRPr lang="ru-RU" sz="1600" kern="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507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41731">
            <a:off x="4186238" y="5046663"/>
            <a:ext cx="5921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6003925"/>
            <a:ext cx="2492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76811" y="408178"/>
            <a:ext cx="8611668" cy="994122"/>
          </a:xfrm>
          <a:prstGeom prst="rect">
            <a:avLst/>
          </a:prstGeom>
          <a:effectLst/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Формы работы школы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85" y="-125755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Muhiny\Desktop\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818176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uhiny\Desktop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683" y="3661861"/>
            <a:ext cx="5968847" cy="2962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uhiny\Desktop\IMG_27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09" y="2636912"/>
            <a:ext cx="2232074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uhiny\Desktop\IMG_273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248" y="1304764"/>
            <a:ext cx="2908711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6442" y="30073"/>
            <a:ext cx="344716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</a:t>
            </a:r>
          </a:p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38782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179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5" name="Схема 4"/>
          <p:cNvGraphicFramePr/>
          <p:nvPr/>
        </p:nvGraphicFramePr>
        <p:xfrm>
          <a:off x="0" y="1484784"/>
          <a:ext cx="9228238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71647" y="332656"/>
            <a:ext cx="588494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Поощрение лучших </a:t>
            </a:r>
          </a:p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спортсменов </a:t>
            </a:r>
          </a:p>
        </p:txBody>
      </p:sp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461963" y="2085975"/>
            <a:ext cx="42846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cs typeface="Times New Roman" pitchFamily="18" charset="0"/>
              </a:rPr>
              <a:t>Награждение на общешкольных линейках, </a:t>
            </a:r>
            <a:r>
              <a:rPr lang="ru-RU" sz="2400" dirty="0">
                <a:cs typeface="Times New Roman" pitchFamily="18" charset="0"/>
                <a:hlinkClick r:id="rId8" action="ppaction://hlinksldjump"/>
              </a:rPr>
              <a:t>паспорт учащегося</a:t>
            </a:r>
            <a:endParaRPr lang="ru-RU" sz="2400" dirty="0">
              <a:cs typeface="Times New Roman" pitchFamily="18" charset="0"/>
            </a:endParaRPr>
          </a:p>
          <a:p>
            <a:pPr eaLnBrk="1" hangingPunct="1"/>
            <a:endParaRPr lang="ru-RU" dirty="0"/>
          </a:p>
        </p:txBody>
      </p:sp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4932363" y="2062163"/>
            <a:ext cx="42116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cs typeface="Times New Roman" pitchFamily="18" charset="0"/>
              </a:rPr>
              <a:t>Трансляция поздравлений  спортсменов по школьному радио</a:t>
            </a:r>
          </a:p>
          <a:p>
            <a:pPr eaLnBrk="1" hangingPunct="1"/>
            <a:endParaRPr lang="ru-RU" dirty="0"/>
          </a:p>
        </p:txBody>
      </p:sp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611188" y="4221163"/>
            <a:ext cx="345598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cs typeface="Times New Roman" pitchFamily="18" charset="0"/>
              </a:rPr>
              <a:t>Внесение фамилий лучших спортсменов                в книгу рекордов школы</a:t>
            </a:r>
          </a:p>
          <a:p>
            <a:pPr eaLnBrk="1" hangingPunct="1"/>
            <a:endParaRPr lang="ru-RU" dirty="0"/>
          </a:p>
        </p:txBody>
      </p:sp>
      <p:sp>
        <p:nvSpPr>
          <p:cNvPr id="41992" name="TextBox 7"/>
          <p:cNvSpPr txBox="1">
            <a:spLocks noChangeArrowheads="1"/>
          </p:cNvSpPr>
          <p:nvPr/>
        </p:nvSpPr>
        <p:spPr bwMode="auto">
          <a:xfrm>
            <a:off x="5318125" y="4076700"/>
            <a:ext cx="331311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cs typeface="Times New Roman" pitchFamily="18" charset="0"/>
              </a:rPr>
              <a:t>Размещение фотографий  спортсменов на информационном стенде</a:t>
            </a:r>
          </a:p>
          <a:p>
            <a:pPr algn="ctr" eaLnBrk="1" hangingPunct="1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15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011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149663" y="620688"/>
            <a:ext cx="50392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Газета «Паруса»</a:t>
            </a:r>
          </a:p>
        </p:txBody>
      </p:sp>
      <p:pic>
        <p:nvPicPr>
          <p:cNvPr id="43014" name="Picture 2" descr="C:\Users\Muhiny\Desktop\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75" y="1844675"/>
            <a:ext cx="5116513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" descr="C:\Users\Muhiny\Pictures\2017-09-26 1\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255713"/>
            <a:ext cx="16557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" descr="C:\Users\Muhiny\Desktop\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1255713"/>
            <a:ext cx="17272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5" descr="C:\Users\Muhiny\Desktop\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3709988"/>
            <a:ext cx="16033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6" descr="C:\Users\Muhiny\Desktop\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263" y="3709988"/>
            <a:ext cx="147478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2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 txBox="1">
            <a:spLocks/>
          </p:cNvSpPr>
          <p:nvPr/>
        </p:nvSpPr>
        <p:spPr bwMode="auto">
          <a:xfrm>
            <a:off x="684213" y="1268413"/>
            <a:ext cx="7848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buClr>
                <a:schemeClr val="accent1"/>
              </a:buClr>
              <a:buSzPct val="68000"/>
            </a:pPr>
            <a:endParaRPr lang="ru-RU" sz="2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AutoShape 2" descr="Посмотреть увеличен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6" name="AutoShape 4" descr="Посмотреть увеличен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7" name="AutoShape 6" descr="Посмотреть увеличен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2170" y="284585"/>
            <a:ext cx="8611668" cy="994122"/>
          </a:xfrm>
          <a:prstGeom prst="rect">
            <a:avLst/>
          </a:prstGeom>
          <a:effectLst/>
        </p:spPr>
        <p:txBody>
          <a:bodyPr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Признание в лагере АКТИВА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9159" name="Picture 2" descr="D:\Рабочий стол_New\фото\школа война против учителей\DSCN07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90672">
            <a:off x="547688" y="141763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2" descr="F:\Ярмарка 2017\Чемпионат\DSCN14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5197">
            <a:off x="4143375" y="3089275"/>
            <a:ext cx="4367213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699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552" y="-63540"/>
            <a:ext cx="9228238" cy="692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68" y="2380825"/>
            <a:ext cx="2985721" cy="218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0319" y="4697231"/>
            <a:ext cx="2946298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Международный проект «Расскажем о войне вместе»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D:\ВОСПИТАТЕЛЬНАЯ РАБОТА\фото и фотоколлажи\2016-2017\победа2017 фото\Новая папка\SAM_110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184" y="4418827"/>
            <a:ext cx="2991684" cy="217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0888" y="434975"/>
            <a:ext cx="2860675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ВОСПИТАТЕЛЬНАЯ РАБОТА\фото и фотоколлажи\2016-2017\победа2017 фото\Новая папка\SAM_100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079" y="227066"/>
            <a:ext cx="3289927" cy="215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ВОСПИТАТЕЛЬНАЯ РАБОТА\фото и фотоколлажи\2016-2017\победа2017 фото\Новая папка\SAM_107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423" y="304951"/>
            <a:ext cx="2921577" cy="225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ВОСПИТАТЕЛЬНАЯ РАБОТА\фото и фотоколлажи\2016-2017\победа2017 фото\Новая папка\SAM_1028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563027"/>
            <a:ext cx="2906471" cy="189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User\Desktop\ппп\picture_1013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61" y="4697231"/>
            <a:ext cx="1858645" cy="162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фото мероприятий 18-19\межрегиональный турнир пго русскому боевому искуству\B00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09" y="2819263"/>
            <a:ext cx="2762950" cy="155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«Чтобы не забыть — нужно помнить, </a:t>
            </a:r>
            <a:br>
              <a:rPr lang="ru-RU" sz="3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чтобы помнить — нужно знать, </a:t>
            </a:r>
            <a:br>
              <a:rPr lang="ru-RU" sz="3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чтобы знать – нужно сохранить»</a:t>
            </a: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5" name="Picture 3" descr="F:\к конференции\Кочегарова С. В\Фото музея 234\Встречи с ветеранами\DSC097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5" y="2726920"/>
            <a:ext cx="4752529" cy="35643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838200" y="838200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2229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296654" y="145238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92150"/>
            <a:ext cx="8280400" cy="32416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endParaRPr lang="ru-RU" sz="320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G:\фото крыльцо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74178"/>
            <a:ext cx="8328924" cy="600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20399376">
            <a:off x="909080" y="3324750"/>
            <a:ext cx="788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cs typeface="FreesiaUPC" pitchFamily="34" charset="-34"/>
              </a:rPr>
              <a:t>СПАСИБО ЗА ВНИМАНИЕ !</a:t>
            </a:r>
            <a:endParaRPr lang="ru-RU" sz="4400" b="1" i="1" dirty="0">
              <a:solidFill>
                <a:srgbClr val="FFFF00"/>
              </a:solidFill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21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868363" y="862013"/>
            <a:ext cx="792003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ПРИОРИТЕТНЫЕ НАПРАВЛЕНИЯ ПАТРИОТИЧЕСКОГО ВОСПИТАНИЯ</a:t>
            </a:r>
          </a:p>
          <a:p>
            <a:pPr eaLnBrk="1" hangingPunct="1"/>
            <a:r>
              <a:rPr lang="ru-RU" b="1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создание условий для активной практической деятельности, направленной на формирование патриотического сознания, верности Отечеству, готовности к выполнению конституционных обязанностей;</a:t>
            </a:r>
          </a:p>
          <a:p>
            <a:pPr eaLnBrk="1" hangingPunct="1"/>
            <a:endParaRPr lang="ru-RU" sz="200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организация систематической пропаганды патриотических ценностей на уровне семьи, образовательного учреждения, города, региона, страны;</a:t>
            </a:r>
          </a:p>
          <a:p>
            <a:pPr eaLnBrk="1" hangingPunct="1"/>
            <a:endParaRPr lang="ru-RU" sz="200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координация деятельности организаций (объединений) в интересах патриотического воспитания; </a:t>
            </a:r>
          </a:p>
          <a:p>
            <a:pPr eaLnBrk="1" hangingPunct="1"/>
            <a:endParaRPr lang="ru-RU" sz="200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совершенствование процесса патриотического воспитания на основе исторических традиций.</a:t>
            </a:r>
          </a:p>
        </p:txBody>
      </p:sp>
      <p:pic>
        <p:nvPicPr>
          <p:cNvPr id="7172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173038" y="169863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6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855663" y="333375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CC0000"/>
                </a:solidFill>
                <a:latin typeface="Calibri" pitchFamily="34" charset="0"/>
              </a:rPr>
              <a:t>ОСНОВНЫЕ НАПРАВЛЕНИЯ ПАТРИОТИЧЕСКОГО ВОСПИТАНИЯ </a:t>
            </a:r>
          </a:p>
        </p:txBody>
      </p:sp>
      <p:graphicFrame>
        <p:nvGraphicFramePr>
          <p:cNvPr id="75784" name="Group 8"/>
          <p:cNvGraphicFramePr>
            <a:graphicFrameLocks noGrp="1"/>
          </p:cNvGraphicFramePr>
          <p:nvPr>
            <p:ph idx="4294967295"/>
          </p:nvPr>
        </p:nvGraphicFramePr>
        <p:xfrm>
          <a:off x="468313" y="981075"/>
          <a:ext cx="8229600" cy="5273675"/>
        </p:xfrm>
        <a:graphic>
          <a:graphicData uri="http://schemas.openxmlformats.org/drawingml/2006/table">
            <a:tbl>
              <a:tblPr/>
              <a:tblGrid>
                <a:gridCol w="2400300"/>
                <a:gridCol w="5829300"/>
              </a:tblGrid>
              <a:tr h="5041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Духовно-нравственное </a:t>
                      </a:r>
                    </a:p>
                  </a:txBody>
                  <a:tcPr marL="82296" marR="8229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Почетный  караул  на Посту №1 у Огня Славы мемориального комплекса «Вечный огонь»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мероприятия, посвященные памятным датам Великой Отечественной войны,  Дням воинской славы, историческим событиям России;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региональный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краеведческо-просветительский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проект «Ярославский мир» по формированию региональной идентичности. Открытые муниципальные уроки в БИЦ «Радуга»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мероприятия муниципального уровня по военно-патриотическому воспитанию на календарный год с учетом планируемых мероприятий и событий  на уровне области и страны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участие в образовательных событиях регионального и Всероссийского уровня;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взаимодействие с городским Советом ветеранов войны, труда, Вооруженных Сил и правоохранительных органов;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работа  школьных музеев для всей системы образования;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учащихся к военной службе, проведение учебных сборов юношей через реализацию целевого проекта «Сильная армия – сильная Россия!»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296" marR="8229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1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Историко-краеведческое </a:t>
                      </a:r>
                    </a:p>
                  </a:txBody>
                  <a:tcPr marL="82296" marR="8229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2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Гражданско-патриотическое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82296" marR="8229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8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Военно-патриотическое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82296" marR="8229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Героико-патриотическое </a:t>
                      </a:r>
                    </a:p>
                  </a:txBody>
                  <a:tcPr marL="82296" marR="8229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71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Спортивно-патриотическое </a:t>
                      </a:r>
                    </a:p>
                  </a:txBody>
                  <a:tcPr marL="82296" marR="8229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Социально-патриотическое</a:t>
                      </a:r>
                    </a:p>
                  </a:txBody>
                  <a:tcPr marL="82296" marR="82296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15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160338" y="161925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2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31" name="Line 9"/>
          <p:cNvSpPr>
            <a:spLocks noChangeShapeType="1"/>
          </p:cNvSpPr>
          <p:nvPr/>
        </p:nvSpPr>
        <p:spPr bwMode="auto">
          <a:xfrm>
            <a:off x="838200" y="838200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220" name="Группа 17"/>
          <p:cNvGrpSpPr>
            <a:grpSpLocks/>
          </p:cNvGrpSpPr>
          <p:nvPr/>
        </p:nvGrpSpPr>
        <p:grpSpPr bwMode="auto">
          <a:xfrm>
            <a:off x="3352563" y="990600"/>
            <a:ext cx="5726350" cy="4953000"/>
            <a:chOff x="3352800" y="990600"/>
            <a:chExt cx="5726818" cy="4953000"/>
          </a:xfrm>
        </p:grpSpPr>
        <p:pic>
          <p:nvPicPr>
            <p:cNvPr id="9224" name="Picture 2" descr="100_298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962400"/>
              <a:ext cx="2983618" cy="198120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5" name="Picture 3" descr="Изображение 02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048000"/>
              <a:ext cx="2637692" cy="198120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7" name="Рисунок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447800"/>
              <a:ext cx="2945173" cy="220980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6" descr="100_227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990600"/>
              <a:ext cx="2666999" cy="1934194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21" name="TextBox 18"/>
          <p:cNvSpPr txBox="1">
            <a:spLocks noChangeArrowheads="1"/>
          </p:cNvSpPr>
          <p:nvPr/>
        </p:nvSpPr>
        <p:spPr bwMode="auto">
          <a:xfrm>
            <a:off x="3352800" y="518160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Фотолетопись  замечательных   дел </a:t>
            </a:r>
          </a:p>
        </p:txBody>
      </p:sp>
      <p:pic>
        <p:nvPicPr>
          <p:cNvPr id="9222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224646" y="100789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8"/>
          <p:cNvSpPr txBox="1">
            <a:spLocks noChangeArrowheads="1"/>
          </p:cNvSpPr>
          <p:nvPr/>
        </p:nvSpPr>
        <p:spPr bwMode="auto">
          <a:xfrm>
            <a:off x="2483644" y="251826"/>
            <a:ext cx="4176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Патриотические акции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234" name="Picture 18" descr="F:\фото мероприятий 18-19\РЫбинская зарядка\n10tVfOwS0Y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064" y="1296938"/>
            <a:ext cx="2960112" cy="19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фото мероприятий 18-19\межрегиональный турнир пго русскому боевому искуству\B00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58530"/>
            <a:ext cx="3090816" cy="17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920037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9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9914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7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:\к конференции\Кочегарова С. В\музей быта\DSCN56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799820"/>
            <a:ext cx="2592411" cy="280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K:\к конференции\Кочегарова С. В\музей школы\P12101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3456706" cy="259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K:\к конференции\Кочегарова С. В\фото музей флота\SAM_27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707904" cy="277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P31207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4978"/>
            <a:ext cx="3924696" cy="294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838200" y="834633"/>
            <a:ext cx="80645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5" name="Picture 2" descr="http://s001.radikal.ru/i193/1205/15/a8aadf5058f9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0519">
            <a:off x="513555" y="81737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12"/>
          <p:cNvSpPr txBox="1">
            <a:spLocks noChangeArrowheads="1"/>
          </p:cNvSpPr>
          <p:nvPr/>
        </p:nvSpPr>
        <p:spPr bwMode="auto">
          <a:xfrm>
            <a:off x="2411413" y="404813"/>
            <a:ext cx="4176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Школьные музеи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754</Words>
  <Application>Microsoft Office PowerPoint</Application>
  <PresentationFormat>Экран (4:3)</PresentationFormat>
  <Paragraphs>137</Paragraphs>
  <Slides>36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Воздушный поток</vt:lpstr>
      <vt:lpstr>Муниципальное общеобразовательное учреждение средняя общеобразовательная  школа № 20 имени П.И. Батова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«Чтобы не забыть — нужно помнить,  чтобы помнить — нужно знать,  чтобы знать – нужно сохранить»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Николаевна Новикова</cp:lastModifiedBy>
  <cp:revision>55</cp:revision>
  <dcterms:created xsi:type="dcterms:W3CDTF">2018-12-17T14:08:13Z</dcterms:created>
  <dcterms:modified xsi:type="dcterms:W3CDTF">2018-12-20T10:00:28Z</dcterms:modified>
</cp:coreProperties>
</file>