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1813" cy="75596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98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7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5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6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2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4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2E94-C3A7-473B-8672-718EA1AA2DFA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B631-9E27-4D90-9DF3-0DBD0C3B6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" y="-1"/>
            <a:ext cx="1069328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35318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34431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31072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27175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877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37699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691813" cy="7558637"/>
          </a:xfrm>
        </p:spPr>
      </p:pic>
    </p:spTree>
    <p:extLst>
      <p:ext uri="{BB962C8B-B14F-4D97-AF65-F5344CB8AC3E}">
        <p14:creationId xmlns:p14="http://schemas.microsoft.com/office/powerpoint/2010/main" val="6469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693282" cy="7559675"/>
          </a:xfrm>
        </p:spPr>
      </p:pic>
    </p:spTree>
    <p:extLst>
      <p:ext uri="{BB962C8B-B14F-4D97-AF65-F5344CB8AC3E}">
        <p14:creationId xmlns:p14="http://schemas.microsoft.com/office/powerpoint/2010/main" val="34272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691813" cy="7558637"/>
          </a:xfrm>
        </p:spPr>
      </p:pic>
    </p:spTree>
    <p:extLst>
      <p:ext uri="{BB962C8B-B14F-4D97-AF65-F5344CB8AC3E}">
        <p14:creationId xmlns:p14="http://schemas.microsoft.com/office/powerpoint/2010/main" val="6001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691813" cy="7558637"/>
          </a:xfrm>
        </p:spPr>
      </p:pic>
    </p:spTree>
    <p:extLst>
      <p:ext uri="{BB962C8B-B14F-4D97-AF65-F5344CB8AC3E}">
        <p14:creationId xmlns:p14="http://schemas.microsoft.com/office/powerpoint/2010/main" val="23858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</dc:creator>
  <cp:lastModifiedBy>Наталья Николаевна Новикова</cp:lastModifiedBy>
  <cp:revision>3</cp:revision>
  <dcterms:created xsi:type="dcterms:W3CDTF">2018-10-09T09:26:47Z</dcterms:created>
  <dcterms:modified xsi:type="dcterms:W3CDTF">2018-12-20T10:02:54Z</dcterms:modified>
</cp:coreProperties>
</file>