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708" r:id="rId2"/>
  </p:sldMasterIdLst>
  <p:notesMasterIdLst>
    <p:notesMasterId r:id="rId13"/>
  </p:notesMasterIdLst>
  <p:sldIdLst>
    <p:sldId id="289" r:id="rId3"/>
    <p:sldId id="290" r:id="rId4"/>
    <p:sldId id="287" r:id="rId5"/>
    <p:sldId id="291" r:id="rId6"/>
    <p:sldId id="292" r:id="rId7"/>
    <p:sldId id="293" r:id="rId8"/>
    <p:sldId id="294" r:id="rId9"/>
    <p:sldId id="295" r:id="rId10"/>
    <p:sldId id="296" r:id="rId11"/>
    <p:sldId id="297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575"/>
    <a:srgbClr val="4F81BD"/>
    <a:srgbClr val="CEE4F6"/>
    <a:srgbClr val="00668A"/>
    <a:srgbClr val="C4CFE6"/>
    <a:srgbClr val="E8F8FC"/>
    <a:srgbClr val="007FAC"/>
    <a:srgbClr val="5BA3DF"/>
    <a:srgbClr val="17375E"/>
    <a:srgbClr val="099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269" autoAdjust="0"/>
  </p:normalViewPr>
  <p:slideViewPr>
    <p:cSldViewPr>
      <p:cViewPr varScale="1">
        <p:scale>
          <a:sx n="69" d="100"/>
          <a:sy n="69" d="100"/>
        </p:scale>
        <p:origin x="1032" y="4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F2808-B99B-4B5E-8C08-58C862A2ABD5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E7B89-D340-46A8-88BF-064948714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9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3F67-9682-4DC5-A28C-D7F27FE45E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9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899-BC3C-4B55-BD66-8B1A30D4EF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6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331B-69A1-4099-8085-5481DEAC05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9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9050-4585-4DEA-A9DA-E867B2A0DAD3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97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6BF2-8CF3-4E0F-B925-7853140B3F84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04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A2B9-4821-4B49-9806-1A2509B37A4F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70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D4A-1620-4881-B02F-24F2F96BB4B6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7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EC4C-6506-4E8E-96A3-6EB5CACEA0DD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6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8AE3-0CBB-4988-8D5A-C1268DCEC528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6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B3B-3AE2-4520-A974-74A946F78383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7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B39-CBCC-4650-942D-996D0D47C6C3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3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5AFE-FADA-4FB4-960B-30507B48B3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075C-0CDE-4A70-983C-772F8EE56E2F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6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1241-3D9C-40A8-B2BD-7F84F312CB00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43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1620-B101-4324-B63E-916A60D8D908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7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208B-4ACF-459D-B04A-35F795AAE5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0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8F73-6155-47E3-A030-C043F9DCCC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7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413F-A440-4DD8-818D-3C18E485BB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F29C-27BD-417E-A2DC-294B514C9C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364A-57EA-493E-8103-BC06F3A286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7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AFF9-F477-42B2-8A0F-73ABD01B51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3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A4CE-01B4-46A3-A2A0-32AB243859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9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9F62-5BEB-4231-9D39-6307ED3130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25337-3577-4A48-8D1B-824F194BF93B}" type="datetime1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0"/>
            <a:ext cx="7411790" cy="1484784"/>
            <a:chOff x="-1" y="0"/>
            <a:chExt cx="7411790" cy="1484784"/>
          </a:xfrm>
        </p:grpSpPr>
        <p:pic>
          <p:nvPicPr>
            <p:cNvPr id="19" name="Рисунок 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763688" y="116632"/>
              <a:ext cx="720080" cy="66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-1" y="0"/>
              <a:ext cx="2864769" cy="1484784"/>
              <a:chOff x="0" y="0"/>
              <a:chExt cx="2940588" cy="1484784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0" y="0"/>
                <a:ext cx="2940588" cy="14847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0" y="404664"/>
                <a:ext cx="2376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МИНИСТЕРСТВО ПРОСВЕЩЕНИЯ РОССИЙСКОЙ ФЕДЕРАЦИИ</a:t>
                </a:r>
                <a:endPara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0832" y="116632"/>
              <a:ext cx="3970957" cy="1059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3452802" y="1571612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Энциклопедия здоровья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и физической культуры ребенка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2934" y="4071942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Щербак Александр Павлович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кандидат педагогических наук, доцент, заведующий кафедрой физической культуры и безопасности жизнедеятельности ГАУ ДПО ЯО «Институт развития образования», г. Ярославль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79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763673" cy="1484784"/>
            <a:chOff x="0" y="0"/>
            <a:chExt cx="9763673" cy="1484784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0"/>
              <a:ext cx="9705528" cy="1484784"/>
              <a:chOff x="0" y="0"/>
              <a:chExt cx="9705528" cy="1484784"/>
            </a:xfrm>
          </p:grpSpPr>
          <p:grpSp>
            <p:nvGrpSpPr>
              <p:cNvPr id="4" name="Группа 18"/>
              <p:cNvGrpSpPr/>
              <p:nvPr/>
            </p:nvGrpSpPr>
            <p:grpSpPr>
              <a:xfrm>
                <a:off x="0" y="0"/>
                <a:ext cx="2792760" cy="1484784"/>
                <a:chOff x="0" y="0"/>
                <a:chExt cx="2792760" cy="1484784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0"/>
                  <a:ext cx="2792760" cy="148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0" y="404664"/>
                  <a:ext cx="2376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cs typeface="Aharoni" pitchFamily="2" charset="-79"/>
                    </a:rPr>
                    <a:t>МИНИСТЕРСТВО ПРОСВЕЩЕНИЯ РОССИЙСКОЙ ФЕДЕРАЦИИ</a:t>
                  </a:r>
                  <a:endParaRPr lang="ru-RU" sz="1200" b="1" dirty="0">
                    <a:cs typeface="Aharoni" pitchFamily="2" charset="-79"/>
                  </a:endParaRPr>
                </a:p>
              </p:txBody>
            </p: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008784" y="1313243"/>
                <a:ext cx="6458743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1352" y="116632"/>
                <a:ext cx="1584176" cy="1138441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7" y="0"/>
              <a:ext cx="2506416" cy="125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/>
          <a:srcRect l="23568" t="11805" r="42448" b="3472"/>
          <a:stretch>
            <a:fillRect/>
          </a:stretch>
        </p:blipFill>
        <p:spPr bwMode="auto">
          <a:xfrm>
            <a:off x="5310190" y="1357297"/>
            <a:ext cx="3857652" cy="540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 descr="dv_11_2018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4174" y="1357298"/>
            <a:ext cx="161517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7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763673" cy="1484784"/>
            <a:chOff x="0" y="0"/>
            <a:chExt cx="9763673" cy="1484784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0"/>
              <a:ext cx="9705528" cy="1484784"/>
              <a:chOff x="0" y="0"/>
              <a:chExt cx="9705528" cy="1484784"/>
            </a:xfrm>
          </p:grpSpPr>
          <p:grpSp>
            <p:nvGrpSpPr>
              <p:cNvPr id="4" name="Группа 18"/>
              <p:cNvGrpSpPr/>
              <p:nvPr/>
            </p:nvGrpSpPr>
            <p:grpSpPr>
              <a:xfrm>
                <a:off x="0" y="0"/>
                <a:ext cx="2792760" cy="1484784"/>
                <a:chOff x="0" y="0"/>
                <a:chExt cx="2792760" cy="1484784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0"/>
                  <a:ext cx="2792760" cy="148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0" y="404664"/>
                  <a:ext cx="2376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cs typeface="Aharoni" pitchFamily="2" charset="-79"/>
                    </a:rPr>
                    <a:t>МИНИСТЕРСТВО ПРОСВЕЩЕНИЯ РОССИЙСКОЙ ФЕДЕРАЦИИ</a:t>
                  </a:r>
                  <a:endParaRPr lang="ru-RU" sz="1200" b="1" dirty="0">
                    <a:cs typeface="Aharoni" pitchFamily="2" charset="-79"/>
                  </a:endParaRPr>
                </a:p>
              </p:txBody>
            </p: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008784" y="1313243"/>
                <a:ext cx="6458743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1352" y="116632"/>
                <a:ext cx="1584176" cy="1138441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7" y="0"/>
              <a:ext cx="2506416" cy="125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Прямоугольник 19"/>
          <p:cNvSpPr/>
          <p:nvPr/>
        </p:nvSpPr>
        <p:spPr>
          <a:xfrm>
            <a:off x="2952736" y="1643050"/>
            <a:ext cx="65008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Здоровье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состояние физического, психического и социального благополучия человека, при котором отсутствуют заболевания, а также расстройства функций органов и систем организма </a:t>
            </a:r>
          </a:p>
          <a:p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Государство признает охрану здоровья детей как одно из важнейших и необходимых условий физического и психического развития детей</a:t>
            </a:r>
          </a:p>
          <a:p>
            <a:pPr algn="r"/>
            <a:endParaRPr lang="ru-RU" sz="800" dirty="0" smtClean="0"/>
          </a:p>
          <a:p>
            <a:pPr algn="r"/>
            <a:r>
              <a:rPr lang="ru-RU" sz="1400" dirty="0" smtClean="0"/>
              <a:t>Федеральный закон «Об основах охраны здоровья граждан в Российской федерации» (от 21.11.2011 № 323-ФЗ) 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52736" y="4357694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Вопросы охраны здоровья обучающихся прописаны в статье 41 федерального закона «Об образовании в Российской Федерации» (от 29.12.2012 № 273-ФЗ).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763673" cy="1484784"/>
            <a:chOff x="0" y="0"/>
            <a:chExt cx="9763673" cy="148478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0"/>
              <a:ext cx="9705528" cy="1484784"/>
              <a:chOff x="0" y="0"/>
              <a:chExt cx="9705528" cy="148478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0" y="0"/>
                <a:ext cx="2792760" cy="1484784"/>
                <a:chOff x="0" y="0"/>
                <a:chExt cx="2792760" cy="1484784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0"/>
                  <a:ext cx="2792760" cy="148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0" y="404664"/>
                  <a:ext cx="2376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cs typeface="Aharoni" pitchFamily="2" charset="-79"/>
                    </a:rPr>
                    <a:t>МИНИСТЕРСТВО ПРОСВЕЩЕНИЯ РОССИЙСКОЙ ФЕДЕРАЦИИ</a:t>
                  </a:r>
                  <a:endParaRPr lang="ru-RU" sz="1200" b="1" dirty="0">
                    <a:cs typeface="Aharoni" pitchFamily="2" charset="-79"/>
                  </a:endParaRPr>
                </a:p>
              </p:txBody>
            </p: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008784" y="1313243"/>
                <a:ext cx="6458743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1352" y="116632"/>
                <a:ext cx="1584176" cy="1138441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7" y="0"/>
              <a:ext cx="2506416" cy="125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381364" y="1571612"/>
            <a:ext cx="550072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ФИЗКУЛЬТУРА ???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763673" cy="1484784"/>
            <a:chOff x="0" y="0"/>
            <a:chExt cx="9763673" cy="1484784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0"/>
              <a:ext cx="9705528" cy="1484784"/>
              <a:chOff x="0" y="0"/>
              <a:chExt cx="9705528" cy="1484784"/>
            </a:xfrm>
          </p:grpSpPr>
          <p:grpSp>
            <p:nvGrpSpPr>
              <p:cNvPr id="4" name="Группа 18"/>
              <p:cNvGrpSpPr/>
              <p:nvPr/>
            </p:nvGrpSpPr>
            <p:grpSpPr>
              <a:xfrm>
                <a:off x="0" y="0"/>
                <a:ext cx="2792760" cy="1484784"/>
                <a:chOff x="0" y="0"/>
                <a:chExt cx="2792760" cy="1484784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0"/>
                  <a:ext cx="2792760" cy="148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0" y="404664"/>
                  <a:ext cx="2376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cs typeface="Aharoni" pitchFamily="2" charset="-79"/>
                    </a:rPr>
                    <a:t>МИНИСТЕРСТВО ПРОСВЕЩЕНИЯ РОССИЙСКОЙ ФЕДЕРАЦИИ</a:t>
                  </a:r>
                  <a:endParaRPr lang="ru-RU" sz="1200" b="1" dirty="0">
                    <a:cs typeface="Aharoni" pitchFamily="2" charset="-79"/>
                  </a:endParaRPr>
                </a:p>
              </p:txBody>
            </p: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008784" y="1313243"/>
                <a:ext cx="6458743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1352" y="116632"/>
                <a:ext cx="1584176" cy="1138441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7" y="0"/>
              <a:ext cx="2506416" cy="125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381364" y="1571612"/>
            <a:ext cx="550072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ФИЗКУЛЬТУРА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1364" y="2428868"/>
            <a:ext cx="550072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ЦЕННОСТИ, НОРМЫ, ЗНАНИЯ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809992" y="3071810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8167710" y="3071810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167314" y="3071810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596074" y="3071810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2670" y="3786190"/>
            <a:ext cx="221457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из. 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инт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способности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1562" y="3786190"/>
            <a:ext cx="114300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ДА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7446" y="3786190"/>
            <a:ext cx="142876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ЗОЖ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9082" y="3786190"/>
            <a:ext cx="114300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095612" y="5357826"/>
            <a:ext cx="128588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ФВ</a:t>
            </a:r>
            <a:endParaRPr lang="ru-RU" sz="4400" dirty="0"/>
          </a:p>
        </p:txBody>
      </p:sp>
      <p:sp>
        <p:nvSpPr>
          <p:cNvPr id="25" name="Овал 24"/>
          <p:cNvSpPr/>
          <p:nvPr/>
        </p:nvSpPr>
        <p:spPr>
          <a:xfrm>
            <a:off x="5238752" y="5429264"/>
            <a:ext cx="135732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ФП</a:t>
            </a:r>
            <a:endParaRPr lang="ru-RU" sz="4400" dirty="0"/>
          </a:p>
        </p:txBody>
      </p:sp>
      <p:sp>
        <p:nvSpPr>
          <p:cNvPr id="26" name="Овал 25"/>
          <p:cNvSpPr/>
          <p:nvPr/>
        </p:nvSpPr>
        <p:spPr>
          <a:xfrm>
            <a:off x="7453330" y="5357826"/>
            <a:ext cx="128588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ФР</a:t>
            </a:r>
            <a:endParaRPr lang="ru-RU" sz="4400" dirty="0"/>
          </a:p>
        </p:txBody>
      </p:sp>
      <p:sp>
        <p:nvSpPr>
          <p:cNvPr id="27" name="Штриховая стрелка вправо 26"/>
          <p:cNvSpPr/>
          <p:nvPr/>
        </p:nvSpPr>
        <p:spPr>
          <a:xfrm rot="16200000">
            <a:off x="5595942" y="4786322"/>
            <a:ext cx="607223" cy="3214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 rot="17671704">
            <a:off x="4143615" y="5034971"/>
            <a:ext cx="607223" cy="33855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13810682">
            <a:off x="6887845" y="5037010"/>
            <a:ext cx="607223" cy="2999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763673" cy="1484784"/>
            <a:chOff x="0" y="0"/>
            <a:chExt cx="9763673" cy="1484784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0"/>
              <a:ext cx="9705528" cy="1484784"/>
              <a:chOff x="0" y="0"/>
              <a:chExt cx="9705528" cy="1484784"/>
            </a:xfrm>
          </p:grpSpPr>
          <p:grpSp>
            <p:nvGrpSpPr>
              <p:cNvPr id="4" name="Группа 18"/>
              <p:cNvGrpSpPr/>
              <p:nvPr/>
            </p:nvGrpSpPr>
            <p:grpSpPr>
              <a:xfrm>
                <a:off x="0" y="0"/>
                <a:ext cx="2792760" cy="1484784"/>
                <a:chOff x="0" y="0"/>
                <a:chExt cx="2792760" cy="1484784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0"/>
                  <a:ext cx="2792760" cy="148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0" y="404664"/>
                  <a:ext cx="2376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cs typeface="Aharoni" pitchFamily="2" charset="-79"/>
                    </a:rPr>
                    <a:t>МИНИСТЕРСТВО ПРОСВЕЩЕНИЯ РОССИЙСКОЙ ФЕДЕРАЦИИ</a:t>
                  </a:r>
                  <a:endParaRPr lang="ru-RU" sz="1200" b="1" dirty="0">
                    <a:cs typeface="Aharoni" pitchFamily="2" charset="-79"/>
                  </a:endParaRPr>
                </a:p>
              </p:txBody>
            </p: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008784" y="1313243"/>
                <a:ext cx="6458743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1352" y="116632"/>
                <a:ext cx="1584176" cy="1138441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7" y="0"/>
              <a:ext cx="2506416" cy="125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DV_05_2018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4174" y="1428736"/>
            <a:ext cx="1615176" cy="228601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 l="23568" t="11805" r="42448" b="3472"/>
          <a:stretch>
            <a:fillRect/>
          </a:stretch>
        </p:blipFill>
        <p:spPr bwMode="auto">
          <a:xfrm>
            <a:off x="5381628" y="1357297"/>
            <a:ext cx="3830716" cy="537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7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763673" cy="1484784"/>
            <a:chOff x="0" y="0"/>
            <a:chExt cx="9763673" cy="1484784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0"/>
              <a:ext cx="9705528" cy="1484784"/>
              <a:chOff x="0" y="0"/>
              <a:chExt cx="9705528" cy="1484784"/>
            </a:xfrm>
          </p:grpSpPr>
          <p:grpSp>
            <p:nvGrpSpPr>
              <p:cNvPr id="4" name="Группа 18"/>
              <p:cNvGrpSpPr/>
              <p:nvPr/>
            </p:nvGrpSpPr>
            <p:grpSpPr>
              <a:xfrm>
                <a:off x="0" y="0"/>
                <a:ext cx="2792760" cy="1484784"/>
                <a:chOff x="0" y="0"/>
                <a:chExt cx="2792760" cy="1484784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0"/>
                  <a:ext cx="2792760" cy="148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0" y="404664"/>
                  <a:ext cx="2376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cs typeface="Aharoni" pitchFamily="2" charset="-79"/>
                    </a:rPr>
                    <a:t>МИНИСТЕРСТВО ПРОСВЕЩЕНИЯ РОССИЙСКОЙ ФЕДЕРАЦИИ</a:t>
                  </a:r>
                  <a:endParaRPr lang="ru-RU" sz="1200" b="1" dirty="0">
                    <a:cs typeface="Aharoni" pitchFamily="2" charset="-79"/>
                  </a:endParaRPr>
                </a:p>
              </p:txBody>
            </p: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008784" y="1313243"/>
                <a:ext cx="6458743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1352" y="116632"/>
                <a:ext cx="1584176" cy="1138441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7" y="0"/>
              <a:ext cx="2506416" cy="125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/>
          <a:srcRect l="23568" t="11805" r="42448" b="3472"/>
          <a:stretch>
            <a:fillRect/>
          </a:stretch>
        </p:blipFill>
        <p:spPr bwMode="auto">
          <a:xfrm>
            <a:off x="5381628" y="1387656"/>
            <a:ext cx="3829545" cy="537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dv_06_2018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4175" y="1428736"/>
            <a:ext cx="1665650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7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763673" cy="1484784"/>
            <a:chOff x="0" y="0"/>
            <a:chExt cx="9763673" cy="1484784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0"/>
              <a:ext cx="9705528" cy="1484784"/>
              <a:chOff x="0" y="0"/>
              <a:chExt cx="9705528" cy="1484784"/>
            </a:xfrm>
          </p:grpSpPr>
          <p:grpSp>
            <p:nvGrpSpPr>
              <p:cNvPr id="4" name="Группа 18"/>
              <p:cNvGrpSpPr/>
              <p:nvPr/>
            </p:nvGrpSpPr>
            <p:grpSpPr>
              <a:xfrm>
                <a:off x="0" y="0"/>
                <a:ext cx="2792760" cy="1484784"/>
                <a:chOff x="0" y="0"/>
                <a:chExt cx="2792760" cy="1484784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0"/>
                  <a:ext cx="2792760" cy="148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0" y="404664"/>
                  <a:ext cx="2376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cs typeface="Aharoni" pitchFamily="2" charset="-79"/>
                    </a:rPr>
                    <a:t>МИНИСТЕРСТВО ПРОСВЕЩЕНИЯ РОССИЙСКОЙ ФЕДЕРАЦИИ</a:t>
                  </a:r>
                  <a:endParaRPr lang="ru-RU" sz="1200" b="1" dirty="0">
                    <a:cs typeface="Aharoni" pitchFamily="2" charset="-79"/>
                  </a:endParaRPr>
                </a:p>
              </p:txBody>
            </p: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008784" y="1313243"/>
                <a:ext cx="6458743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1352" y="116632"/>
                <a:ext cx="1584176" cy="1138441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7" y="0"/>
              <a:ext cx="2506416" cy="125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0" name="Picture 2" descr="DV_07_2018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4174" y="1357298"/>
            <a:ext cx="1643074" cy="2309461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/>
          <a:srcRect l="23568" t="11805" r="42448" b="3472"/>
          <a:stretch>
            <a:fillRect/>
          </a:stretch>
        </p:blipFill>
        <p:spPr bwMode="auto">
          <a:xfrm>
            <a:off x="5453066" y="1357298"/>
            <a:ext cx="37698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7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763673" cy="1484784"/>
            <a:chOff x="0" y="0"/>
            <a:chExt cx="9763673" cy="1484784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0"/>
              <a:ext cx="9705528" cy="1484784"/>
              <a:chOff x="0" y="0"/>
              <a:chExt cx="9705528" cy="1484784"/>
            </a:xfrm>
          </p:grpSpPr>
          <p:grpSp>
            <p:nvGrpSpPr>
              <p:cNvPr id="4" name="Группа 18"/>
              <p:cNvGrpSpPr/>
              <p:nvPr/>
            </p:nvGrpSpPr>
            <p:grpSpPr>
              <a:xfrm>
                <a:off x="0" y="0"/>
                <a:ext cx="2792760" cy="1484784"/>
                <a:chOff x="0" y="0"/>
                <a:chExt cx="2792760" cy="1484784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0"/>
                  <a:ext cx="2792760" cy="148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0" y="404664"/>
                  <a:ext cx="2376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cs typeface="Aharoni" pitchFamily="2" charset="-79"/>
                    </a:rPr>
                    <a:t>МИНИСТЕРСТВО ПРОСВЕЩЕНИЯ РОССИЙСКОЙ ФЕДЕРАЦИИ</a:t>
                  </a:r>
                  <a:endParaRPr lang="ru-RU" sz="1200" b="1" dirty="0">
                    <a:cs typeface="Aharoni" pitchFamily="2" charset="-79"/>
                  </a:endParaRPr>
                </a:p>
              </p:txBody>
            </p: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008784" y="1313243"/>
                <a:ext cx="6458743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1352" y="116632"/>
                <a:ext cx="1584176" cy="1138441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7" y="0"/>
              <a:ext cx="2506416" cy="125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/>
          <a:srcRect l="23568" t="11805" r="42448" b="3472"/>
          <a:stretch>
            <a:fillRect/>
          </a:stretch>
        </p:blipFill>
        <p:spPr bwMode="auto">
          <a:xfrm>
            <a:off x="5371071" y="1357298"/>
            <a:ext cx="38207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 descr="DV_09_2018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4174" y="1357298"/>
            <a:ext cx="161517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7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763673" cy="1484784"/>
            <a:chOff x="0" y="0"/>
            <a:chExt cx="9763673" cy="1484784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0"/>
              <a:ext cx="9705528" cy="1484784"/>
              <a:chOff x="0" y="0"/>
              <a:chExt cx="9705528" cy="1484784"/>
            </a:xfrm>
          </p:grpSpPr>
          <p:grpSp>
            <p:nvGrpSpPr>
              <p:cNvPr id="4" name="Группа 18"/>
              <p:cNvGrpSpPr/>
              <p:nvPr/>
            </p:nvGrpSpPr>
            <p:grpSpPr>
              <a:xfrm>
                <a:off x="0" y="0"/>
                <a:ext cx="2792760" cy="1484784"/>
                <a:chOff x="0" y="0"/>
                <a:chExt cx="2792760" cy="1484784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0"/>
                  <a:ext cx="2792760" cy="148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0" y="404664"/>
                  <a:ext cx="2376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cs typeface="Aharoni" pitchFamily="2" charset="-79"/>
                    </a:rPr>
                    <a:t>МИНИСТЕРСТВО ПРОСВЕЩЕНИЯ РОССИЙСКОЙ ФЕДЕРАЦИИ</a:t>
                  </a:r>
                  <a:endParaRPr lang="ru-RU" sz="1200" b="1" dirty="0">
                    <a:cs typeface="Aharoni" pitchFamily="2" charset="-79"/>
                  </a:endParaRPr>
                </a:p>
              </p:txBody>
            </p:sp>
          </p:grp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008784" y="1313243"/>
                <a:ext cx="6458743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1352" y="116632"/>
                <a:ext cx="1584176" cy="1138441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7" y="0"/>
              <a:ext cx="2506416" cy="125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18" name="Picture 2" descr="DV_10_2018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4174" y="1357298"/>
            <a:ext cx="1615176" cy="2286016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/>
          <a:srcRect l="23568" t="11805" r="42448" b="4281"/>
          <a:stretch>
            <a:fillRect/>
          </a:stretch>
        </p:blipFill>
        <p:spPr bwMode="auto">
          <a:xfrm>
            <a:off x="5310190" y="1357297"/>
            <a:ext cx="3857652" cy="53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7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175</Words>
  <Application>Microsoft Office PowerPoint</Application>
  <PresentationFormat>Лист A4 (210x297 мм)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Aharoni</vt:lpstr>
      <vt:lpstr>Arial</vt:lpstr>
      <vt:lpstr>Calibri</vt:lpstr>
      <vt:lpstr>3_Тема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Мурчик</cp:lastModifiedBy>
  <cp:revision>181</cp:revision>
  <dcterms:created xsi:type="dcterms:W3CDTF">2018-02-26T06:57:30Z</dcterms:created>
  <dcterms:modified xsi:type="dcterms:W3CDTF">2018-11-23T10:16:52Z</dcterms:modified>
</cp:coreProperties>
</file>