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9" r:id="rId3"/>
    <p:sldId id="265" r:id="rId4"/>
    <p:sldId id="262" r:id="rId5"/>
    <p:sldId id="266" r:id="rId6"/>
    <p:sldId id="268" r:id="rId7"/>
    <p:sldId id="270" r:id="rId8"/>
    <p:sldId id="271" r:id="rId9"/>
    <p:sldId id="272" r:id="rId10"/>
    <p:sldId id="278" r:id="rId11"/>
    <p:sldId id="279" r:id="rId12"/>
    <p:sldId id="280" r:id="rId13"/>
    <p:sldId id="290" r:id="rId14"/>
    <p:sldId id="291" r:id="rId15"/>
    <p:sldId id="282" r:id="rId16"/>
    <p:sldId id="283" r:id="rId17"/>
    <p:sldId id="285" r:id="rId18"/>
    <p:sldId id="286" r:id="rId19"/>
    <p:sldId id="287" r:id="rId20"/>
    <p:sldId id="288" r:id="rId21"/>
    <p:sldId id="289" r:id="rId22"/>
    <p:sldId id="274" r:id="rId23"/>
    <p:sldId id="293" r:id="rId24"/>
    <p:sldId id="294" r:id="rId25"/>
    <p:sldId id="295" r:id="rId26"/>
    <p:sldId id="296" r:id="rId27"/>
    <p:sldId id="298" r:id="rId28"/>
    <p:sldId id="297" r:id="rId29"/>
    <p:sldId id="299" r:id="rId30"/>
    <p:sldId id="300" r:id="rId31"/>
    <p:sldId id="264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B25A4C"/>
    <a:srgbClr val="FF5D5D"/>
    <a:srgbClr val="000000"/>
    <a:srgbClr val="A52D3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77A34-AC7D-4521-A737-979FE53F1CA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E2626BE-609A-4868-9DBE-12E6B263224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Цель проекта</a:t>
          </a:r>
          <a:r>
            <a:rPr lang="ru-RU" sz="1400" dirty="0" smtClean="0"/>
            <a:t>: создание условий эффективного дополнительного профессионального образования педагогов Ярославской области по вопросам профилактики идеологии экстремизма и терроризма в образовательной сфере</a:t>
          </a:r>
          <a:endParaRPr lang="ru-RU" sz="1400" dirty="0"/>
        </a:p>
      </dgm:t>
    </dgm:pt>
    <dgm:pt modelId="{A56E17BC-8AA4-424F-88C5-2C74E3F1E101}" type="parTrans" cxnId="{7C68D001-2AA5-460D-A07E-9A52F7622C06}">
      <dgm:prSet/>
      <dgm:spPr/>
      <dgm:t>
        <a:bodyPr/>
        <a:lstStyle/>
        <a:p>
          <a:endParaRPr lang="ru-RU"/>
        </a:p>
      </dgm:t>
    </dgm:pt>
    <dgm:pt modelId="{EA2A4EA7-6D3E-49F4-A9FD-B8C84EEF7AD9}" type="sibTrans" cxnId="{7C68D001-2AA5-460D-A07E-9A52F7622C06}">
      <dgm:prSet/>
      <dgm:spPr/>
      <dgm:t>
        <a:bodyPr/>
        <a:lstStyle/>
        <a:p>
          <a:endParaRPr lang="ru-RU"/>
        </a:p>
      </dgm:t>
    </dgm:pt>
    <dgm:pt modelId="{801111E4-807E-4EC8-932B-16BDD523F5BE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Направления реализации</a:t>
          </a:r>
          <a:endParaRPr lang="ru-RU" sz="1400" b="1" dirty="0">
            <a:solidFill>
              <a:schemeClr val="bg2">
                <a:lumMod val="25000"/>
              </a:schemeClr>
            </a:solidFill>
          </a:endParaRPr>
        </a:p>
      </dgm:t>
    </dgm:pt>
    <dgm:pt modelId="{1572BDF2-5529-4F46-8BC6-D20536EF737E}" type="parTrans" cxnId="{DFED7033-DAD8-47C3-8DD2-56D7A718BF82}">
      <dgm:prSet/>
      <dgm:spPr/>
      <dgm:t>
        <a:bodyPr/>
        <a:lstStyle/>
        <a:p>
          <a:endParaRPr lang="ru-RU"/>
        </a:p>
      </dgm:t>
    </dgm:pt>
    <dgm:pt modelId="{56185B98-0BE9-47B8-8C6B-914FC3F1B332}" type="sibTrans" cxnId="{DFED7033-DAD8-47C3-8DD2-56D7A718BF82}">
      <dgm:prSet/>
      <dgm:spPr/>
      <dgm:t>
        <a:bodyPr/>
        <a:lstStyle/>
        <a:p>
          <a:endParaRPr lang="ru-RU"/>
        </a:p>
      </dgm:t>
    </dgm:pt>
    <dgm:pt modelId="{65580436-1931-4947-B22E-5F8F782701D3}">
      <dgm:prSet phldrT="[Текст]" custT="1"/>
      <dgm:spPr/>
      <dgm:t>
        <a:bodyPr/>
        <a:lstStyle/>
        <a:p>
          <a:r>
            <a:rPr lang="ru-RU" sz="1200" dirty="0" smtClean="0"/>
            <a:t>Организация межведомственного взаимодействия с партнерами проекта, в первую очередь, со специалистами аппарата антитеррористической комиссии в ЯО.</a:t>
          </a:r>
          <a:endParaRPr lang="ru-RU" sz="1200" dirty="0"/>
        </a:p>
      </dgm:t>
    </dgm:pt>
    <dgm:pt modelId="{B5B750F5-D61B-4EDE-A3A3-17E6BBE91DA6}" type="parTrans" cxnId="{014FFE41-E8E1-4F05-85A3-5C1E84F7F3E7}">
      <dgm:prSet/>
      <dgm:spPr/>
      <dgm:t>
        <a:bodyPr/>
        <a:lstStyle/>
        <a:p>
          <a:endParaRPr lang="ru-RU"/>
        </a:p>
      </dgm:t>
    </dgm:pt>
    <dgm:pt modelId="{19C1B651-1104-44FB-ABFA-08462DDEA504}" type="sibTrans" cxnId="{014FFE41-E8E1-4F05-85A3-5C1E84F7F3E7}">
      <dgm:prSet/>
      <dgm:spPr/>
      <dgm:t>
        <a:bodyPr/>
        <a:lstStyle/>
        <a:p>
          <a:endParaRPr lang="ru-RU"/>
        </a:p>
      </dgm:t>
    </dgm:pt>
    <dgm:pt modelId="{4A1A8238-64E0-4880-A4CA-A504C42709D2}">
      <dgm:prSet custT="1"/>
      <dgm:spPr/>
      <dgm:t>
        <a:bodyPr/>
        <a:lstStyle/>
        <a:p>
          <a:r>
            <a:rPr lang="ru-RU" sz="1200" dirty="0" smtClean="0"/>
            <a:t> Создание условий для совершенствования системы дополнительного профессионального образования педагогических кадров, обеспечивающих профилактическую деятельность в образовательных организациях на противодействие идеологии терроризма и экстремизма.</a:t>
          </a:r>
          <a:endParaRPr lang="ru-RU" sz="1200" dirty="0"/>
        </a:p>
      </dgm:t>
    </dgm:pt>
    <dgm:pt modelId="{C135D317-6B68-434B-B1F1-79C149909710}" type="parTrans" cxnId="{572A2352-E815-47CD-BBD2-AEACDD590F86}">
      <dgm:prSet/>
      <dgm:spPr/>
      <dgm:t>
        <a:bodyPr/>
        <a:lstStyle/>
        <a:p>
          <a:endParaRPr lang="ru-RU"/>
        </a:p>
      </dgm:t>
    </dgm:pt>
    <dgm:pt modelId="{E4081701-CD55-4E5F-AEC7-A91C3BAF0461}" type="sibTrans" cxnId="{572A2352-E815-47CD-BBD2-AEACDD590F86}">
      <dgm:prSet/>
      <dgm:spPr/>
      <dgm:t>
        <a:bodyPr/>
        <a:lstStyle/>
        <a:p>
          <a:endParaRPr lang="ru-RU"/>
        </a:p>
      </dgm:t>
    </dgm:pt>
    <dgm:pt modelId="{2069C492-9F21-43E6-A1E9-AEBE7F990D97}">
      <dgm:prSet custT="1"/>
      <dgm:spPr/>
      <dgm:t>
        <a:bodyPr/>
        <a:lstStyle/>
        <a:p>
          <a:r>
            <a:rPr lang="ru-RU" sz="1200" dirty="0" smtClean="0"/>
            <a:t> Разработка и обеспечение участников проекта информационно-методическими материалами по профилактике распространения идеологии терроризма и экстремизма в образовательной сфере.</a:t>
          </a:r>
          <a:endParaRPr lang="ru-RU" sz="1400" b="1" dirty="0" smtClean="0">
            <a:solidFill>
              <a:schemeClr val="bg2">
                <a:lumMod val="25000"/>
              </a:schemeClr>
            </a:solidFill>
          </a:endParaRPr>
        </a:p>
      </dgm:t>
    </dgm:pt>
    <dgm:pt modelId="{DA76CE3E-DF9F-4D78-A446-8E28C2AAF4A5}" type="parTrans" cxnId="{ADE89743-208B-4FB6-8131-F6A6DC79D018}">
      <dgm:prSet/>
      <dgm:spPr/>
      <dgm:t>
        <a:bodyPr/>
        <a:lstStyle/>
        <a:p>
          <a:endParaRPr lang="ru-RU"/>
        </a:p>
      </dgm:t>
    </dgm:pt>
    <dgm:pt modelId="{B2E689D1-9EB7-4131-8C41-E5618E9B7957}" type="sibTrans" cxnId="{ADE89743-208B-4FB6-8131-F6A6DC79D018}">
      <dgm:prSet/>
      <dgm:spPr/>
      <dgm:t>
        <a:bodyPr/>
        <a:lstStyle/>
        <a:p>
          <a:endParaRPr lang="ru-RU"/>
        </a:p>
      </dgm:t>
    </dgm:pt>
    <dgm:pt modelId="{1130B000-F50A-4578-803E-E5C9434833E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Разработчик проекта</a:t>
          </a:r>
          <a:r>
            <a:rPr lang="ru-RU" sz="1400" dirty="0" smtClean="0"/>
            <a:t>: Государственное автономное учреждение дополнительного профессионального образования Ярославской области «Институт развития образования»</a:t>
          </a:r>
          <a:endParaRPr lang="ru-RU" sz="1400" dirty="0">
            <a:solidFill>
              <a:schemeClr val="bg1"/>
            </a:solidFill>
          </a:endParaRPr>
        </a:p>
      </dgm:t>
    </dgm:pt>
    <dgm:pt modelId="{E848B090-DF86-4F90-B103-BE6CDFCB24B2}" type="parTrans" cxnId="{80C6E166-BD62-4F4D-8A65-8240086A5A3C}">
      <dgm:prSet/>
      <dgm:spPr/>
      <dgm:t>
        <a:bodyPr/>
        <a:lstStyle/>
        <a:p>
          <a:endParaRPr lang="ru-RU"/>
        </a:p>
      </dgm:t>
    </dgm:pt>
    <dgm:pt modelId="{6C711918-E11D-4F44-BB46-A2F576C446A9}" type="sibTrans" cxnId="{80C6E166-BD62-4F4D-8A65-8240086A5A3C}">
      <dgm:prSet/>
      <dgm:spPr/>
      <dgm:t>
        <a:bodyPr/>
        <a:lstStyle/>
        <a:p>
          <a:endParaRPr lang="ru-RU"/>
        </a:p>
      </dgm:t>
    </dgm:pt>
    <dgm:pt modelId="{DBA3B321-25B8-4FA2-BCCD-D1CC34DCED2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Участники проекта</a:t>
          </a:r>
          <a:r>
            <a:rPr lang="ru-RU" sz="1400" dirty="0" smtClean="0"/>
            <a:t>: </a:t>
          </a:r>
          <a:r>
            <a:rPr lang="ru-RU" sz="1400" dirty="0" smtClean="0">
              <a:solidFill>
                <a:schemeClr val="bg1"/>
              </a:solidFill>
            </a:rPr>
            <a:t>образовательные организации Ярославской области</a:t>
          </a:r>
          <a:endParaRPr lang="ru-RU" sz="1400" dirty="0">
            <a:solidFill>
              <a:schemeClr val="bg1"/>
            </a:solidFill>
          </a:endParaRPr>
        </a:p>
      </dgm:t>
    </dgm:pt>
    <dgm:pt modelId="{4562195D-F7F1-426A-8C65-E965497DBE5E}" type="parTrans" cxnId="{393231CC-2546-4864-A728-1D3FD2B82643}">
      <dgm:prSet/>
      <dgm:spPr/>
      <dgm:t>
        <a:bodyPr/>
        <a:lstStyle/>
        <a:p>
          <a:endParaRPr lang="ru-RU"/>
        </a:p>
      </dgm:t>
    </dgm:pt>
    <dgm:pt modelId="{516A5519-3590-42A0-A936-E5567FAE1A89}" type="sibTrans" cxnId="{393231CC-2546-4864-A728-1D3FD2B82643}">
      <dgm:prSet/>
      <dgm:spPr/>
      <dgm:t>
        <a:bodyPr/>
        <a:lstStyle/>
        <a:p>
          <a:endParaRPr lang="ru-RU"/>
        </a:p>
      </dgm:t>
    </dgm:pt>
    <dgm:pt modelId="{5FC03274-11F4-4A84-8497-6489E703C56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Срок реализации проекта</a:t>
          </a:r>
          <a:r>
            <a:rPr lang="ru-RU" sz="1400" dirty="0" smtClean="0">
              <a:solidFill>
                <a:schemeClr val="bg1"/>
              </a:solidFill>
            </a:rPr>
            <a:t>: 2018-2020 гг.</a:t>
          </a:r>
          <a:endParaRPr lang="ru-RU" sz="1400" dirty="0">
            <a:solidFill>
              <a:schemeClr val="bg1"/>
            </a:solidFill>
          </a:endParaRPr>
        </a:p>
      </dgm:t>
    </dgm:pt>
    <dgm:pt modelId="{D4FF557C-8616-4655-A3A6-FCEA03461C3D}" type="parTrans" cxnId="{8E074BAD-182D-441F-89FA-A76062E51FA7}">
      <dgm:prSet/>
      <dgm:spPr/>
      <dgm:t>
        <a:bodyPr/>
        <a:lstStyle/>
        <a:p>
          <a:endParaRPr lang="ru-RU"/>
        </a:p>
      </dgm:t>
    </dgm:pt>
    <dgm:pt modelId="{F2DBA8D7-8B43-4584-B4CC-4C4A4FABF236}" type="sibTrans" cxnId="{8E074BAD-182D-441F-89FA-A76062E51FA7}">
      <dgm:prSet/>
      <dgm:spPr/>
      <dgm:t>
        <a:bodyPr/>
        <a:lstStyle/>
        <a:p>
          <a:endParaRPr lang="ru-RU"/>
        </a:p>
      </dgm:t>
    </dgm:pt>
    <dgm:pt modelId="{1F527ED3-E4C7-4FD8-8358-DCF2ACDCCDD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Партнеры проекта</a:t>
          </a:r>
          <a:r>
            <a:rPr lang="ru-RU" sz="1400" dirty="0" smtClean="0"/>
            <a:t>:  Аппарат антитеррористической комиссии в ЯО; Департамент образования ЯО; УМВД по ЯО; Департамент по физической культуре, спорту и молодежной политики ЯО; Органы местного самоуправления в области образования; Общественные организации</a:t>
          </a:r>
          <a:endParaRPr lang="ru-RU" sz="1400" dirty="0">
            <a:solidFill>
              <a:schemeClr val="bg1"/>
            </a:solidFill>
          </a:endParaRPr>
        </a:p>
      </dgm:t>
    </dgm:pt>
    <dgm:pt modelId="{F111C32A-4390-4D67-9050-DAB5860B0BB6}" type="parTrans" cxnId="{17E50015-9A71-4A3B-8146-356C871150FC}">
      <dgm:prSet/>
      <dgm:spPr/>
      <dgm:t>
        <a:bodyPr/>
        <a:lstStyle/>
        <a:p>
          <a:endParaRPr lang="ru-RU"/>
        </a:p>
      </dgm:t>
    </dgm:pt>
    <dgm:pt modelId="{7D9224EE-85F3-4D7A-ADE1-8A1431933EB5}" type="sibTrans" cxnId="{17E50015-9A71-4A3B-8146-356C871150FC}">
      <dgm:prSet/>
      <dgm:spPr/>
      <dgm:t>
        <a:bodyPr/>
        <a:lstStyle/>
        <a:p>
          <a:endParaRPr lang="ru-RU"/>
        </a:p>
      </dgm:t>
    </dgm:pt>
    <dgm:pt modelId="{86086CC6-C54E-487F-8545-B79D922F0C77}" type="pres">
      <dgm:prSet presAssocID="{1BC77A34-AC7D-4521-A737-979FE53F1C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7D0F30-CA2A-49AB-A8B7-7E06AC41D454}" type="pres">
      <dgm:prSet presAssocID="{5FC03274-11F4-4A84-8497-6489E703C56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81A7F-696C-42E0-A3D2-7DD754C93A0C}" type="pres">
      <dgm:prSet presAssocID="{F2DBA8D7-8B43-4584-B4CC-4C4A4FABF236}" presName="spacer" presStyleCnt="0"/>
      <dgm:spPr/>
    </dgm:pt>
    <dgm:pt modelId="{B296BC95-F405-4B82-BBB2-A2D52004A813}" type="pres">
      <dgm:prSet presAssocID="{1130B000-F50A-4578-803E-E5C9434833E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8D0C3-993C-421F-B5AE-B774C8A76D81}" type="pres">
      <dgm:prSet presAssocID="{6C711918-E11D-4F44-BB46-A2F576C446A9}" presName="spacer" presStyleCnt="0"/>
      <dgm:spPr/>
    </dgm:pt>
    <dgm:pt modelId="{A14C8C19-22D4-40FE-AE13-DC805AACEA06}" type="pres">
      <dgm:prSet presAssocID="{DBA3B321-25B8-4FA2-BCCD-D1CC34DCED2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A87E8-6F3C-4FE9-BCA5-2394CCA885CD}" type="pres">
      <dgm:prSet presAssocID="{516A5519-3590-42A0-A936-E5567FAE1A89}" presName="spacer" presStyleCnt="0"/>
      <dgm:spPr/>
    </dgm:pt>
    <dgm:pt modelId="{C4A01825-932C-4BF8-8E56-3E0529CCB629}" type="pres">
      <dgm:prSet presAssocID="{1F527ED3-E4C7-4FD8-8358-DCF2ACDCCDD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CF7E9-CBEB-49E5-90C9-473E4F2C3430}" type="pres">
      <dgm:prSet presAssocID="{7D9224EE-85F3-4D7A-ADE1-8A1431933EB5}" presName="spacer" presStyleCnt="0"/>
      <dgm:spPr/>
    </dgm:pt>
    <dgm:pt modelId="{5166347D-BFA6-48CB-BE8C-C085C7A19CC8}" type="pres">
      <dgm:prSet presAssocID="{5E2626BE-609A-4868-9DBE-12E6B263224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DF45C-A5E0-4783-B84F-9C2497CFB06E}" type="pres">
      <dgm:prSet presAssocID="{EA2A4EA7-6D3E-49F4-A9FD-B8C84EEF7AD9}" presName="spacer" presStyleCnt="0"/>
      <dgm:spPr/>
    </dgm:pt>
    <dgm:pt modelId="{7F18C78D-C88F-4CBB-B17A-12F285314918}" type="pres">
      <dgm:prSet presAssocID="{801111E4-807E-4EC8-932B-16BDD523F5BE}" presName="parentText" presStyleLbl="node1" presStyleIdx="5" presStyleCnt="6" custLinFactNeighborY="6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06A2F-290A-49AD-B2F4-269BC0905096}" type="pres">
      <dgm:prSet presAssocID="{801111E4-807E-4EC8-932B-16BDD523F5B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074BAD-182D-441F-89FA-A76062E51FA7}" srcId="{1BC77A34-AC7D-4521-A737-979FE53F1CAC}" destId="{5FC03274-11F4-4A84-8497-6489E703C56C}" srcOrd="0" destOrd="0" parTransId="{D4FF557C-8616-4655-A3A6-FCEA03461C3D}" sibTransId="{F2DBA8D7-8B43-4584-B4CC-4C4A4FABF236}"/>
    <dgm:cxn modelId="{17E50015-9A71-4A3B-8146-356C871150FC}" srcId="{1BC77A34-AC7D-4521-A737-979FE53F1CAC}" destId="{1F527ED3-E4C7-4FD8-8358-DCF2ACDCCDD3}" srcOrd="3" destOrd="0" parTransId="{F111C32A-4390-4D67-9050-DAB5860B0BB6}" sibTransId="{7D9224EE-85F3-4D7A-ADE1-8A1431933EB5}"/>
    <dgm:cxn modelId="{B3A182C4-8484-4E65-BD53-1659ABA7DA3F}" type="presOf" srcId="{5FC03274-11F4-4A84-8497-6489E703C56C}" destId="{3E7D0F30-CA2A-49AB-A8B7-7E06AC41D454}" srcOrd="0" destOrd="0" presId="urn:microsoft.com/office/officeart/2005/8/layout/vList2"/>
    <dgm:cxn modelId="{88986193-30C3-4A96-AE8D-38FDA3B0B6DD}" type="presOf" srcId="{2069C492-9F21-43E6-A1E9-AEBE7F990D97}" destId="{ACE06A2F-290A-49AD-B2F4-269BC0905096}" srcOrd="0" destOrd="2" presId="urn:microsoft.com/office/officeart/2005/8/layout/vList2"/>
    <dgm:cxn modelId="{393231CC-2546-4864-A728-1D3FD2B82643}" srcId="{1BC77A34-AC7D-4521-A737-979FE53F1CAC}" destId="{DBA3B321-25B8-4FA2-BCCD-D1CC34DCED2A}" srcOrd="2" destOrd="0" parTransId="{4562195D-F7F1-426A-8C65-E965497DBE5E}" sibTransId="{516A5519-3590-42A0-A936-E5567FAE1A89}"/>
    <dgm:cxn modelId="{80C6E166-BD62-4F4D-8A65-8240086A5A3C}" srcId="{1BC77A34-AC7D-4521-A737-979FE53F1CAC}" destId="{1130B000-F50A-4578-803E-E5C9434833E3}" srcOrd="1" destOrd="0" parTransId="{E848B090-DF86-4F90-B103-BE6CDFCB24B2}" sibTransId="{6C711918-E11D-4F44-BB46-A2F576C446A9}"/>
    <dgm:cxn modelId="{26458ABF-1FE8-4021-B187-242F06B03F2A}" type="presOf" srcId="{801111E4-807E-4EC8-932B-16BDD523F5BE}" destId="{7F18C78D-C88F-4CBB-B17A-12F285314918}" srcOrd="0" destOrd="0" presId="urn:microsoft.com/office/officeart/2005/8/layout/vList2"/>
    <dgm:cxn modelId="{3BE83828-7E09-4055-B080-53CF3A57A138}" type="presOf" srcId="{1BC77A34-AC7D-4521-A737-979FE53F1CAC}" destId="{86086CC6-C54E-487F-8545-B79D922F0C77}" srcOrd="0" destOrd="0" presId="urn:microsoft.com/office/officeart/2005/8/layout/vList2"/>
    <dgm:cxn modelId="{D3B4F725-39B3-4B3A-AF4B-719E29DFFA35}" type="presOf" srcId="{4A1A8238-64E0-4880-A4CA-A504C42709D2}" destId="{ACE06A2F-290A-49AD-B2F4-269BC0905096}" srcOrd="0" destOrd="1" presId="urn:microsoft.com/office/officeart/2005/8/layout/vList2"/>
    <dgm:cxn modelId="{1C7D855F-0B9F-461D-A767-05F2E1911FB7}" type="presOf" srcId="{1F527ED3-E4C7-4FD8-8358-DCF2ACDCCDD3}" destId="{C4A01825-932C-4BF8-8E56-3E0529CCB629}" srcOrd="0" destOrd="0" presId="urn:microsoft.com/office/officeart/2005/8/layout/vList2"/>
    <dgm:cxn modelId="{014FFE41-E8E1-4F05-85A3-5C1E84F7F3E7}" srcId="{801111E4-807E-4EC8-932B-16BDD523F5BE}" destId="{65580436-1931-4947-B22E-5F8F782701D3}" srcOrd="0" destOrd="0" parTransId="{B5B750F5-D61B-4EDE-A3A3-17E6BBE91DA6}" sibTransId="{19C1B651-1104-44FB-ABFA-08462DDEA504}"/>
    <dgm:cxn modelId="{DFED7033-DAD8-47C3-8DD2-56D7A718BF82}" srcId="{1BC77A34-AC7D-4521-A737-979FE53F1CAC}" destId="{801111E4-807E-4EC8-932B-16BDD523F5BE}" srcOrd="5" destOrd="0" parTransId="{1572BDF2-5529-4F46-8BC6-D20536EF737E}" sibTransId="{56185B98-0BE9-47B8-8C6B-914FC3F1B332}"/>
    <dgm:cxn modelId="{83F88AF8-95C9-4B70-8A83-08FB5D1B56A7}" type="presOf" srcId="{1130B000-F50A-4578-803E-E5C9434833E3}" destId="{B296BC95-F405-4B82-BBB2-A2D52004A813}" srcOrd="0" destOrd="0" presId="urn:microsoft.com/office/officeart/2005/8/layout/vList2"/>
    <dgm:cxn modelId="{219D2C84-3319-4D19-8B70-773694983029}" type="presOf" srcId="{5E2626BE-609A-4868-9DBE-12E6B263224A}" destId="{5166347D-BFA6-48CB-BE8C-C085C7A19CC8}" srcOrd="0" destOrd="0" presId="urn:microsoft.com/office/officeart/2005/8/layout/vList2"/>
    <dgm:cxn modelId="{FD3AA3C6-AB46-42E6-A6A9-60179CF59C7A}" type="presOf" srcId="{65580436-1931-4947-B22E-5F8F782701D3}" destId="{ACE06A2F-290A-49AD-B2F4-269BC0905096}" srcOrd="0" destOrd="0" presId="urn:microsoft.com/office/officeart/2005/8/layout/vList2"/>
    <dgm:cxn modelId="{7C68D001-2AA5-460D-A07E-9A52F7622C06}" srcId="{1BC77A34-AC7D-4521-A737-979FE53F1CAC}" destId="{5E2626BE-609A-4868-9DBE-12E6B263224A}" srcOrd="4" destOrd="0" parTransId="{A56E17BC-8AA4-424F-88C5-2C74E3F1E101}" sibTransId="{EA2A4EA7-6D3E-49F4-A9FD-B8C84EEF7AD9}"/>
    <dgm:cxn modelId="{ADE89743-208B-4FB6-8131-F6A6DC79D018}" srcId="{801111E4-807E-4EC8-932B-16BDD523F5BE}" destId="{2069C492-9F21-43E6-A1E9-AEBE7F990D97}" srcOrd="2" destOrd="0" parTransId="{DA76CE3E-DF9F-4D78-A446-8E28C2AAF4A5}" sibTransId="{B2E689D1-9EB7-4131-8C41-E5618E9B7957}"/>
    <dgm:cxn modelId="{572A2352-E815-47CD-BBD2-AEACDD590F86}" srcId="{801111E4-807E-4EC8-932B-16BDD523F5BE}" destId="{4A1A8238-64E0-4880-A4CA-A504C42709D2}" srcOrd="1" destOrd="0" parTransId="{C135D317-6B68-434B-B1F1-79C149909710}" sibTransId="{E4081701-CD55-4E5F-AEC7-A91C3BAF0461}"/>
    <dgm:cxn modelId="{6DF24494-3348-4E0F-AB7C-C6936E9646DD}" type="presOf" srcId="{DBA3B321-25B8-4FA2-BCCD-D1CC34DCED2A}" destId="{A14C8C19-22D4-40FE-AE13-DC805AACEA06}" srcOrd="0" destOrd="0" presId="urn:microsoft.com/office/officeart/2005/8/layout/vList2"/>
    <dgm:cxn modelId="{8A733886-9CD3-4D4B-8E18-CDE463C1188B}" type="presParOf" srcId="{86086CC6-C54E-487F-8545-B79D922F0C77}" destId="{3E7D0F30-CA2A-49AB-A8B7-7E06AC41D454}" srcOrd="0" destOrd="0" presId="urn:microsoft.com/office/officeart/2005/8/layout/vList2"/>
    <dgm:cxn modelId="{70B4DE0E-FEE0-4D85-B3BA-CF8AC270B5F8}" type="presParOf" srcId="{86086CC6-C54E-487F-8545-B79D922F0C77}" destId="{93F81A7F-696C-42E0-A3D2-7DD754C93A0C}" srcOrd="1" destOrd="0" presId="urn:microsoft.com/office/officeart/2005/8/layout/vList2"/>
    <dgm:cxn modelId="{7E0E94A6-A178-4E6B-B706-F2C21A7EBA11}" type="presParOf" srcId="{86086CC6-C54E-487F-8545-B79D922F0C77}" destId="{B296BC95-F405-4B82-BBB2-A2D52004A813}" srcOrd="2" destOrd="0" presId="urn:microsoft.com/office/officeart/2005/8/layout/vList2"/>
    <dgm:cxn modelId="{AF01C335-11AE-418E-B2EE-C564EA786350}" type="presParOf" srcId="{86086CC6-C54E-487F-8545-B79D922F0C77}" destId="{4E58D0C3-993C-421F-B5AE-B774C8A76D81}" srcOrd="3" destOrd="0" presId="urn:microsoft.com/office/officeart/2005/8/layout/vList2"/>
    <dgm:cxn modelId="{6740729B-9713-4820-B8F8-896CD2F5F501}" type="presParOf" srcId="{86086CC6-C54E-487F-8545-B79D922F0C77}" destId="{A14C8C19-22D4-40FE-AE13-DC805AACEA06}" srcOrd="4" destOrd="0" presId="urn:microsoft.com/office/officeart/2005/8/layout/vList2"/>
    <dgm:cxn modelId="{7352A5B8-127F-46CB-8576-74BE6C50C646}" type="presParOf" srcId="{86086CC6-C54E-487F-8545-B79D922F0C77}" destId="{3B4A87E8-6F3C-4FE9-BCA5-2394CCA885CD}" srcOrd="5" destOrd="0" presId="urn:microsoft.com/office/officeart/2005/8/layout/vList2"/>
    <dgm:cxn modelId="{3064DA4B-FA9A-4F98-8254-E1B8737E2236}" type="presParOf" srcId="{86086CC6-C54E-487F-8545-B79D922F0C77}" destId="{C4A01825-932C-4BF8-8E56-3E0529CCB629}" srcOrd="6" destOrd="0" presId="urn:microsoft.com/office/officeart/2005/8/layout/vList2"/>
    <dgm:cxn modelId="{3B68F767-1C2F-48DF-90D5-5598DC5478BD}" type="presParOf" srcId="{86086CC6-C54E-487F-8545-B79D922F0C77}" destId="{FFACF7E9-CBEB-49E5-90C9-473E4F2C3430}" srcOrd="7" destOrd="0" presId="urn:microsoft.com/office/officeart/2005/8/layout/vList2"/>
    <dgm:cxn modelId="{3793E617-99A8-4512-AE10-CF8B0967E72D}" type="presParOf" srcId="{86086CC6-C54E-487F-8545-B79D922F0C77}" destId="{5166347D-BFA6-48CB-BE8C-C085C7A19CC8}" srcOrd="8" destOrd="0" presId="urn:microsoft.com/office/officeart/2005/8/layout/vList2"/>
    <dgm:cxn modelId="{3C608AAB-3970-4A1B-9516-E1A14BB171F8}" type="presParOf" srcId="{86086CC6-C54E-487F-8545-B79D922F0C77}" destId="{33CDF45C-A5E0-4783-B84F-9C2497CFB06E}" srcOrd="9" destOrd="0" presId="urn:microsoft.com/office/officeart/2005/8/layout/vList2"/>
    <dgm:cxn modelId="{F5BD3DBE-9B06-4226-8632-C205F1AA2876}" type="presParOf" srcId="{86086CC6-C54E-487F-8545-B79D922F0C77}" destId="{7F18C78D-C88F-4CBB-B17A-12F285314918}" srcOrd="10" destOrd="0" presId="urn:microsoft.com/office/officeart/2005/8/layout/vList2"/>
    <dgm:cxn modelId="{C2D20988-8072-435F-BDE8-E3F756C896D2}" type="presParOf" srcId="{86086CC6-C54E-487F-8545-B79D922F0C77}" destId="{ACE06A2F-290A-49AD-B2F4-269BC0905096}" srcOrd="11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проведены семинары, приуроченные ко Дню солидарности в борьбе с терроризмом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95AA2A35-2234-4181-9D1A-F2972D6A9728}">
      <dgm:prSet phldrT="[Текст]" custT="1"/>
      <dgm:spPr/>
      <dgm:t>
        <a:bodyPr/>
        <a:lstStyle/>
        <a:p>
          <a:pPr algn="r"/>
          <a:r>
            <a:rPr lang="ru-RU" sz="2200" dirty="0" smtClean="0"/>
            <a:t>- разработаны анкеты для обучающихся ОО по профилактике вовлечения в действия экстремистского характера</a:t>
          </a:r>
          <a:endParaRPr lang="ru-RU" sz="2200" dirty="0"/>
        </a:p>
      </dgm:t>
    </dgm:pt>
    <dgm:pt modelId="{70BFD72E-EE01-4AF2-A2E8-751DCC46BC8C}" type="parTrans" cxnId="{D186F52C-AE14-4572-8B12-2A958B429397}">
      <dgm:prSet/>
      <dgm:spPr/>
      <dgm:t>
        <a:bodyPr/>
        <a:lstStyle/>
        <a:p>
          <a:endParaRPr lang="ru-RU"/>
        </a:p>
      </dgm:t>
    </dgm:pt>
    <dgm:pt modelId="{78BECB4C-F641-4EAC-BF06-56F5FC1E196B}" type="sibTrans" cxnId="{D186F52C-AE14-4572-8B12-2A958B429397}">
      <dgm:prSet/>
      <dgm:spPr/>
      <dgm:t>
        <a:bodyPr/>
        <a:lstStyle/>
        <a:p>
          <a:endParaRPr lang="ru-RU"/>
        </a:p>
      </dgm:t>
    </dgm:pt>
    <dgm:pt modelId="{A3A4A0FE-69F8-4B52-99F2-A8504F9494D1}">
      <dgm:prSet phldrT="[Текст]" custT="1"/>
      <dgm:spPr/>
      <dgm:t>
        <a:bodyPr/>
        <a:lstStyle/>
        <a:p>
          <a:pPr algn="r"/>
          <a:r>
            <a:rPr lang="ru-RU" sz="2200" dirty="0" smtClean="0"/>
            <a:t>- разработаны анкеты для обучающихся ОО по выявлению отношения  к терроризму</a:t>
          </a:r>
          <a:endParaRPr lang="ru-RU" sz="2200" dirty="0"/>
        </a:p>
      </dgm:t>
    </dgm:pt>
    <dgm:pt modelId="{E58D8327-16C9-475E-AD35-05D60BC26334}" type="parTrans" cxnId="{F0257260-845C-4C3C-81F0-07B7EF97BA8A}">
      <dgm:prSet/>
      <dgm:spPr/>
      <dgm:t>
        <a:bodyPr/>
        <a:lstStyle/>
        <a:p>
          <a:endParaRPr lang="ru-RU"/>
        </a:p>
      </dgm:t>
    </dgm:pt>
    <dgm:pt modelId="{48F62B29-4144-47D0-8020-A1684C526D95}" type="sibTrans" cxnId="{F0257260-845C-4C3C-81F0-07B7EF97BA8A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3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3" custScaleY="100000"/>
      <dgm:spPr/>
      <dgm:t>
        <a:bodyPr/>
        <a:lstStyle/>
        <a:p>
          <a:endParaRPr lang="ru-RU"/>
        </a:p>
      </dgm:t>
    </dgm:pt>
    <dgm:pt modelId="{DE420697-4E27-4D2F-B93F-50735AD003F8}" type="pres">
      <dgm:prSet presAssocID="{95AA2A35-2234-4181-9D1A-F2972D6A9728}" presName="vertSpace2" presStyleLbl="node1" presStyleIdx="0" presStyleCnt="3"/>
      <dgm:spPr/>
    </dgm:pt>
    <dgm:pt modelId="{B75C826F-C8AA-4D7A-AC82-9942AFBECBAD}" type="pres">
      <dgm:prSet presAssocID="{95AA2A35-2234-4181-9D1A-F2972D6A9728}" presName="circle2" presStyleLbl="node1" presStyleIdx="1" presStyleCnt="3"/>
      <dgm:spPr/>
    </dgm:pt>
    <dgm:pt modelId="{46E3C226-4F9D-4245-9E9F-A0B3B9E8BB23}" type="pres">
      <dgm:prSet presAssocID="{95AA2A35-2234-4181-9D1A-F2972D6A9728}" presName="rect2" presStyleLbl="alignAcc1" presStyleIdx="1" presStyleCnt="3"/>
      <dgm:spPr/>
      <dgm:t>
        <a:bodyPr/>
        <a:lstStyle/>
        <a:p>
          <a:endParaRPr lang="ru-RU"/>
        </a:p>
      </dgm:t>
    </dgm:pt>
    <dgm:pt modelId="{5C9F9D08-B31F-4C90-98DE-34FD33101526}" type="pres">
      <dgm:prSet presAssocID="{A3A4A0FE-69F8-4B52-99F2-A8504F9494D1}" presName="vertSpace3" presStyleLbl="node1" presStyleIdx="1" presStyleCnt="3"/>
      <dgm:spPr/>
    </dgm:pt>
    <dgm:pt modelId="{859F7DB5-833E-44DE-B035-56493F24150F}" type="pres">
      <dgm:prSet presAssocID="{A3A4A0FE-69F8-4B52-99F2-A8504F9494D1}" presName="circle3" presStyleLbl="node1" presStyleIdx="2" presStyleCnt="3"/>
      <dgm:spPr/>
    </dgm:pt>
    <dgm:pt modelId="{07FC727F-9303-4E45-B6F2-227E6E16632B}" type="pres">
      <dgm:prSet presAssocID="{A3A4A0FE-69F8-4B52-99F2-A8504F9494D1}" presName="rect3" presStyleLbl="alignAcc1" presStyleIdx="2" presStyleCnt="3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7158E-7216-49C6-9763-F7426DDCDCF2}" type="pres">
      <dgm:prSet presAssocID="{95AA2A35-2234-4181-9D1A-F2972D6A972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D2CE11-79AC-48D0-8264-2B041C51A615}" type="pres">
      <dgm:prSet presAssocID="{A3A4A0FE-69F8-4B52-99F2-A8504F9494D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137C79-AFA2-47F8-ACB9-D3F8E7C09E8B}" type="presOf" srcId="{A3A4A0FE-69F8-4B52-99F2-A8504F9494D1}" destId="{E3D2CE11-79AC-48D0-8264-2B041C51A615}" srcOrd="1" destOrd="0" presId="urn:microsoft.com/office/officeart/2005/8/layout/target3"/>
    <dgm:cxn modelId="{1426A170-B997-41F3-A5C9-D1A3EACCC27B}" type="presOf" srcId="{22B93C7B-3852-4D60-A1F4-C0EDAAA5F9F0}" destId="{6702EBBF-1290-4D67-AA9F-93E54549FFE9}" srcOrd="1" destOrd="0" presId="urn:microsoft.com/office/officeart/2005/8/layout/target3"/>
    <dgm:cxn modelId="{937BD35C-2FC9-4ABF-AD32-6A5459657F94}" type="presOf" srcId="{A3A4A0FE-69F8-4B52-99F2-A8504F9494D1}" destId="{07FC727F-9303-4E45-B6F2-227E6E16632B}" srcOrd="0" destOrd="0" presId="urn:microsoft.com/office/officeart/2005/8/layout/target3"/>
    <dgm:cxn modelId="{F0257260-845C-4C3C-81F0-07B7EF97BA8A}" srcId="{79EF7C68-4AE5-4798-94B6-203DF8BDF8FE}" destId="{A3A4A0FE-69F8-4B52-99F2-A8504F9494D1}" srcOrd="2" destOrd="0" parTransId="{E58D8327-16C9-475E-AD35-05D60BC26334}" sibTransId="{48F62B29-4144-47D0-8020-A1684C526D95}"/>
    <dgm:cxn modelId="{9CF14964-EFC1-42C2-B9B1-37A517925B77}" type="presOf" srcId="{79EF7C68-4AE5-4798-94B6-203DF8BDF8FE}" destId="{B4EDA9B9-2B30-47C4-9C3E-B61E085785D6}" srcOrd="0" destOrd="0" presId="urn:microsoft.com/office/officeart/2005/8/layout/target3"/>
    <dgm:cxn modelId="{8B5C8330-5D7C-4174-A30C-9452CB8733CE}" type="presOf" srcId="{22B93C7B-3852-4D60-A1F4-C0EDAAA5F9F0}" destId="{EDC308FB-F39B-4D86-A101-5AC8C8DE3E3C}" srcOrd="0" destOrd="0" presId="urn:microsoft.com/office/officeart/2005/8/layout/target3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D186F52C-AE14-4572-8B12-2A958B429397}" srcId="{79EF7C68-4AE5-4798-94B6-203DF8BDF8FE}" destId="{95AA2A35-2234-4181-9D1A-F2972D6A9728}" srcOrd="1" destOrd="0" parTransId="{70BFD72E-EE01-4AF2-A2E8-751DCC46BC8C}" sibTransId="{78BECB4C-F641-4EAC-BF06-56F5FC1E196B}"/>
    <dgm:cxn modelId="{50BE132C-7FC4-4F14-985F-B3A520B412E5}" type="presOf" srcId="{95AA2A35-2234-4181-9D1A-F2972D6A9728}" destId="{46E3C226-4F9D-4245-9E9F-A0B3B9E8BB23}" srcOrd="0" destOrd="0" presId="urn:microsoft.com/office/officeart/2005/8/layout/target3"/>
    <dgm:cxn modelId="{C78368D9-195E-4E51-82F7-1CC312C1B54B}" type="presOf" srcId="{95AA2A35-2234-4181-9D1A-F2972D6A9728}" destId="{D517158E-7216-49C6-9763-F7426DDCDCF2}" srcOrd="1" destOrd="0" presId="urn:microsoft.com/office/officeart/2005/8/layout/target3"/>
    <dgm:cxn modelId="{FA3F76B9-F0FA-443B-956B-AB06877A411F}" type="presParOf" srcId="{B4EDA9B9-2B30-47C4-9C3E-B61E085785D6}" destId="{A9D4C378-A979-42DC-87F3-C571C5FFF007}" srcOrd="0" destOrd="0" presId="urn:microsoft.com/office/officeart/2005/8/layout/target3"/>
    <dgm:cxn modelId="{A191D1C1-59E6-4F3D-A54C-8F576E5B38A7}" type="presParOf" srcId="{B4EDA9B9-2B30-47C4-9C3E-B61E085785D6}" destId="{880716F6-2EE2-49BB-99ED-C49F164F04EC}" srcOrd="1" destOrd="0" presId="urn:microsoft.com/office/officeart/2005/8/layout/target3"/>
    <dgm:cxn modelId="{AFE0D7CB-E3AE-4A6D-862E-6C9B92272295}" type="presParOf" srcId="{B4EDA9B9-2B30-47C4-9C3E-B61E085785D6}" destId="{EDC308FB-F39B-4D86-A101-5AC8C8DE3E3C}" srcOrd="2" destOrd="0" presId="urn:microsoft.com/office/officeart/2005/8/layout/target3"/>
    <dgm:cxn modelId="{B062697A-7A93-4C43-8BB6-08469525E94E}" type="presParOf" srcId="{B4EDA9B9-2B30-47C4-9C3E-B61E085785D6}" destId="{DE420697-4E27-4D2F-B93F-50735AD003F8}" srcOrd="3" destOrd="0" presId="urn:microsoft.com/office/officeart/2005/8/layout/target3"/>
    <dgm:cxn modelId="{FAAEE5E2-D9FB-4004-B86D-DB5B1E26C885}" type="presParOf" srcId="{B4EDA9B9-2B30-47C4-9C3E-B61E085785D6}" destId="{B75C826F-C8AA-4D7A-AC82-9942AFBECBAD}" srcOrd="4" destOrd="0" presId="urn:microsoft.com/office/officeart/2005/8/layout/target3"/>
    <dgm:cxn modelId="{327826CE-A4C3-4830-ADB7-303E9A51FEDB}" type="presParOf" srcId="{B4EDA9B9-2B30-47C4-9C3E-B61E085785D6}" destId="{46E3C226-4F9D-4245-9E9F-A0B3B9E8BB23}" srcOrd="5" destOrd="0" presId="urn:microsoft.com/office/officeart/2005/8/layout/target3"/>
    <dgm:cxn modelId="{9FFE8EB8-BDF4-43A3-B2C4-032F6F5F6985}" type="presParOf" srcId="{B4EDA9B9-2B30-47C4-9C3E-B61E085785D6}" destId="{5C9F9D08-B31F-4C90-98DE-34FD33101526}" srcOrd="6" destOrd="0" presId="urn:microsoft.com/office/officeart/2005/8/layout/target3"/>
    <dgm:cxn modelId="{7F334F56-D888-4A3B-A965-368599F51CCB}" type="presParOf" srcId="{B4EDA9B9-2B30-47C4-9C3E-B61E085785D6}" destId="{859F7DB5-833E-44DE-B035-56493F24150F}" srcOrd="7" destOrd="0" presId="urn:microsoft.com/office/officeart/2005/8/layout/target3"/>
    <dgm:cxn modelId="{4B4FD784-31E3-4A15-8279-21902DC92F81}" type="presParOf" srcId="{B4EDA9B9-2B30-47C4-9C3E-B61E085785D6}" destId="{07FC727F-9303-4E45-B6F2-227E6E16632B}" srcOrd="8" destOrd="0" presId="urn:microsoft.com/office/officeart/2005/8/layout/target3"/>
    <dgm:cxn modelId="{B44C0E30-A2B9-4887-9CF0-5A3F3DCC4E5F}" type="presParOf" srcId="{B4EDA9B9-2B30-47C4-9C3E-B61E085785D6}" destId="{6702EBBF-1290-4D67-AA9F-93E54549FFE9}" srcOrd="9" destOrd="0" presId="urn:microsoft.com/office/officeart/2005/8/layout/target3"/>
    <dgm:cxn modelId="{2C924432-D2B1-4EFD-88DD-E2CF89EE39F8}" type="presParOf" srcId="{B4EDA9B9-2B30-47C4-9C3E-B61E085785D6}" destId="{D517158E-7216-49C6-9763-F7426DDCDCF2}" srcOrd="10" destOrd="0" presId="urn:microsoft.com/office/officeart/2005/8/layout/target3"/>
    <dgm:cxn modelId="{0FE5CCEF-7825-4B7E-B9ED-313F8B5AC812}" type="presParOf" srcId="{B4EDA9B9-2B30-47C4-9C3E-B61E085785D6}" destId="{E3D2CE11-79AC-48D0-8264-2B041C51A615}" srcOrd="11" destOrd="0" presId="urn:microsoft.com/office/officeart/2005/8/layout/target3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6A7687-49BC-4669-88D7-10333B0A5969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77DCD8A-0BAA-4E6D-8156-C729658B21B2}">
      <dgm:prSet phldrT="[Текст]" custT="1"/>
      <dgm:spPr>
        <a:solidFill>
          <a:srgbClr val="B25A4C"/>
        </a:solidFill>
      </dgm:spPr>
      <dgm:t>
        <a:bodyPr/>
        <a:lstStyle/>
        <a:p>
          <a:r>
            <a:rPr lang="ru-RU" sz="2000" b="1" dirty="0" smtClean="0"/>
            <a:t>«Профилактика распространения идеологии экстремизма и терроризма </a:t>
          </a:r>
        </a:p>
        <a:p>
          <a:r>
            <a:rPr lang="ru-RU" sz="2000" b="1" dirty="0" smtClean="0"/>
            <a:t>в образовательной сфере Ярославской области»</a:t>
          </a:r>
          <a:endParaRPr lang="ru-RU" sz="2000" dirty="0"/>
        </a:p>
      </dgm:t>
    </dgm:pt>
    <dgm:pt modelId="{68114D2B-6A8B-4CCA-9087-23F1A4499697}" type="parTrans" cxnId="{F61ABAD5-042A-4CEE-A2BD-52EDFEAB1819}">
      <dgm:prSet/>
      <dgm:spPr/>
      <dgm:t>
        <a:bodyPr/>
        <a:lstStyle/>
        <a:p>
          <a:endParaRPr lang="ru-RU"/>
        </a:p>
      </dgm:t>
    </dgm:pt>
    <dgm:pt modelId="{7221E67F-CC8F-4684-B6E5-02C217062E4B}" type="sibTrans" cxnId="{F61ABAD5-042A-4CEE-A2BD-52EDFEAB1819}">
      <dgm:prSet/>
      <dgm:spPr/>
      <dgm:t>
        <a:bodyPr/>
        <a:lstStyle/>
        <a:p>
          <a:endParaRPr lang="ru-RU"/>
        </a:p>
      </dgm:t>
    </dgm:pt>
    <dgm:pt modelId="{42F08E40-E100-4421-A016-54B92EA7702A}">
      <dgm:prSet phldrT="[Текст]" custT="1"/>
      <dgm:spPr/>
      <dgm:t>
        <a:bodyPr/>
        <a:lstStyle/>
        <a:p>
          <a:r>
            <a:rPr lang="ru-RU" sz="2200" b="1" dirty="0" smtClean="0"/>
            <a:t>Практическая ценность</a:t>
          </a:r>
          <a:r>
            <a:rPr lang="ru-RU" sz="2200" dirty="0" smtClean="0"/>
            <a:t> </a:t>
          </a:r>
          <a:endParaRPr lang="ru-RU" sz="2200" dirty="0"/>
        </a:p>
      </dgm:t>
    </dgm:pt>
    <dgm:pt modelId="{83D17E49-F7D0-45C7-83C6-DA3D635A649F}" type="parTrans" cxnId="{723BCF48-3EC3-4245-9C75-53B41FD7D6A4}">
      <dgm:prSet/>
      <dgm:spPr/>
      <dgm:t>
        <a:bodyPr/>
        <a:lstStyle/>
        <a:p>
          <a:endParaRPr lang="ru-RU"/>
        </a:p>
      </dgm:t>
    </dgm:pt>
    <dgm:pt modelId="{D318BE2F-4F8D-44AA-B976-071279E252FC}" type="sibTrans" cxnId="{723BCF48-3EC3-4245-9C75-53B41FD7D6A4}">
      <dgm:prSet/>
      <dgm:spPr/>
      <dgm:t>
        <a:bodyPr/>
        <a:lstStyle/>
        <a:p>
          <a:endParaRPr lang="ru-RU"/>
        </a:p>
      </dgm:t>
    </dgm:pt>
    <dgm:pt modelId="{89B3127C-8464-40F9-9200-0BB80E4928AD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- проведение педагогических мероприятий по разъяснению сущности терроризма и его общественной опасности, формированию стойкого неприятия обществом, прежде всего молодежью, идеологии терроризма в различных ее проявлениях</a:t>
          </a:r>
          <a:endParaRPr lang="ru-RU" sz="1800" dirty="0">
            <a:solidFill>
              <a:schemeClr val="tx1"/>
            </a:solidFill>
          </a:endParaRPr>
        </a:p>
      </dgm:t>
    </dgm:pt>
    <dgm:pt modelId="{D15F9F28-0AD8-4BF6-831D-39DEA069DB89}" type="parTrans" cxnId="{1600D784-1EF8-4C73-B109-6360CDB5DC13}">
      <dgm:prSet/>
      <dgm:spPr/>
      <dgm:t>
        <a:bodyPr/>
        <a:lstStyle/>
        <a:p>
          <a:endParaRPr lang="ru-RU"/>
        </a:p>
      </dgm:t>
    </dgm:pt>
    <dgm:pt modelId="{2FE4CE0B-1AC7-4937-9F41-E7C6A5A5EC67}" type="sibTrans" cxnId="{1600D784-1EF8-4C73-B109-6360CDB5DC13}">
      <dgm:prSet/>
      <dgm:spPr/>
      <dgm:t>
        <a:bodyPr/>
        <a:lstStyle/>
        <a:p>
          <a:endParaRPr lang="ru-RU"/>
        </a:p>
      </dgm:t>
    </dgm:pt>
    <dgm:pt modelId="{A689AED7-5112-4530-8814-AFA7A1A65466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- формирование и совершенствование организационных механизмов, способствующих проведению мероприятий по противодействию распространению террористической идеологии, а также устранению причин и условий, способствующих ее восприятию в образовательных организациях Ярославской области</a:t>
          </a:r>
          <a:endParaRPr lang="ru-RU" sz="1800" dirty="0">
            <a:solidFill>
              <a:schemeClr val="tx1"/>
            </a:solidFill>
          </a:endParaRPr>
        </a:p>
      </dgm:t>
    </dgm:pt>
    <dgm:pt modelId="{B6A87614-A284-4E46-BD8B-4B60C729DDE1}" type="parTrans" cxnId="{CE7AFAF0-9EB5-4C9F-AACC-7885DB9748EE}">
      <dgm:prSet/>
      <dgm:spPr/>
      <dgm:t>
        <a:bodyPr/>
        <a:lstStyle/>
        <a:p>
          <a:endParaRPr lang="ru-RU"/>
        </a:p>
      </dgm:t>
    </dgm:pt>
    <dgm:pt modelId="{A7091AB3-519B-497E-8FB2-2090FDEB2724}" type="sibTrans" cxnId="{CE7AFAF0-9EB5-4C9F-AACC-7885DB9748EE}">
      <dgm:prSet/>
      <dgm:spPr/>
      <dgm:t>
        <a:bodyPr/>
        <a:lstStyle/>
        <a:p>
          <a:endParaRPr lang="ru-RU"/>
        </a:p>
      </dgm:t>
    </dgm:pt>
    <dgm:pt modelId="{CB7760F8-A9C4-47E0-8FC7-33CF7FAD3C96}">
      <dgm:prSet phldrT="[Текст]" custT="1"/>
      <dgm:spPr/>
      <dgm:t>
        <a:bodyPr/>
        <a:lstStyle/>
        <a:p>
          <a:r>
            <a:rPr lang="ru-RU" sz="2200" b="1" dirty="0" smtClean="0"/>
            <a:t>Финансовое обеспечение</a:t>
          </a:r>
          <a:r>
            <a:rPr lang="ru-RU" sz="2200" dirty="0" smtClean="0"/>
            <a:t> </a:t>
          </a:r>
          <a:endParaRPr lang="ru-RU" sz="2200" dirty="0"/>
        </a:p>
      </dgm:t>
    </dgm:pt>
    <dgm:pt modelId="{CE51972E-8A26-4696-83BB-47977B2BF960}" type="parTrans" cxnId="{D0ABC5BC-3F87-4977-B0D6-1066CF9A514A}">
      <dgm:prSet/>
      <dgm:spPr/>
      <dgm:t>
        <a:bodyPr/>
        <a:lstStyle/>
        <a:p>
          <a:endParaRPr lang="ru-RU"/>
        </a:p>
      </dgm:t>
    </dgm:pt>
    <dgm:pt modelId="{DFC9E313-F8CB-4AED-8A6F-E61F07F958BC}" type="sibTrans" cxnId="{D0ABC5BC-3F87-4977-B0D6-1066CF9A514A}">
      <dgm:prSet/>
      <dgm:spPr/>
      <dgm:t>
        <a:bodyPr/>
        <a:lstStyle/>
        <a:p>
          <a:endParaRPr lang="ru-RU"/>
        </a:p>
      </dgm:t>
    </dgm:pt>
    <dgm:pt modelId="{C6075591-34D6-4B9E-8F81-4E08F0226EF0}">
      <dgm:prSet phldrT="[Текст]" custT="1"/>
      <dgm:spPr/>
      <dgm:t>
        <a:bodyPr/>
        <a:lstStyle/>
        <a:p>
          <a:pPr algn="r"/>
          <a:r>
            <a:rPr lang="ru-RU" sz="1800" dirty="0" smtClean="0">
              <a:solidFill>
                <a:schemeClr val="tx1"/>
              </a:solidFill>
            </a:rPr>
            <a:t>реализации проекта предусматривается за счет средств бюджета Ярославской области (в рамках финансирования государственного заказа ГАУ ДПО ЯО «ИРО»), бюджета образовательных организаций и внебюджетных источников</a:t>
          </a:r>
          <a:endParaRPr lang="ru-RU" sz="1800" dirty="0">
            <a:solidFill>
              <a:schemeClr val="tx1"/>
            </a:solidFill>
          </a:endParaRPr>
        </a:p>
      </dgm:t>
    </dgm:pt>
    <dgm:pt modelId="{0C248A99-70AC-4A63-8F90-3AA6E35380F1}" type="parTrans" cxnId="{48304FF7-3183-4173-8F10-5AFE86A1D62B}">
      <dgm:prSet/>
      <dgm:spPr/>
      <dgm:t>
        <a:bodyPr/>
        <a:lstStyle/>
        <a:p>
          <a:endParaRPr lang="ru-RU"/>
        </a:p>
      </dgm:t>
    </dgm:pt>
    <dgm:pt modelId="{F0ADA02B-E752-4DA9-9695-015CA3A3F942}" type="sibTrans" cxnId="{48304FF7-3183-4173-8F10-5AFE86A1D62B}">
      <dgm:prSet/>
      <dgm:spPr/>
      <dgm:t>
        <a:bodyPr/>
        <a:lstStyle/>
        <a:p>
          <a:endParaRPr lang="ru-RU"/>
        </a:p>
      </dgm:t>
    </dgm:pt>
    <dgm:pt modelId="{500501D6-875C-4E57-9E7B-54F4F22E7F23}" type="pres">
      <dgm:prSet presAssocID="{BD6A7687-49BC-4669-88D7-10333B0A59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83D891D-B7AE-4B5E-95AB-063DE17684E0}" type="pres">
      <dgm:prSet presAssocID="{277DCD8A-0BAA-4E6D-8156-C729658B21B2}" presName="vertOne" presStyleCnt="0"/>
      <dgm:spPr/>
    </dgm:pt>
    <dgm:pt modelId="{FD5966D3-2ECC-4AF1-8E68-3F1A537356E8}" type="pres">
      <dgm:prSet presAssocID="{277DCD8A-0BAA-4E6D-8156-C729658B21B2}" presName="txOne" presStyleLbl="node0" presStyleIdx="0" presStyleCnt="1" custScaleY="40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8EF171-BA28-4873-A3E3-8477A7100405}" type="pres">
      <dgm:prSet presAssocID="{277DCD8A-0BAA-4E6D-8156-C729658B21B2}" presName="parTransOne" presStyleCnt="0"/>
      <dgm:spPr/>
    </dgm:pt>
    <dgm:pt modelId="{CE7FC9F3-AABC-407F-815B-0C579E2E3BD4}" type="pres">
      <dgm:prSet presAssocID="{277DCD8A-0BAA-4E6D-8156-C729658B21B2}" presName="horzOne" presStyleCnt="0"/>
      <dgm:spPr/>
    </dgm:pt>
    <dgm:pt modelId="{47854910-DCC2-4FD2-9660-08C06C036676}" type="pres">
      <dgm:prSet presAssocID="{42F08E40-E100-4421-A016-54B92EA7702A}" presName="vertTwo" presStyleCnt="0"/>
      <dgm:spPr/>
    </dgm:pt>
    <dgm:pt modelId="{5D270C75-B692-4740-96C6-FA407F329952}" type="pres">
      <dgm:prSet presAssocID="{42F08E40-E100-4421-A016-54B92EA7702A}" presName="txTwo" presStyleLbl="node2" presStyleIdx="0" presStyleCnt="2" custScaleY="24725" custLinFactNeighborX="429" custLinFactNeighborY="-555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8EC30F-C1A9-4681-9ED3-851FF7C222E1}" type="pres">
      <dgm:prSet presAssocID="{42F08E40-E100-4421-A016-54B92EA7702A}" presName="parTransTwo" presStyleCnt="0"/>
      <dgm:spPr/>
    </dgm:pt>
    <dgm:pt modelId="{FC705091-D1D4-47EC-8E6D-F5AE034663B9}" type="pres">
      <dgm:prSet presAssocID="{42F08E40-E100-4421-A016-54B92EA7702A}" presName="horzTwo" presStyleCnt="0"/>
      <dgm:spPr/>
    </dgm:pt>
    <dgm:pt modelId="{6F5C6A5C-36EB-4B32-AD58-974617B1D816}" type="pres">
      <dgm:prSet presAssocID="{89B3127C-8464-40F9-9200-0BB80E4928AD}" presName="vertThree" presStyleCnt="0"/>
      <dgm:spPr/>
    </dgm:pt>
    <dgm:pt modelId="{AECAC74A-3791-4D7E-BA45-5F2F70771A23}" type="pres">
      <dgm:prSet presAssocID="{89B3127C-8464-40F9-9200-0BB80E4928AD}" presName="txThree" presStyleLbl="node3" presStyleIdx="0" presStyleCnt="3" custScaleX="88367" custScaleY="130711" custLinFactNeighborX="1302" custLinFactNeighborY="-134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27D190-7E79-486F-B06B-69B784E89CBD}" type="pres">
      <dgm:prSet presAssocID="{89B3127C-8464-40F9-9200-0BB80E4928AD}" presName="horzThree" presStyleCnt="0"/>
      <dgm:spPr/>
    </dgm:pt>
    <dgm:pt modelId="{D48082BC-0663-442F-AE70-F5A8376B6A0F}" type="pres">
      <dgm:prSet presAssocID="{2FE4CE0B-1AC7-4937-9F41-E7C6A5A5EC67}" presName="sibSpaceThree" presStyleCnt="0"/>
      <dgm:spPr/>
    </dgm:pt>
    <dgm:pt modelId="{45EB36A5-FE0A-4E4C-A8B0-77F994BCD9F0}" type="pres">
      <dgm:prSet presAssocID="{A689AED7-5112-4530-8814-AFA7A1A65466}" presName="vertThree" presStyleCnt="0"/>
      <dgm:spPr/>
    </dgm:pt>
    <dgm:pt modelId="{677E2DB9-90C0-4DA8-928B-897B18A5C833}" type="pres">
      <dgm:prSet presAssocID="{A689AED7-5112-4530-8814-AFA7A1A65466}" presName="txThree" presStyleLbl="node3" presStyleIdx="1" presStyleCnt="3" custScaleX="107280" custScaleY="132763" custLinFactNeighborX="880" custLinFactNeighborY="-142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5DC63D-1C5B-4623-809B-91CABA25BE67}" type="pres">
      <dgm:prSet presAssocID="{A689AED7-5112-4530-8814-AFA7A1A65466}" presName="horzThree" presStyleCnt="0"/>
      <dgm:spPr/>
    </dgm:pt>
    <dgm:pt modelId="{15A9B1B3-18F0-42CD-A752-DFDAF5B984DE}" type="pres">
      <dgm:prSet presAssocID="{D318BE2F-4F8D-44AA-B976-071279E252FC}" presName="sibSpaceTwo" presStyleCnt="0"/>
      <dgm:spPr/>
    </dgm:pt>
    <dgm:pt modelId="{6F83DC57-5CD4-49FB-8ABF-F0E969E4F73D}" type="pres">
      <dgm:prSet presAssocID="{CB7760F8-A9C4-47E0-8FC7-33CF7FAD3C96}" presName="vertTwo" presStyleCnt="0"/>
      <dgm:spPr/>
    </dgm:pt>
    <dgm:pt modelId="{C03E47F8-A18E-4597-8CCC-032AEDA6CF96}" type="pres">
      <dgm:prSet presAssocID="{CB7760F8-A9C4-47E0-8FC7-33CF7FAD3C96}" presName="txTwo" presStyleLbl="node2" presStyleIdx="1" presStyleCnt="2" custScaleY="23510" custLinFactNeighborX="-438" custLinFactNeighborY="-489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ACE0A8-5D98-400D-8087-3D7BCFFD6ACE}" type="pres">
      <dgm:prSet presAssocID="{CB7760F8-A9C4-47E0-8FC7-33CF7FAD3C96}" presName="parTransTwo" presStyleCnt="0"/>
      <dgm:spPr/>
    </dgm:pt>
    <dgm:pt modelId="{16A4C6E5-9D41-4819-B513-E39DB50E1DE9}" type="pres">
      <dgm:prSet presAssocID="{CB7760F8-A9C4-47E0-8FC7-33CF7FAD3C96}" presName="horzTwo" presStyleCnt="0"/>
      <dgm:spPr/>
    </dgm:pt>
    <dgm:pt modelId="{BA88E17D-9B47-4617-A876-795417F435EA}" type="pres">
      <dgm:prSet presAssocID="{C6075591-34D6-4B9E-8F81-4E08F0226EF0}" presName="vertThree" presStyleCnt="0"/>
      <dgm:spPr/>
    </dgm:pt>
    <dgm:pt modelId="{D065204D-F77C-4F6D-9101-1124870A3AC5}" type="pres">
      <dgm:prSet presAssocID="{C6075591-34D6-4B9E-8F81-4E08F0226EF0}" presName="txThree" presStyleLbl="node3" presStyleIdx="2" presStyleCnt="3" custScaleY="136293" custLinFactNeighborY="-140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CDB759-17CD-4EAE-80D2-3702B102FBA0}" type="pres">
      <dgm:prSet presAssocID="{C6075591-34D6-4B9E-8F81-4E08F0226EF0}" presName="horzThree" presStyleCnt="0"/>
      <dgm:spPr/>
    </dgm:pt>
  </dgm:ptLst>
  <dgm:cxnLst>
    <dgm:cxn modelId="{2278B45E-5551-40CA-8F0B-9E4F69C6EFCE}" type="presOf" srcId="{CB7760F8-A9C4-47E0-8FC7-33CF7FAD3C96}" destId="{C03E47F8-A18E-4597-8CCC-032AEDA6CF96}" srcOrd="0" destOrd="0" presId="urn:microsoft.com/office/officeart/2005/8/layout/hierarchy4"/>
    <dgm:cxn modelId="{D33BC293-F744-4D0D-A486-B712B82A88AE}" type="presOf" srcId="{C6075591-34D6-4B9E-8F81-4E08F0226EF0}" destId="{D065204D-F77C-4F6D-9101-1124870A3AC5}" srcOrd="0" destOrd="0" presId="urn:microsoft.com/office/officeart/2005/8/layout/hierarchy4"/>
    <dgm:cxn modelId="{4EFAF201-0268-47CE-BEC6-B057A819FFC1}" type="presOf" srcId="{A689AED7-5112-4530-8814-AFA7A1A65466}" destId="{677E2DB9-90C0-4DA8-928B-897B18A5C833}" srcOrd="0" destOrd="0" presId="urn:microsoft.com/office/officeart/2005/8/layout/hierarchy4"/>
    <dgm:cxn modelId="{1600D784-1EF8-4C73-B109-6360CDB5DC13}" srcId="{42F08E40-E100-4421-A016-54B92EA7702A}" destId="{89B3127C-8464-40F9-9200-0BB80E4928AD}" srcOrd="0" destOrd="0" parTransId="{D15F9F28-0AD8-4BF6-831D-39DEA069DB89}" sibTransId="{2FE4CE0B-1AC7-4937-9F41-E7C6A5A5EC67}"/>
    <dgm:cxn modelId="{B847D81A-66EF-40A8-8978-1B2FBC5E2B7B}" type="presOf" srcId="{42F08E40-E100-4421-A016-54B92EA7702A}" destId="{5D270C75-B692-4740-96C6-FA407F329952}" srcOrd="0" destOrd="0" presId="urn:microsoft.com/office/officeart/2005/8/layout/hierarchy4"/>
    <dgm:cxn modelId="{056981F0-0FC9-445E-A33D-B326E375C88A}" type="presOf" srcId="{BD6A7687-49BC-4669-88D7-10333B0A5969}" destId="{500501D6-875C-4E57-9E7B-54F4F22E7F23}" srcOrd="0" destOrd="0" presId="urn:microsoft.com/office/officeart/2005/8/layout/hierarchy4"/>
    <dgm:cxn modelId="{48304FF7-3183-4173-8F10-5AFE86A1D62B}" srcId="{CB7760F8-A9C4-47E0-8FC7-33CF7FAD3C96}" destId="{C6075591-34D6-4B9E-8F81-4E08F0226EF0}" srcOrd="0" destOrd="0" parTransId="{0C248A99-70AC-4A63-8F90-3AA6E35380F1}" sibTransId="{F0ADA02B-E752-4DA9-9695-015CA3A3F942}"/>
    <dgm:cxn modelId="{6542F846-EC8D-44E0-9664-76A402B845E4}" type="presOf" srcId="{277DCD8A-0BAA-4E6D-8156-C729658B21B2}" destId="{FD5966D3-2ECC-4AF1-8E68-3F1A537356E8}" srcOrd="0" destOrd="0" presId="urn:microsoft.com/office/officeart/2005/8/layout/hierarchy4"/>
    <dgm:cxn modelId="{602BB4B3-AC32-4B63-B8C4-4975F46B565C}" type="presOf" srcId="{89B3127C-8464-40F9-9200-0BB80E4928AD}" destId="{AECAC74A-3791-4D7E-BA45-5F2F70771A23}" srcOrd="0" destOrd="0" presId="urn:microsoft.com/office/officeart/2005/8/layout/hierarchy4"/>
    <dgm:cxn modelId="{723BCF48-3EC3-4245-9C75-53B41FD7D6A4}" srcId="{277DCD8A-0BAA-4E6D-8156-C729658B21B2}" destId="{42F08E40-E100-4421-A016-54B92EA7702A}" srcOrd="0" destOrd="0" parTransId="{83D17E49-F7D0-45C7-83C6-DA3D635A649F}" sibTransId="{D318BE2F-4F8D-44AA-B976-071279E252FC}"/>
    <dgm:cxn modelId="{CE7AFAF0-9EB5-4C9F-AACC-7885DB9748EE}" srcId="{42F08E40-E100-4421-A016-54B92EA7702A}" destId="{A689AED7-5112-4530-8814-AFA7A1A65466}" srcOrd="1" destOrd="0" parTransId="{B6A87614-A284-4E46-BD8B-4B60C729DDE1}" sibTransId="{A7091AB3-519B-497E-8FB2-2090FDEB2724}"/>
    <dgm:cxn modelId="{D0ABC5BC-3F87-4977-B0D6-1066CF9A514A}" srcId="{277DCD8A-0BAA-4E6D-8156-C729658B21B2}" destId="{CB7760F8-A9C4-47E0-8FC7-33CF7FAD3C96}" srcOrd="1" destOrd="0" parTransId="{CE51972E-8A26-4696-83BB-47977B2BF960}" sibTransId="{DFC9E313-F8CB-4AED-8A6F-E61F07F958BC}"/>
    <dgm:cxn modelId="{F61ABAD5-042A-4CEE-A2BD-52EDFEAB1819}" srcId="{BD6A7687-49BC-4669-88D7-10333B0A5969}" destId="{277DCD8A-0BAA-4E6D-8156-C729658B21B2}" srcOrd="0" destOrd="0" parTransId="{68114D2B-6A8B-4CCA-9087-23F1A4499697}" sibTransId="{7221E67F-CC8F-4684-B6E5-02C217062E4B}"/>
    <dgm:cxn modelId="{A1A23576-4D95-4A9D-A928-3FEBEA520499}" type="presParOf" srcId="{500501D6-875C-4E57-9E7B-54F4F22E7F23}" destId="{583D891D-B7AE-4B5E-95AB-063DE17684E0}" srcOrd="0" destOrd="0" presId="urn:microsoft.com/office/officeart/2005/8/layout/hierarchy4"/>
    <dgm:cxn modelId="{A1F29487-97CB-4273-BC84-331AC962EC75}" type="presParOf" srcId="{583D891D-B7AE-4B5E-95AB-063DE17684E0}" destId="{FD5966D3-2ECC-4AF1-8E68-3F1A537356E8}" srcOrd="0" destOrd="0" presId="urn:microsoft.com/office/officeart/2005/8/layout/hierarchy4"/>
    <dgm:cxn modelId="{D8C43348-73AA-4A05-A603-FC071FBD3B80}" type="presParOf" srcId="{583D891D-B7AE-4B5E-95AB-063DE17684E0}" destId="{328EF171-BA28-4873-A3E3-8477A7100405}" srcOrd="1" destOrd="0" presId="urn:microsoft.com/office/officeart/2005/8/layout/hierarchy4"/>
    <dgm:cxn modelId="{7EDF1908-301D-4FCF-9F9D-85BDF0321672}" type="presParOf" srcId="{583D891D-B7AE-4B5E-95AB-063DE17684E0}" destId="{CE7FC9F3-AABC-407F-815B-0C579E2E3BD4}" srcOrd="2" destOrd="0" presId="urn:microsoft.com/office/officeart/2005/8/layout/hierarchy4"/>
    <dgm:cxn modelId="{DB290527-C4A2-4E64-8EB3-9559AF2AE9C4}" type="presParOf" srcId="{CE7FC9F3-AABC-407F-815B-0C579E2E3BD4}" destId="{47854910-DCC2-4FD2-9660-08C06C036676}" srcOrd="0" destOrd="0" presId="urn:microsoft.com/office/officeart/2005/8/layout/hierarchy4"/>
    <dgm:cxn modelId="{5A0D519F-4A08-48C8-ADAE-59D5F5277BC0}" type="presParOf" srcId="{47854910-DCC2-4FD2-9660-08C06C036676}" destId="{5D270C75-B692-4740-96C6-FA407F329952}" srcOrd="0" destOrd="0" presId="urn:microsoft.com/office/officeart/2005/8/layout/hierarchy4"/>
    <dgm:cxn modelId="{043891E8-09B3-4EB8-A06D-16EC1D96A17B}" type="presParOf" srcId="{47854910-DCC2-4FD2-9660-08C06C036676}" destId="{5E8EC30F-C1A9-4681-9ED3-851FF7C222E1}" srcOrd="1" destOrd="0" presId="urn:microsoft.com/office/officeart/2005/8/layout/hierarchy4"/>
    <dgm:cxn modelId="{E878F50A-B967-4555-88EF-2ED9BAA86244}" type="presParOf" srcId="{47854910-DCC2-4FD2-9660-08C06C036676}" destId="{FC705091-D1D4-47EC-8E6D-F5AE034663B9}" srcOrd="2" destOrd="0" presId="urn:microsoft.com/office/officeart/2005/8/layout/hierarchy4"/>
    <dgm:cxn modelId="{22EC0E95-9EB8-4C70-886E-9191216551A8}" type="presParOf" srcId="{FC705091-D1D4-47EC-8E6D-F5AE034663B9}" destId="{6F5C6A5C-36EB-4B32-AD58-974617B1D816}" srcOrd="0" destOrd="0" presId="urn:microsoft.com/office/officeart/2005/8/layout/hierarchy4"/>
    <dgm:cxn modelId="{6209DB2E-C96F-4721-8BFA-A2B869C0C9E6}" type="presParOf" srcId="{6F5C6A5C-36EB-4B32-AD58-974617B1D816}" destId="{AECAC74A-3791-4D7E-BA45-5F2F70771A23}" srcOrd="0" destOrd="0" presId="urn:microsoft.com/office/officeart/2005/8/layout/hierarchy4"/>
    <dgm:cxn modelId="{7EA25DD5-EC1D-46AA-A91E-4AC2F9D5DEE4}" type="presParOf" srcId="{6F5C6A5C-36EB-4B32-AD58-974617B1D816}" destId="{8F27D190-7E79-486F-B06B-69B784E89CBD}" srcOrd="1" destOrd="0" presId="urn:microsoft.com/office/officeart/2005/8/layout/hierarchy4"/>
    <dgm:cxn modelId="{5A5A06C7-BF3E-4EDF-8667-4210D22B6974}" type="presParOf" srcId="{FC705091-D1D4-47EC-8E6D-F5AE034663B9}" destId="{D48082BC-0663-442F-AE70-F5A8376B6A0F}" srcOrd="1" destOrd="0" presId="urn:microsoft.com/office/officeart/2005/8/layout/hierarchy4"/>
    <dgm:cxn modelId="{9CD31028-41FA-4832-8848-DEB72CFF6DB5}" type="presParOf" srcId="{FC705091-D1D4-47EC-8E6D-F5AE034663B9}" destId="{45EB36A5-FE0A-4E4C-A8B0-77F994BCD9F0}" srcOrd="2" destOrd="0" presId="urn:microsoft.com/office/officeart/2005/8/layout/hierarchy4"/>
    <dgm:cxn modelId="{BC6E73C5-30CA-4EA8-BAF3-77AAAD5F0901}" type="presParOf" srcId="{45EB36A5-FE0A-4E4C-A8B0-77F994BCD9F0}" destId="{677E2DB9-90C0-4DA8-928B-897B18A5C833}" srcOrd="0" destOrd="0" presId="urn:microsoft.com/office/officeart/2005/8/layout/hierarchy4"/>
    <dgm:cxn modelId="{B51E2AE6-E862-41BB-9699-55F6BE03C506}" type="presParOf" srcId="{45EB36A5-FE0A-4E4C-A8B0-77F994BCD9F0}" destId="{BE5DC63D-1C5B-4623-809B-91CABA25BE67}" srcOrd="1" destOrd="0" presId="urn:microsoft.com/office/officeart/2005/8/layout/hierarchy4"/>
    <dgm:cxn modelId="{828CA959-E919-4575-B5AE-8382835A581F}" type="presParOf" srcId="{CE7FC9F3-AABC-407F-815B-0C579E2E3BD4}" destId="{15A9B1B3-18F0-42CD-A752-DFDAF5B984DE}" srcOrd="1" destOrd="0" presId="urn:microsoft.com/office/officeart/2005/8/layout/hierarchy4"/>
    <dgm:cxn modelId="{FD6AFC5D-0293-4AEE-81B0-8215DE5C2B31}" type="presParOf" srcId="{CE7FC9F3-AABC-407F-815B-0C579E2E3BD4}" destId="{6F83DC57-5CD4-49FB-8ABF-F0E969E4F73D}" srcOrd="2" destOrd="0" presId="urn:microsoft.com/office/officeart/2005/8/layout/hierarchy4"/>
    <dgm:cxn modelId="{673DA71E-8C2E-470B-94FA-BD6C141BF12F}" type="presParOf" srcId="{6F83DC57-5CD4-49FB-8ABF-F0E969E4F73D}" destId="{C03E47F8-A18E-4597-8CCC-032AEDA6CF96}" srcOrd="0" destOrd="0" presId="urn:microsoft.com/office/officeart/2005/8/layout/hierarchy4"/>
    <dgm:cxn modelId="{E934C040-8D79-4FF3-A92A-ABC2D2C598F5}" type="presParOf" srcId="{6F83DC57-5CD4-49FB-8ABF-F0E969E4F73D}" destId="{D8ACE0A8-5D98-400D-8087-3D7BCFFD6ACE}" srcOrd="1" destOrd="0" presId="urn:microsoft.com/office/officeart/2005/8/layout/hierarchy4"/>
    <dgm:cxn modelId="{AAAB3C5A-EC82-4E64-B139-DAD8628B211C}" type="presParOf" srcId="{6F83DC57-5CD4-49FB-8ABF-F0E969E4F73D}" destId="{16A4C6E5-9D41-4819-B513-E39DB50E1DE9}" srcOrd="2" destOrd="0" presId="urn:microsoft.com/office/officeart/2005/8/layout/hierarchy4"/>
    <dgm:cxn modelId="{FF722D3F-B2DE-4823-B98B-5B0223BBDB65}" type="presParOf" srcId="{16A4C6E5-9D41-4819-B513-E39DB50E1DE9}" destId="{BA88E17D-9B47-4617-A876-795417F435EA}" srcOrd="0" destOrd="0" presId="urn:microsoft.com/office/officeart/2005/8/layout/hierarchy4"/>
    <dgm:cxn modelId="{18F892F9-EFB1-4890-807F-CDD4A62E757F}" type="presParOf" srcId="{BA88E17D-9B47-4617-A876-795417F435EA}" destId="{D065204D-F77C-4F6D-9101-1124870A3AC5}" srcOrd="0" destOrd="0" presId="urn:microsoft.com/office/officeart/2005/8/layout/hierarchy4"/>
    <dgm:cxn modelId="{7467C177-126B-4CB8-9B78-DBEEB4D14844}" type="presParOf" srcId="{BA88E17D-9B47-4617-A876-795417F435EA}" destId="{0CCDB759-17CD-4EAE-80D2-3702B102FBA0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6B1297-92BE-405F-89C9-BA555B029160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C1C9928-667F-4C4F-A25E-EC678B2190AF}">
      <dgm:prSet phldrT="[Текст]" custT="1"/>
      <dgm:spPr/>
      <dgm:t>
        <a:bodyPr/>
        <a:lstStyle/>
        <a:p>
          <a:r>
            <a:rPr lang="ru-RU" sz="2200" dirty="0" smtClean="0"/>
            <a:t>Нормативно-правовое обеспечение</a:t>
          </a:r>
          <a:endParaRPr lang="ru-RU" sz="2200" dirty="0"/>
        </a:p>
      </dgm:t>
    </dgm:pt>
    <dgm:pt modelId="{7DAF252B-4809-4508-837B-B56ABD57E274}" type="parTrans" cxnId="{307CC3E6-C684-4481-9CE2-8CA89E45DE20}">
      <dgm:prSet/>
      <dgm:spPr/>
      <dgm:t>
        <a:bodyPr/>
        <a:lstStyle/>
        <a:p>
          <a:endParaRPr lang="ru-RU"/>
        </a:p>
      </dgm:t>
    </dgm:pt>
    <dgm:pt modelId="{7B2BDF08-AAC7-409F-B261-48E650050337}" type="sibTrans" cxnId="{307CC3E6-C684-4481-9CE2-8CA89E45DE20}">
      <dgm:prSet/>
      <dgm:spPr/>
      <dgm:t>
        <a:bodyPr/>
        <a:lstStyle/>
        <a:p>
          <a:endParaRPr lang="ru-RU"/>
        </a:p>
      </dgm:t>
    </dgm:pt>
    <dgm:pt modelId="{6C2E3688-ADDD-4848-9F6C-0319ED8783B7}">
      <dgm:prSet phldrT="[Текст]" custT="1"/>
      <dgm:spPr/>
      <dgm:t>
        <a:bodyPr/>
        <a:lstStyle/>
        <a:p>
          <a:r>
            <a:rPr lang="ru-RU" sz="1600" dirty="0" smtClean="0"/>
            <a:t>Нормативно-правовые акты </a:t>
          </a:r>
          <a:r>
            <a:rPr lang="ru-RU" sz="1600" dirty="0" err="1" smtClean="0"/>
            <a:t>Минобрнауки</a:t>
          </a:r>
          <a:r>
            <a:rPr lang="ru-RU" sz="1600" dirty="0" smtClean="0"/>
            <a:t> России</a:t>
          </a:r>
          <a:endParaRPr lang="ru-RU" sz="1600" dirty="0"/>
        </a:p>
      </dgm:t>
    </dgm:pt>
    <dgm:pt modelId="{A0EAF06A-D117-4D64-910E-5EE32F5E429A}" type="parTrans" cxnId="{964A503D-6DF7-4F92-9788-EFB70CE9B59B}">
      <dgm:prSet/>
      <dgm:spPr/>
      <dgm:t>
        <a:bodyPr/>
        <a:lstStyle/>
        <a:p>
          <a:endParaRPr lang="ru-RU"/>
        </a:p>
      </dgm:t>
    </dgm:pt>
    <dgm:pt modelId="{17E0A483-C495-41CE-A624-FA8D59FF07A2}" type="sibTrans" cxnId="{964A503D-6DF7-4F92-9788-EFB70CE9B59B}">
      <dgm:prSet/>
      <dgm:spPr/>
      <dgm:t>
        <a:bodyPr/>
        <a:lstStyle/>
        <a:p>
          <a:endParaRPr lang="ru-RU"/>
        </a:p>
      </dgm:t>
    </dgm:pt>
    <dgm:pt modelId="{B8EB9BCF-4689-4BBB-AA5D-BEF4B601C212}">
      <dgm:prSet phldrT="[Текст]" custT="1"/>
      <dgm:spPr/>
      <dgm:t>
        <a:bodyPr/>
        <a:lstStyle/>
        <a:p>
          <a:r>
            <a:rPr lang="ru-RU" sz="1600" dirty="0" smtClean="0"/>
            <a:t>Региональные нормативно-правовые акты</a:t>
          </a:r>
          <a:endParaRPr lang="ru-RU" sz="1600" dirty="0"/>
        </a:p>
      </dgm:t>
    </dgm:pt>
    <dgm:pt modelId="{4A74736D-3D10-4C74-91EC-FAFEE2001F04}" type="parTrans" cxnId="{812C97D5-D488-4073-A870-CC52DF70D3FC}">
      <dgm:prSet/>
      <dgm:spPr/>
      <dgm:t>
        <a:bodyPr/>
        <a:lstStyle/>
        <a:p>
          <a:endParaRPr lang="ru-RU"/>
        </a:p>
      </dgm:t>
    </dgm:pt>
    <dgm:pt modelId="{67925473-0375-4511-9E63-F20A80A921E7}" type="sibTrans" cxnId="{812C97D5-D488-4073-A870-CC52DF70D3FC}">
      <dgm:prSet/>
      <dgm:spPr/>
      <dgm:t>
        <a:bodyPr/>
        <a:lstStyle/>
        <a:p>
          <a:endParaRPr lang="ru-RU"/>
        </a:p>
      </dgm:t>
    </dgm:pt>
    <dgm:pt modelId="{B2F6B463-B393-4329-8F26-BF50D7D3867B}">
      <dgm:prSet phldrT="[Текст]" custT="1"/>
      <dgm:spPr/>
      <dgm:t>
        <a:bodyPr/>
        <a:lstStyle/>
        <a:p>
          <a:r>
            <a:rPr lang="ru-RU" sz="2200" dirty="0" smtClean="0"/>
            <a:t>Методическое обеспечение проекта</a:t>
          </a:r>
          <a:endParaRPr lang="ru-RU" sz="2200" dirty="0"/>
        </a:p>
      </dgm:t>
    </dgm:pt>
    <dgm:pt modelId="{7DA12E3B-D4C5-46A6-A93C-BD5C8722259A}" type="parTrans" cxnId="{6AE051A2-F0B6-4D7A-83FE-9237BD156313}">
      <dgm:prSet/>
      <dgm:spPr/>
      <dgm:t>
        <a:bodyPr/>
        <a:lstStyle/>
        <a:p>
          <a:endParaRPr lang="ru-RU"/>
        </a:p>
      </dgm:t>
    </dgm:pt>
    <dgm:pt modelId="{4914F0C4-71BF-4D10-84DA-1B3846561481}" type="sibTrans" cxnId="{6AE051A2-F0B6-4D7A-83FE-9237BD156313}">
      <dgm:prSet/>
      <dgm:spPr/>
      <dgm:t>
        <a:bodyPr/>
        <a:lstStyle/>
        <a:p>
          <a:endParaRPr lang="ru-RU"/>
        </a:p>
      </dgm:t>
    </dgm:pt>
    <dgm:pt modelId="{9EFE3ABE-FE7F-4303-8B3A-D1AB0D4143E7}">
      <dgm:prSet phldrT="[Текст]" custT="1"/>
      <dgm:spPr/>
      <dgm:t>
        <a:bodyPr/>
        <a:lstStyle/>
        <a:p>
          <a:r>
            <a:rPr lang="ru-RU" sz="1600" dirty="0" smtClean="0"/>
            <a:t>Федеральные методические рекомендации</a:t>
          </a:r>
          <a:endParaRPr lang="ru-RU" sz="1600" dirty="0"/>
        </a:p>
      </dgm:t>
    </dgm:pt>
    <dgm:pt modelId="{49CE19E2-5D1B-43E4-A58C-BF2490000AB3}" type="parTrans" cxnId="{E585E9B5-D9BD-4178-BD16-4DBD2E0EF1D6}">
      <dgm:prSet/>
      <dgm:spPr/>
      <dgm:t>
        <a:bodyPr/>
        <a:lstStyle/>
        <a:p>
          <a:endParaRPr lang="ru-RU"/>
        </a:p>
      </dgm:t>
    </dgm:pt>
    <dgm:pt modelId="{10FEC207-6917-45BE-9C3F-2B85F34F27C9}" type="sibTrans" cxnId="{E585E9B5-D9BD-4178-BD16-4DBD2E0EF1D6}">
      <dgm:prSet/>
      <dgm:spPr/>
      <dgm:t>
        <a:bodyPr/>
        <a:lstStyle/>
        <a:p>
          <a:endParaRPr lang="ru-RU"/>
        </a:p>
      </dgm:t>
    </dgm:pt>
    <dgm:pt modelId="{83D2C7D6-4A1F-4CE1-B0B2-FC8086E25D8C}">
      <dgm:prSet phldrT="[Текст]" custT="1"/>
      <dgm:spPr/>
      <dgm:t>
        <a:bodyPr/>
        <a:lstStyle/>
        <a:p>
          <a:r>
            <a:rPr lang="ru-RU" sz="1600" dirty="0" smtClean="0"/>
            <a:t>Методические рекомендации, подготовленные ГАУ ДПО ЯО ИРО</a:t>
          </a:r>
          <a:endParaRPr lang="ru-RU" sz="1600" dirty="0"/>
        </a:p>
      </dgm:t>
    </dgm:pt>
    <dgm:pt modelId="{4D74306F-26E3-4BF5-B60C-76B40C51DCA3}" type="parTrans" cxnId="{2A5E1D59-E842-4EC4-90E8-D122ED7A0EB4}">
      <dgm:prSet/>
      <dgm:spPr/>
      <dgm:t>
        <a:bodyPr/>
        <a:lstStyle/>
        <a:p>
          <a:endParaRPr lang="ru-RU"/>
        </a:p>
      </dgm:t>
    </dgm:pt>
    <dgm:pt modelId="{C7BBBE34-CC0E-4C74-9527-C2C85B448DEC}" type="sibTrans" cxnId="{2A5E1D59-E842-4EC4-90E8-D122ED7A0EB4}">
      <dgm:prSet/>
      <dgm:spPr/>
      <dgm:t>
        <a:bodyPr/>
        <a:lstStyle/>
        <a:p>
          <a:endParaRPr lang="ru-RU"/>
        </a:p>
      </dgm:t>
    </dgm:pt>
    <dgm:pt modelId="{A670137D-6D8E-4B77-9543-8C75546A55DB}">
      <dgm:prSet phldrT="[Текст]"/>
      <dgm:spPr/>
      <dgm:t>
        <a:bodyPr/>
        <a:lstStyle/>
        <a:p>
          <a:r>
            <a:rPr lang="ru-RU" dirty="0" smtClean="0"/>
            <a:t>Кадровые ресурсы</a:t>
          </a:r>
          <a:endParaRPr lang="ru-RU" dirty="0"/>
        </a:p>
      </dgm:t>
    </dgm:pt>
    <dgm:pt modelId="{723401C3-1729-491E-8B2F-5AEAEB0BB5B5}" type="parTrans" cxnId="{D22E923C-0A98-4422-AA2D-C7C411C31B31}">
      <dgm:prSet/>
      <dgm:spPr/>
      <dgm:t>
        <a:bodyPr/>
        <a:lstStyle/>
        <a:p>
          <a:endParaRPr lang="ru-RU"/>
        </a:p>
      </dgm:t>
    </dgm:pt>
    <dgm:pt modelId="{545DC069-CF82-4AD5-93EA-382BE99EF400}" type="sibTrans" cxnId="{D22E923C-0A98-4422-AA2D-C7C411C31B31}">
      <dgm:prSet/>
      <dgm:spPr/>
      <dgm:t>
        <a:bodyPr/>
        <a:lstStyle/>
        <a:p>
          <a:endParaRPr lang="ru-RU"/>
        </a:p>
      </dgm:t>
    </dgm:pt>
    <dgm:pt modelId="{5D41E2E7-6B06-498D-A233-8AF37259E9A3}">
      <dgm:prSet phldrT="[Текст]"/>
      <dgm:spPr/>
      <dgm:t>
        <a:bodyPr/>
        <a:lstStyle/>
        <a:p>
          <a:r>
            <a:rPr lang="ru-RU" dirty="0" smtClean="0"/>
            <a:t>Государственный региональный заказ на переподготовку и повышение квалификации специалистов</a:t>
          </a:r>
          <a:endParaRPr lang="ru-RU" dirty="0"/>
        </a:p>
      </dgm:t>
    </dgm:pt>
    <dgm:pt modelId="{151B19F0-6A54-4166-943A-6E6C41B708B6}" type="parTrans" cxnId="{B95A0C21-B9D7-400F-912A-FEBD678D4C24}">
      <dgm:prSet/>
      <dgm:spPr/>
      <dgm:t>
        <a:bodyPr/>
        <a:lstStyle/>
        <a:p>
          <a:endParaRPr lang="ru-RU"/>
        </a:p>
      </dgm:t>
    </dgm:pt>
    <dgm:pt modelId="{4CF0BFE2-11A0-494A-AA97-8D6A221E3C00}" type="sibTrans" cxnId="{B95A0C21-B9D7-400F-912A-FEBD678D4C24}">
      <dgm:prSet/>
      <dgm:spPr/>
      <dgm:t>
        <a:bodyPr/>
        <a:lstStyle/>
        <a:p>
          <a:endParaRPr lang="ru-RU"/>
        </a:p>
      </dgm:t>
    </dgm:pt>
    <dgm:pt modelId="{9026A38E-91B2-43C2-B9D8-04CEF43B35DE}">
      <dgm:prSet phldrT="[Текст]"/>
      <dgm:spPr/>
      <dgm:t>
        <a:bodyPr/>
        <a:lstStyle/>
        <a:p>
          <a:r>
            <a:rPr lang="ru-RU" dirty="0" smtClean="0"/>
            <a:t>Система повышения квалификации и профессиональной переподготовки специалистов по вопросам профилактики распространения идеологии экстремизма и терроризма в образовательной сфере,</a:t>
          </a:r>
          <a:endParaRPr lang="ru-RU" dirty="0"/>
        </a:p>
      </dgm:t>
    </dgm:pt>
    <dgm:pt modelId="{64DBBD78-244B-4004-908D-FA1234C4BAA7}" type="parTrans" cxnId="{C182F43B-5893-4B30-A22B-14EE75393946}">
      <dgm:prSet/>
      <dgm:spPr/>
      <dgm:t>
        <a:bodyPr/>
        <a:lstStyle/>
        <a:p>
          <a:endParaRPr lang="ru-RU"/>
        </a:p>
      </dgm:t>
    </dgm:pt>
    <dgm:pt modelId="{5FBCBFD9-A0B3-4C6F-A7E7-B60DE57876D3}" type="sibTrans" cxnId="{C182F43B-5893-4B30-A22B-14EE75393946}">
      <dgm:prSet/>
      <dgm:spPr/>
      <dgm:t>
        <a:bodyPr/>
        <a:lstStyle/>
        <a:p>
          <a:endParaRPr lang="ru-RU"/>
        </a:p>
      </dgm:t>
    </dgm:pt>
    <dgm:pt modelId="{0717C13A-3FA5-4FB6-8F86-583F48DE6980}">
      <dgm:prSet phldrT="[Текст]" custT="1"/>
      <dgm:spPr/>
      <dgm:t>
        <a:bodyPr/>
        <a:lstStyle/>
        <a:p>
          <a:r>
            <a:rPr lang="ru-RU" sz="1600" dirty="0" smtClean="0"/>
            <a:t>Федеральные нормативно-правовые акты</a:t>
          </a:r>
          <a:endParaRPr lang="ru-RU" sz="1600" dirty="0"/>
        </a:p>
      </dgm:t>
    </dgm:pt>
    <dgm:pt modelId="{7AC2F88D-8A90-4D34-9619-70005D682496}" type="parTrans" cxnId="{25B58F02-9488-4145-A549-902F1D6FA33D}">
      <dgm:prSet/>
      <dgm:spPr/>
      <dgm:t>
        <a:bodyPr/>
        <a:lstStyle/>
        <a:p>
          <a:endParaRPr lang="ru-RU"/>
        </a:p>
      </dgm:t>
    </dgm:pt>
    <dgm:pt modelId="{A032299E-F546-4FD8-BECD-00ECE7F77D41}" type="sibTrans" cxnId="{25B58F02-9488-4145-A549-902F1D6FA33D}">
      <dgm:prSet/>
      <dgm:spPr/>
      <dgm:t>
        <a:bodyPr/>
        <a:lstStyle/>
        <a:p>
          <a:endParaRPr lang="ru-RU"/>
        </a:p>
      </dgm:t>
    </dgm:pt>
    <dgm:pt modelId="{2C42153B-28BB-4824-9264-2A9B593C5793}">
      <dgm:prSet phldrT="[Текст]" custT="1"/>
      <dgm:spPr/>
      <dgm:t>
        <a:bodyPr/>
        <a:lstStyle/>
        <a:p>
          <a:r>
            <a:rPr lang="ru-RU" sz="1600" dirty="0" smtClean="0"/>
            <a:t>Методические рекомендации, подготовленные аппаратом антитеррористической комиссии Ярославской области</a:t>
          </a:r>
          <a:endParaRPr lang="ru-RU" sz="1600" dirty="0"/>
        </a:p>
      </dgm:t>
    </dgm:pt>
    <dgm:pt modelId="{60709A0F-1A82-413A-BE09-6DCD7B01331F}" type="parTrans" cxnId="{722244BD-8EAC-4257-93CE-8B56203C695D}">
      <dgm:prSet/>
      <dgm:spPr/>
      <dgm:t>
        <a:bodyPr/>
        <a:lstStyle/>
        <a:p>
          <a:endParaRPr lang="ru-RU"/>
        </a:p>
      </dgm:t>
    </dgm:pt>
    <dgm:pt modelId="{BB2F5EFC-576E-43B3-87F2-7291818CFAE8}" type="sibTrans" cxnId="{722244BD-8EAC-4257-93CE-8B56203C695D}">
      <dgm:prSet/>
      <dgm:spPr/>
      <dgm:t>
        <a:bodyPr/>
        <a:lstStyle/>
        <a:p>
          <a:endParaRPr lang="ru-RU"/>
        </a:p>
      </dgm:t>
    </dgm:pt>
    <dgm:pt modelId="{4DA17087-479C-4A86-9CC4-8E345CBF16C6}">
      <dgm:prSet phldrT="[Текст]"/>
      <dgm:spPr/>
      <dgm:t>
        <a:bodyPr/>
        <a:lstStyle/>
        <a:p>
          <a:r>
            <a:rPr lang="ru-RU" dirty="0" smtClean="0"/>
            <a:t>Региональные конкурсы на лучшую образовательную организацию и педагога</a:t>
          </a:r>
          <a:endParaRPr lang="ru-RU" dirty="0"/>
        </a:p>
      </dgm:t>
    </dgm:pt>
    <dgm:pt modelId="{600846B1-6C40-4C0B-BAE6-E1C5878FAED2}" type="parTrans" cxnId="{1461FD8B-D53A-43DA-B8E3-E75FA74D2ED2}">
      <dgm:prSet/>
      <dgm:spPr/>
      <dgm:t>
        <a:bodyPr/>
        <a:lstStyle/>
        <a:p>
          <a:endParaRPr lang="ru-RU"/>
        </a:p>
      </dgm:t>
    </dgm:pt>
    <dgm:pt modelId="{5B70A517-0A41-4D3E-9C75-A3C8B5B62453}" type="sibTrans" cxnId="{1461FD8B-D53A-43DA-B8E3-E75FA74D2ED2}">
      <dgm:prSet/>
      <dgm:spPr/>
      <dgm:t>
        <a:bodyPr/>
        <a:lstStyle/>
        <a:p>
          <a:endParaRPr lang="ru-RU"/>
        </a:p>
      </dgm:t>
    </dgm:pt>
    <dgm:pt modelId="{A5D198DF-133B-439B-A4B8-3865A3C3098F}" type="pres">
      <dgm:prSet presAssocID="{8D6B1297-92BE-405F-89C9-BA555B0291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6F7C83-9378-40CB-A0BF-735D44948831}" type="pres">
      <dgm:prSet presAssocID="{8C1C9928-667F-4C4F-A25E-EC678B2190A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57C05-4C91-4F99-AB77-F4A668971E50}" type="pres">
      <dgm:prSet presAssocID="{7B2BDF08-AAC7-409F-B261-48E650050337}" presName="sibTrans" presStyleCnt="0"/>
      <dgm:spPr/>
    </dgm:pt>
    <dgm:pt modelId="{B839E1FB-7BB3-4990-AE12-56777C7CD358}" type="pres">
      <dgm:prSet presAssocID="{B2F6B463-B393-4329-8F26-BF50D7D3867B}" presName="node" presStyleLbl="node1" presStyleIdx="1" presStyleCnt="3" custScaleX="152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187DE9-5C64-4C91-8367-914A7C81670E}" type="pres">
      <dgm:prSet presAssocID="{4914F0C4-71BF-4D10-84DA-1B3846561481}" presName="sibTrans" presStyleCnt="0"/>
      <dgm:spPr/>
    </dgm:pt>
    <dgm:pt modelId="{6909F2FA-9F50-4FD9-BF02-74E00D4F21F1}" type="pres">
      <dgm:prSet presAssocID="{A670137D-6D8E-4B77-9543-8C75546A55DB}" presName="node" presStyleLbl="node1" presStyleIdx="2" presStyleCnt="3" custScaleX="162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85E9B5-D9BD-4178-BD16-4DBD2E0EF1D6}" srcId="{B2F6B463-B393-4329-8F26-BF50D7D3867B}" destId="{9EFE3ABE-FE7F-4303-8B3A-D1AB0D4143E7}" srcOrd="0" destOrd="0" parTransId="{49CE19E2-5D1B-43E4-A58C-BF2490000AB3}" sibTransId="{10FEC207-6917-45BE-9C3F-2B85F34F27C9}"/>
    <dgm:cxn modelId="{964A503D-6DF7-4F92-9788-EFB70CE9B59B}" srcId="{8C1C9928-667F-4C4F-A25E-EC678B2190AF}" destId="{6C2E3688-ADDD-4848-9F6C-0319ED8783B7}" srcOrd="1" destOrd="0" parTransId="{A0EAF06A-D117-4D64-910E-5EE32F5E429A}" sibTransId="{17E0A483-C495-41CE-A624-FA8D59FF07A2}"/>
    <dgm:cxn modelId="{726FC521-7E82-4B3C-A0DB-64E6E449FE1A}" type="presOf" srcId="{8D6B1297-92BE-405F-89C9-BA555B029160}" destId="{A5D198DF-133B-439B-A4B8-3865A3C3098F}" srcOrd="0" destOrd="0" presId="urn:microsoft.com/office/officeart/2005/8/layout/hList6"/>
    <dgm:cxn modelId="{D9D3B09E-40E6-4326-8596-0127CBFA192F}" type="presOf" srcId="{5D41E2E7-6B06-498D-A233-8AF37259E9A3}" destId="{6909F2FA-9F50-4FD9-BF02-74E00D4F21F1}" srcOrd="0" destOrd="1" presId="urn:microsoft.com/office/officeart/2005/8/layout/hList6"/>
    <dgm:cxn modelId="{13E1BF39-CC42-4510-80E9-8DD2C118C6BC}" type="presOf" srcId="{83D2C7D6-4A1F-4CE1-B0B2-FC8086E25D8C}" destId="{B839E1FB-7BB3-4990-AE12-56777C7CD358}" srcOrd="0" destOrd="3" presId="urn:microsoft.com/office/officeart/2005/8/layout/hList6"/>
    <dgm:cxn modelId="{D22E923C-0A98-4422-AA2D-C7C411C31B31}" srcId="{8D6B1297-92BE-405F-89C9-BA555B029160}" destId="{A670137D-6D8E-4B77-9543-8C75546A55DB}" srcOrd="2" destOrd="0" parTransId="{723401C3-1729-491E-8B2F-5AEAEB0BB5B5}" sibTransId="{545DC069-CF82-4AD5-93EA-382BE99EF400}"/>
    <dgm:cxn modelId="{5FC62651-AD3D-4BBB-83D2-4C335CB2877B}" type="presOf" srcId="{6C2E3688-ADDD-4848-9F6C-0319ED8783B7}" destId="{A86F7C83-9378-40CB-A0BF-735D44948831}" srcOrd="0" destOrd="2" presId="urn:microsoft.com/office/officeart/2005/8/layout/hList6"/>
    <dgm:cxn modelId="{307CC3E6-C684-4481-9CE2-8CA89E45DE20}" srcId="{8D6B1297-92BE-405F-89C9-BA555B029160}" destId="{8C1C9928-667F-4C4F-A25E-EC678B2190AF}" srcOrd="0" destOrd="0" parTransId="{7DAF252B-4809-4508-837B-B56ABD57E274}" sibTransId="{7B2BDF08-AAC7-409F-B261-48E650050337}"/>
    <dgm:cxn modelId="{C182F43B-5893-4B30-A22B-14EE75393946}" srcId="{A670137D-6D8E-4B77-9543-8C75546A55DB}" destId="{9026A38E-91B2-43C2-B9D8-04CEF43B35DE}" srcOrd="1" destOrd="0" parTransId="{64DBBD78-244B-4004-908D-FA1234C4BAA7}" sibTransId="{5FBCBFD9-A0B3-4C6F-A7E7-B60DE57876D3}"/>
    <dgm:cxn modelId="{6AE051A2-F0B6-4D7A-83FE-9237BD156313}" srcId="{8D6B1297-92BE-405F-89C9-BA555B029160}" destId="{B2F6B463-B393-4329-8F26-BF50D7D3867B}" srcOrd="1" destOrd="0" parTransId="{7DA12E3B-D4C5-46A6-A93C-BD5C8722259A}" sibTransId="{4914F0C4-71BF-4D10-84DA-1B3846561481}"/>
    <dgm:cxn modelId="{4075586C-6C2E-433D-A3CC-93E51781B061}" type="presOf" srcId="{B2F6B463-B393-4329-8F26-BF50D7D3867B}" destId="{B839E1FB-7BB3-4990-AE12-56777C7CD358}" srcOrd="0" destOrd="0" presId="urn:microsoft.com/office/officeart/2005/8/layout/hList6"/>
    <dgm:cxn modelId="{1F6D58CE-A252-4285-B46C-D08B4F8B94D4}" type="presOf" srcId="{A670137D-6D8E-4B77-9543-8C75546A55DB}" destId="{6909F2FA-9F50-4FD9-BF02-74E00D4F21F1}" srcOrd="0" destOrd="0" presId="urn:microsoft.com/office/officeart/2005/8/layout/hList6"/>
    <dgm:cxn modelId="{B95A0C21-B9D7-400F-912A-FEBD678D4C24}" srcId="{A670137D-6D8E-4B77-9543-8C75546A55DB}" destId="{5D41E2E7-6B06-498D-A233-8AF37259E9A3}" srcOrd="0" destOrd="0" parTransId="{151B19F0-6A54-4166-943A-6E6C41B708B6}" sibTransId="{4CF0BFE2-11A0-494A-AA97-8D6A221E3C00}"/>
    <dgm:cxn modelId="{1461FD8B-D53A-43DA-B8E3-E75FA74D2ED2}" srcId="{A670137D-6D8E-4B77-9543-8C75546A55DB}" destId="{4DA17087-479C-4A86-9CC4-8E345CBF16C6}" srcOrd="2" destOrd="0" parTransId="{600846B1-6C40-4C0B-BAE6-E1C5878FAED2}" sibTransId="{5B70A517-0A41-4D3E-9C75-A3C8B5B62453}"/>
    <dgm:cxn modelId="{722244BD-8EAC-4257-93CE-8B56203C695D}" srcId="{B2F6B463-B393-4329-8F26-BF50D7D3867B}" destId="{2C42153B-28BB-4824-9264-2A9B593C5793}" srcOrd="1" destOrd="0" parTransId="{60709A0F-1A82-413A-BE09-6DCD7B01331F}" sibTransId="{BB2F5EFC-576E-43B3-87F2-7291818CFAE8}"/>
    <dgm:cxn modelId="{D84FEFDD-5FD4-4F9B-B960-9D7246769624}" type="presOf" srcId="{4DA17087-479C-4A86-9CC4-8E345CBF16C6}" destId="{6909F2FA-9F50-4FD9-BF02-74E00D4F21F1}" srcOrd="0" destOrd="3" presId="urn:microsoft.com/office/officeart/2005/8/layout/hList6"/>
    <dgm:cxn modelId="{812C97D5-D488-4073-A870-CC52DF70D3FC}" srcId="{8C1C9928-667F-4C4F-A25E-EC678B2190AF}" destId="{B8EB9BCF-4689-4BBB-AA5D-BEF4B601C212}" srcOrd="2" destOrd="0" parTransId="{4A74736D-3D10-4C74-91EC-FAFEE2001F04}" sibTransId="{67925473-0375-4511-9E63-F20A80A921E7}"/>
    <dgm:cxn modelId="{C8403024-12CE-40FC-866B-2CB33391B782}" type="presOf" srcId="{0717C13A-3FA5-4FB6-8F86-583F48DE6980}" destId="{A86F7C83-9378-40CB-A0BF-735D44948831}" srcOrd="0" destOrd="1" presId="urn:microsoft.com/office/officeart/2005/8/layout/hList6"/>
    <dgm:cxn modelId="{96CBFFC9-9FA5-4E33-AB43-44784619C679}" type="presOf" srcId="{9EFE3ABE-FE7F-4303-8B3A-D1AB0D4143E7}" destId="{B839E1FB-7BB3-4990-AE12-56777C7CD358}" srcOrd="0" destOrd="1" presId="urn:microsoft.com/office/officeart/2005/8/layout/hList6"/>
    <dgm:cxn modelId="{0C1D9D55-FEE5-4859-A7CD-7854F04775CD}" type="presOf" srcId="{9026A38E-91B2-43C2-B9D8-04CEF43B35DE}" destId="{6909F2FA-9F50-4FD9-BF02-74E00D4F21F1}" srcOrd="0" destOrd="2" presId="urn:microsoft.com/office/officeart/2005/8/layout/hList6"/>
    <dgm:cxn modelId="{4C04FF59-19BA-4095-97BC-772B091F8707}" type="presOf" srcId="{2C42153B-28BB-4824-9264-2A9B593C5793}" destId="{B839E1FB-7BB3-4990-AE12-56777C7CD358}" srcOrd="0" destOrd="2" presId="urn:microsoft.com/office/officeart/2005/8/layout/hList6"/>
    <dgm:cxn modelId="{25B58F02-9488-4145-A549-902F1D6FA33D}" srcId="{8C1C9928-667F-4C4F-A25E-EC678B2190AF}" destId="{0717C13A-3FA5-4FB6-8F86-583F48DE6980}" srcOrd="0" destOrd="0" parTransId="{7AC2F88D-8A90-4D34-9619-70005D682496}" sibTransId="{A032299E-F546-4FD8-BECD-00ECE7F77D41}"/>
    <dgm:cxn modelId="{83D34F4A-0C45-4B46-B399-496187533980}" type="presOf" srcId="{8C1C9928-667F-4C4F-A25E-EC678B2190AF}" destId="{A86F7C83-9378-40CB-A0BF-735D44948831}" srcOrd="0" destOrd="0" presId="urn:microsoft.com/office/officeart/2005/8/layout/hList6"/>
    <dgm:cxn modelId="{B2766928-AD01-44BB-8E76-2803A82F2A68}" type="presOf" srcId="{B8EB9BCF-4689-4BBB-AA5D-BEF4B601C212}" destId="{A86F7C83-9378-40CB-A0BF-735D44948831}" srcOrd="0" destOrd="3" presId="urn:microsoft.com/office/officeart/2005/8/layout/hList6"/>
    <dgm:cxn modelId="{2A5E1D59-E842-4EC4-90E8-D122ED7A0EB4}" srcId="{B2F6B463-B393-4329-8F26-BF50D7D3867B}" destId="{83D2C7D6-4A1F-4CE1-B0B2-FC8086E25D8C}" srcOrd="2" destOrd="0" parTransId="{4D74306F-26E3-4BF5-B60C-76B40C51DCA3}" sibTransId="{C7BBBE34-CC0E-4C74-9527-C2C85B448DEC}"/>
    <dgm:cxn modelId="{D41E724D-C281-46F9-ABCC-DC68377D513E}" type="presParOf" srcId="{A5D198DF-133B-439B-A4B8-3865A3C3098F}" destId="{A86F7C83-9378-40CB-A0BF-735D44948831}" srcOrd="0" destOrd="0" presId="urn:microsoft.com/office/officeart/2005/8/layout/hList6"/>
    <dgm:cxn modelId="{FF3E3059-6F42-464F-84D4-7B1658ED5D44}" type="presParOf" srcId="{A5D198DF-133B-439B-A4B8-3865A3C3098F}" destId="{76457C05-4C91-4F99-AB77-F4A668971E50}" srcOrd="1" destOrd="0" presId="urn:microsoft.com/office/officeart/2005/8/layout/hList6"/>
    <dgm:cxn modelId="{FAD26426-DDAB-48B7-A56E-1D7C706CF295}" type="presParOf" srcId="{A5D198DF-133B-439B-A4B8-3865A3C3098F}" destId="{B839E1FB-7BB3-4990-AE12-56777C7CD358}" srcOrd="2" destOrd="0" presId="urn:microsoft.com/office/officeart/2005/8/layout/hList6"/>
    <dgm:cxn modelId="{74A60FB8-953F-4479-9496-F67166E9641D}" type="presParOf" srcId="{A5D198DF-133B-439B-A4B8-3865A3C3098F}" destId="{77187DE9-5C64-4C91-8367-914A7C81670E}" srcOrd="3" destOrd="0" presId="urn:microsoft.com/office/officeart/2005/8/layout/hList6"/>
    <dgm:cxn modelId="{EFFA47D5-8A52-4526-AE1E-C3F37D29E5EA}" type="presParOf" srcId="{A5D198DF-133B-439B-A4B8-3865A3C3098F}" destId="{6909F2FA-9F50-4FD9-BF02-74E00D4F21F1}" srcOrd="4" destOrd="0" presId="urn:microsoft.com/office/officeart/2005/8/layout/h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создание единой базы информационно-методических материалов по профилактике экстремизма и терроризма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5A1E1F5C-D5CC-43C3-8DE2-6B1290A2F26F}">
      <dgm:prSet phldrT="[Текст]" custT="1"/>
      <dgm:spPr/>
      <dgm:t>
        <a:bodyPr/>
        <a:lstStyle/>
        <a:p>
          <a:pPr algn="r"/>
          <a:r>
            <a:rPr lang="ru-RU" sz="2200" dirty="0" smtClean="0"/>
            <a:t>- участие в федеральных и региональных конференциях и совещаниях, связанных с вопросами противодействия терроризму и экстремизму в образовательной сфере и молодежной среде</a:t>
          </a:r>
          <a:endParaRPr lang="ru-RU" sz="2200" dirty="0"/>
        </a:p>
      </dgm:t>
    </dgm:pt>
    <dgm:pt modelId="{91FF0FEB-3015-4AF2-A7A1-14CEEDC963F3}" type="parTrans" cxnId="{AE684611-0468-4BC2-9097-B2B67B7A2C6E}">
      <dgm:prSet/>
      <dgm:spPr/>
      <dgm:t>
        <a:bodyPr/>
        <a:lstStyle/>
        <a:p>
          <a:endParaRPr lang="ru-RU"/>
        </a:p>
      </dgm:t>
    </dgm:pt>
    <dgm:pt modelId="{903F4BEC-AFD8-4906-89A6-32001D152A3A}" type="sibTrans" cxnId="{AE684611-0468-4BC2-9097-B2B67B7A2C6E}">
      <dgm:prSet/>
      <dgm:spPr/>
      <dgm:t>
        <a:bodyPr/>
        <a:lstStyle/>
        <a:p>
          <a:endParaRPr lang="ru-RU"/>
        </a:p>
      </dgm:t>
    </dgm:pt>
    <dgm:pt modelId="{CF40A401-1C7D-423B-8FD0-D2B31A822F68}">
      <dgm:prSet phldrT="[Текст]"/>
      <dgm:spPr/>
      <dgm:t>
        <a:bodyPr/>
        <a:lstStyle/>
        <a:p>
          <a:pPr algn="r"/>
          <a:r>
            <a:rPr lang="ru-RU" dirty="0" smtClean="0"/>
            <a:t>- участие в заседаниях региональной рабочей группы по информационному противодействию терроризму</a:t>
          </a:r>
        </a:p>
      </dgm:t>
    </dgm:pt>
    <dgm:pt modelId="{90CAC7D8-CE3F-4AF8-810D-B08181749A55}" type="parTrans" cxnId="{0AF777C0-639E-493A-A838-4E9912E04A2D}">
      <dgm:prSet/>
      <dgm:spPr/>
      <dgm:t>
        <a:bodyPr/>
        <a:lstStyle/>
        <a:p>
          <a:endParaRPr lang="ru-RU"/>
        </a:p>
      </dgm:t>
    </dgm:pt>
    <dgm:pt modelId="{2315AB51-FD56-418E-84C9-AC9903F638A7}" type="sibTrans" cxnId="{0AF777C0-639E-493A-A838-4E9912E04A2D}">
      <dgm:prSet/>
      <dgm:spPr/>
      <dgm:t>
        <a:bodyPr/>
        <a:lstStyle/>
        <a:p>
          <a:endParaRPr lang="ru-RU"/>
        </a:p>
      </dgm:t>
    </dgm:pt>
    <dgm:pt modelId="{1C0E42C8-877C-4E3F-A1E3-6A16EEBF714C}">
      <dgm:prSet phldrT="[Текст]"/>
      <dgm:spPr/>
      <dgm:t>
        <a:bodyPr/>
        <a:lstStyle/>
        <a:p>
          <a:pPr algn="r"/>
          <a:r>
            <a:rPr lang="ru-RU" dirty="0" smtClean="0"/>
            <a:t>- привлечение партнеров проекта в качестве преподавателей дополнительного профессионального образования педагогов</a:t>
          </a:r>
        </a:p>
      </dgm:t>
    </dgm:pt>
    <dgm:pt modelId="{558292D3-46BC-4857-8108-0F89045ECEBF}" type="parTrans" cxnId="{5D19DAE8-7D8A-4717-9FA1-60C5F09BBAED}">
      <dgm:prSet/>
      <dgm:spPr/>
      <dgm:t>
        <a:bodyPr/>
        <a:lstStyle/>
        <a:p>
          <a:endParaRPr lang="ru-RU"/>
        </a:p>
      </dgm:t>
    </dgm:pt>
    <dgm:pt modelId="{6A82FB8C-3341-4C82-82ED-F7D603D6F305}" type="sibTrans" cxnId="{5D19DAE8-7D8A-4717-9FA1-60C5F09BBAED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4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4"/>
      <dgm:spPr/>
      <dgm:t>
        <a:bodyPr/>
        <a:lstStyle/>
        <a:p>
          <a:endParaRPr lang="ru-RU"/>
        </a:p>
      </dgm:t>
    </dgm:pt>
    <dgm:pt modelId="{BCB23200-AAC5-4E5D-B0A3-0076FE3CE542}" type="pres">
      <dgm:prSet presAssocID="{5A1E1F5C-D5CC-43C3-8DE2-6B1290A2F26F}" presName="vertSpace2" presStyleLbl="node1" presStyleIdx="0" presStyleCnt="4"/>
      <dgm:spPr/>
    </dgm:pt>
    <dgm:pt modelId="{A802B886-CB06-48D5-BE21-EE16094998A4}" type="pres">
      <dgm:prSet presAssocID="{5A1E1F5C-D5CC-43C3-8DE2-6B1290A2F26F}" presName="circle2" presStyleLbl="node1" presStyleIdx="1" presStyleCnt="4"/>
      <dgm:spPr/>
    </dgm:pt>
    <dgm:pt modelId="{7F2AF5BA-B596-4505-B845-BA5E5F058614}" type="pres">
      <dgm:prSet presAssocID="{5A1E1F5C-D5CC-43C3-8DE2-6B1290A2F26F}" presName="rect2" presStyleLbl="alignAcc1" presStyleIdx="1" presStyleCnt="4"/>
      <dgm:spPr/>
      <dgm:t>
        <a:bodyPr/>
        <a:lstStyle/>
        <a:p>
          <a:endParaRPr lang="ru-RU"/>
        </a:p>
      </dgm:t>
    </dgm:pt>
    <dgm:pt modelId="{B64EADC6-BC23-4444-B5E5-ED0D3D464447}" type="pres">
      <dgm:prSet presAssocID="{CF40A401-1C7D-423B-8FD0-D2B31A822F68}" presName="vertSpace3" presStyleLbl="node1" presStyleIdx="1" presStyleCnt="4"/>
      <dgm:spPr/>
    </dgm:pt>
    <dgm:pt modelId="{A7892B6E-1D9A-4CEA-A7EB-A63195AB0E3A}" type="pres">
      <dgm:prSet presAssocID="{CF40A401-1C7D-423B-8FD0-D2B31A822F68}" presName="circle3" presStyleLbl="node1" presStyleIdx="2" presStyleCnt="4"/>
      <dgm:spPr/>
    </dgm:pt>
    <dgm:pt modelId="{C0DDB851-4FD0-4039-B5AA-9A1AAE957C4D}" type="pres">
      <dgm:prSet presAssocID="{CF40A401-1C7D-423B-8FD0-D2B31A822F68}" presName="rect3" presStyleLbl="alignAcc1" presStyleIdx="2" presStyleCnt="4"/>
      <dgm:spPr/>
      <dgm:t>
        <a:bodyPr/>
        <a:lstStyle/>
        <a:p>
          <a:endParaRPr lang="ru-RU"/>
        </a:p>
      </dgm:t>
    </dgm:pt>
    <dgm:pt modelId="{F7AC3F66-1F21-47AC-9841-019F4A2CAFA8}" type="pres">
      <dgm:prSet presAssocID="{1C0E42C8-877C-4E3F-A1E3-6A16EEBF714C}" presName="vertSpace4" presStyleLbl="node1" presStyleIdx="2" presStyleCnt="4"/>
      <dgm:spPr/>
    </dgm:pt>
    <dgm:pt modelId="{13E767DE-C7CA-4485-AA59-DBB6DBC8C402}" type="pres">
      <dgm:prSet presAssocID="{1C0E42C8-877C-4E3F-A1E3-6A16EEBF714C}" presName="circle4" presStyleLbl="node1" presStyleIdx="3" presStyleCnt="4"/>
      <dgm:spPr/>
    </dgm:pt>
    <dgm:pt modelId="{9B2CFBB5-CD14-40BE-A05D-41D1304B4669}" type="pres">
      <dgm:prSet presAssocID="{1C0E42C8-877C-4E3F-A1E3-6A16EEBF714C}" presName="rect4" presStyleLbl="alignAcc1" presStyleIdx="3" presStyleCnt="4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2EDF5-9989-4C73-84B1-0F66D4AD92DE}" type="pres">
      <dgm:prSet presAssocID="{5A1E1F5C-D5CC-43C3-8DE2-6B1290A2F26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13B3B-678C-4C29-A65D-7856FAB0BBC4}" type="pres">
      <dgm:prSet presAssocID="{CF40A401-1C7D-423B-8FD0-D2B31A822F68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C6155-BCBE-4281-B111-5FCC274BD9C9}" type="pres">
      <dgm:prSet presAssocID="{1C0E42C8-877C-4E3F-A1E3-6A16EEBF714C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F777C0-639E-493A-A838-4E9912E04A2D}" srcId="{79EF7C68-4AE5-4798-94B6-203DF8BDF8FE}" destId="{CF40A401-1C7D-423B-8FD0-D2B31A822F68}" srcOrd="2" destOrd="0" parTransId="{90CAC7D8-CE3F-4AF8-810D-B08181749A55}" sibTransId="{2315AB51-FD56-418E-84C9-AC9903F638A7}"/>
    <dgm:cxn modelId="{AE684611-0468-4BC2-9097-B2B67B7A2C6E}" srcId="{79EF7C68-4AE5-4798-94B6-203DF8BDF8FE}" destId="{5A1E1F5C-D5CC-43C3-8DE2-6B1290A2F26F}" srcOrd="1" destOrd="0" parTransId="{91FF0FEB-3015-4AF2-A7A1-14CEEDC963F3}" sibTransId="{903F4BEC-AFD8-4906-89A6-32001D152A3A}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5D19DAE8-7D8A-4717-9FA1-60C5F09BBAED}" srcId="{79EF7C68-4AE5-4798-94B6-203DF8BDF8FE}" destId="{1C0E42C8-877C-4E3F-A1E3-6A16EEBF714C}" srcOrd="3" destOrd="0" parTransId="{558292D3-46BC-4857-8108-0F89045ECEBF}" sibTransId="{6A82FB8C-3341-4C82-82ED-F7D603D6F305}"/>
    <dgm:cxn modelId="{8D83B13B-4049-4642-AEDF-71A17EEC1FF6}" type="presOf" srcId="{CF40A401-1C7D-423B-8FD0-D2B31A822F68}" destId="{C0DDB851-4FD0-4039-B5AA-9A1AAE957C4D}" srcOrd="0" destOrd="0" presId="urn:microsoft.com/office/officeart/2005/8/layout/target3"/>
    <dgm:cxn modelId="{5F2B14B4-A603-430D-AF2B-79F6AF76656D}" type="presOf" srcId="{CF40A401-1C7D-423B-8FD0-D2B31A822F68}" destId="{9A213B3B-678C-4C29-A65D-7856FAB0BBC4}" srcOrd="1" destOrd="0" presId="urn:microsoft.com/office/officeart/2005/8/layout/target3"/>
    <dgm:cxn modelId="{73EB1DD3-3DE2-4951-B785-3AFDEA81FB5C}" type="presOf" srcId="{22B93C7B-3852-4D60-A1F4-C0EDAAA5F9F0}" destId="{EDC308FB-F39B-4D86-A101-5AC8C8DE3E3C}" srcOrd="0" destOrd="0" presId="urn:microsoft.com/office/officeart/2005/8/layout/target3"/>
    <dgm:cxn modelId="{DB82F0AC-3E64-457A-910B-A77F5BE7C5A4}" type="presOf" srcId="{22B93C7B-3852-4D60-A1F4-C0EDAAA5F9F0}" destId="{6702EBBF-1290-4D67-AA9F-93E54549FFE9}" srcOrd="1" destOrd="0" presId="urn:microsoft.com/office/officeart/2005/8/layout/target3"/>
    <dgm:cxn modelId="{4CD108B5-6BF7-47C6-A08F-17592CBD0745}" type="presOf" srcId="{5A1E1F5C-D5CC-43C3-8DE2-6B1290A2F26F}" destId="{7F2AF5BA-B596-4505-B845-BA5E5F058614}" srcOrd="0" destOrd="0" presId="urn:microsoft.com/office/officeart/2005/8/layout/target3"/>
    <dgm:cxn modelId="{E3A48241-03A0-4168-9D2C-DD2FD29EF637}" type="presOf" srcId="{79EF7C68-4AE5-4798-94B6-203DF8BDF8FE}" destId="{B4EDA9B9-2B30-47C4-9C3E-B61E085785D6}" srcOrd="0" destOrd="0" presId="urn:microsoft.com/office/officeart/2005/8/layout/target3"/>
    <dgm:cxn modelId="{49552086-64BA-4D38-BCC0-EACC95228BDB}" type="presOf" srcId="{1C0E42C8-877C-4E3F-A1E3-6A16EEBF714C}" destId="{9F1C6155-BCBE-4281-B111-5FCC274BD9C9}" srcOrd="1" destOrd="0" presId="urn:microsoft.com/office/officeart/2005/8/layout/target3"/>
    <dgm:cxn modelId="{5BF59F2D-4DFD-49B0-89A8-1732DBB65592}" type="presOf" srcId="{5A1E1F5C-D5CC-43C3-8DE2-6B1290A2F26F}" destId="{6FB2EDF5-9989-4C73-84B1-0F66D4AD92DE}" srcOrd="1" destOrd="0" presId="urn:microsoft.com/office/officeart/2005/8/layout/target3"/>
    <dgm:cxn modelId="{6BBCA445-0CE2-44A6-96C4-36563F50C594}" type="presOf" srcId="{1C0E42C8-877C-4E3F-A1E3-6A16EEBF714C}" destId="{9B2CFBB5-CD14-40BE-A05D-41D1304B4669}" srcOrd="0" destOrd="0" presId="urn:microsoft.com/office/officeart/2005/8/layout/target3"/>
    <dgm:cxn modelId="{FD46E15D-CFC6-451B-9F59-B0A95A901F62}" type="presParOf" srcId="{B4EDA9B9-2B30-47C4-9C3E-B61E085785D6}" destId="{A9D4C378-A979-42DC-87F3-C571C5FFF007}" srcOrd="0" destOrd="0" presId="urn:microsoft.com/office/officeart/2005/8/layout/target3"/>
    <dgm:cxn modelId="{19DF3E14-6B61-4B31-95DC-9E8A4414E65A}" type="presParOf" srcId="{B4EDA9B9-2B30-47C4-9C3E-B61E085785D6}" destId="{880716F6-2EE2-49BB-99ED-C49F164F04EC}" srcOrd="1" destOrd="0" presId="urn:microsoft.com/office/officeart/2005/8/layout/target3"/>
    <dgm:cxn modelId="{4ED63DF9-06CB-4C84-A4E1-54B75C34F64E}" type="presParOf" srcId="{B4EDA9B9-2B30-47C4-9C3E-B61E085785D6}" destId="{EDC308FB-F39B-4D86-A101-5AC8C8DE3E3C}" srcOrd="2" destOrd="0" presId="urn:microsoft.com/office/officeart/2005/8/layout/target3"/>
    <dgm:cxn modelId="{6F38DD64-5AE5-4B34-9875-6AF29AFDB4B9}" type="presParOf" srcId="{B4EDA9B9-2B30-47C4-9C3E-B61E085785D6}" destId="{BCB23200-AAC5-4E5D-B0A3-0076FE3CE542}" srcOrd="3" destOrd="0" presId="urn:microsoft.com/office/officeart/2005/8/layout/target3"/>
    <dgm:cxn modelId="{B4FBFE28-9C38-43CB-99A4-04B45028C473}" type="presParOf" srcId="{B4EDA9B9-2B30-47C4-9C3E-B61E085785D6}" destId="{A802B886-CB06-48D5-BE21-EE16094998A4}" srcOrd="4" destOrd="0" presId="urn:microsoft.com/office/officeart/2005/8/layout/target3"/>
    <dgm:cxn modelId="{5D32D176-C10C-43BC-B670-4B01A1D26144}" type="presParOf" srcId="{B4EDA9B9-2B30-47C4-9C3E-B61E085785D6}" destId="{7F2AF5BA-B596-4505-B845-BA5E5F058614}" srcOrd="5" destOrd="0" presId="urn:microsoft.com/office/officeart/2005/8/layout/target3"/>
    <dgm:cxn modelId="{D2D3228F-6958-46DA-B10D-08DBF9CABA80}" type="presParOf" srcId="{B4EDA9B9-2B30-47C4-9C3E-B61E085785D6}" destId="{B64EADC6-BC23-4444-B5E5-ED0D3D464447}" srcOrd="6" destOrd="0" presId="urn:microsoft.com/office/officeart/2005/8/layout/target3"/>
    <dgm:cxn modelId="{DE45AC9D-F0E7-400D-A423-A36D98545EBE}" type="presParOf" srcId="{B4EDA9B9-2B30-47C4-9C3E-B61E085785D6}" destId="{A7892B6E-1D9A-4CEA-A7EB-A63195AB0E3A}" srcOrd="7" destOrd="0" presId="urn:microsoft.com/office/officeart/2005/8/layout/target3"/>
    <dgm:cxn modelId="{ADEFA17B-997B-4BCF-A087-7BACE6C7C23D}" type="presParOf" srcId="{B4EDA9B9-2B30-47C4-9C3E-B61E085785D6}" destId="{C0DDB851-4FD0-4039-B5AA-9A1AAE957C4D}" srcOrd="8" destOrd="0" presId="urn:microsoft.com/office/officeart/2005/8/layout/target3"/>
    <dgm:cxn modelId="{F4FA9127-5297-45EE-B8EF-AAE8BC3AED49}" type="presParOf" srcId="{B4EDA9B9-2B30-47C4-9C3E-B61E085785D6}" destId="{F7AC3F66-1F21-47AC-9841-019F4A2CAFA8}" srcOrd="9" destOrd="0" presId="urn:microsoft.com/office/officeart/2005/8/layout/target3"/>
    <dgm:cxn modelId="{02756CAD-9B9E-4DFA-AB59-040765C037BE}" type="presParOf" srcId="{B4EDA9B9-2B30-47C4-9C3E-B61E085785D6}" destId="{13E767DE-C7CA-4485-AA59-DBB6DBC8C402}" srcOrd="10" destOrd="0" presId="urn:microsoft.com/office/officeart/2005/8/layout/target3"/>
    <dgm:cxn modelId="{D67B37B6-4E1A-4AB8-96B2-7FE49EB4D886}" type="presParOf" srcId="{B4EDA9B9-2B30-47C4-9C3E-B61E085785D6}" destId="{9B2CFBB5-CD14-40BE-A05D-41D1304B4669}" srcOrd="11" destOrd="0" presId="urn:microsoft.com/office/officeart/2005/8/layout/target3"/>
    <dgm:cxn modelId="{62FD4048-9099-47C7-93F3-C34C4EB3CC2B}" type="presParOf" srcId="{B4EDA9B9-2B30-47C4-9C3E-B61E085785D6}" destId="{6702EBBF-1290-4D67-AA9F-93E54549FFE9}" srcOrd="12" destOrd="0" presId="urn:microsoft.com/office/officeart/2005/8/layout/target3"/>
    <dgm:cxn modelId="{3A324C58-E524-4937-AD30-82482BE7F6CD}" type="presParOf" srcId="{B4EDA9B9-2B30-47C4-9C3E-B61E085785D6}" destId="{6FB2EDF5-9989-4C73-84B1-0F66D4AD92DE}" srcOrd="13" destOrd="0" presId="urn:microsoft.com/office/officeart/2005/8/layout/target3"/>
    <dgm:cxn modelId="{4C40C1C9-67A9-4992-A915-7CEB55DC8072}" type="presParOf" srcId="{B4EDA9B9-2B30-47C4-9C3E-B61E085785D6}" destId="{9A213B3B-678C-4C29-A65D-7856FAB0BBC4}" srcOrd="14" destOrd="0" presId="urn:microsoft.com/office/officeart/2005/8/layout/target3"/>
    <dgm:cxn modelId="{7CE3DF8F-DD7F-41A5-A1A6-F3C8D1A40F79}" type="presParOf" srcId="{B4EDA9B9-2B30-47C4-9C3E-B61E085785D6}" destId="{9F1C6155-BCBE-4281-B111-5FCC274BD9C9}" srcOrd="15" destOrd="0" presId="urn:microsoft.com/office/officeart/2005/8/layout/targe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ППК «Организация профилактических мероприятий по противодействию терроризму и экстремизму в образовательном учреждении»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5A1E1F5C-D5CC-43C3-8DE2-6B1290A2F26F}">
      <dgm:prSet phldrT="[Текст]" custT="1"/>
      <dgm:spPr/>
      <dgm:t>
        <a:bodyPr/>
        <a:lstStyle/>
        <a:p>
          <a:pPr algn="r"/>
          <a:r>
            <a:rPr lang="ru-RU" sz="2200" dirty="0" smtClean="0"/>
            <a:t>- ППК «Актуальные вопросы развития региональной системы образования (вариативный модуль ««Профилактика распространения идеологии терроризма и экстремизма в образовательной сфере»)»</a:t>
          </a:r>
          <a:endParaRPr lang="ru-RU" sz="2200" dirty="0"/>
        </a:p>
      </dgm:t>
    </dgm:pt>
    <dgm:pt modelId="{91FF0FEB-3015-4AF2-A7A1-14CEEDC963F3}" type="parTrans" cxnId="{AE684611-0468-4BC2-9097-B2B67B7A2C6E}">
      <dgm:prSet/>
      <dgm:spPr/>
      <dgm:t>
        <a:bodyPr/>
        <a:lstStyle/>
        <a:p>
          <a:endParaRPr lang="ru-RU"/>
        </a:p>
      </dgm:t>
    </dgm:pt>
    <dgm:pt modelId="{903F4BEC-AFD8-4906-89A6-32001D152A3A}" type="sibTrans" cxnId="{AE684611-0468-4BC2-9097-B2B67B7A2C6E}">
      <dgm:prSet/>
      <dgm:spPr/>
      <dgm:t>
        <a:bodyPr/>
        <a:lstStyle/>
        <a:p>
          <a:endParaRPr lang="ru-RU"/>
        </a:p>
      </dgm:t>
    </dgm:pt>
    <dgm:pt modelId="{CF40A401-1C7D-423B-8FD0-D2B31A822F68}">
      <dgm:prSet phldrT="[Текст]"/>
      <dgm:spPr/>
      <dgm:t>
        <a:bodyPr/>
        <a:lstStyle/>
        <a:p>
          <a:pPr algn="r"/>
          <a:r>
            <a:rPr lang="ru-RU" dirty="0" smtClean="0"/>
            <a:t>- организованы учебные семинары по обучению педагогов визуальной психодиагностике подростков в учебном коллективе (школьный </a:t>
          </a:r>
          <a:r>
            <a:rPr lang="ru-RU" dirty="0" err="1" smtClean="0"/>
            <a:t>профайлинг</a:t>
          </a:r>
          <a:r>
            <a:rPr lang="ru-RU" dirty="0" smtClean="0"/>
            <a:t>)</a:t>
          </a:r>
        </a:p>
      </dgm:t>
    </dgm:pt>
    <dgm:pt modelId="{90CAC7D8-CE3F-4AF8-810D-B08181749A55}" type="parTrans" cxnId="{0AF777C0-639E-493A-A838-4E9912E04A2D}">
      <dgm:prSet/>
      <dgm:spPr/>
      <dgm:t>
        <a:bodyPr/>
        <a:lstStyle/>
        <a:p>
          <a:endParaRPr lang="ru-RU"/>
        </a:p>
      </dgm:t>
    </dgm:pt>
    <dgm:pt modelId="{2315AB51-FD56-418E-84C9-AC9903F638A7}" type="sibTrans" cxnId="{0AF777C0-639E-493A-A838-4E9912E04A2D}">
      <dgm:prSet/>
      <dgm:spPr/>
      <dgm:t>
        <a:bodyPr/>
        <a:lstStyle/>
        <a:p>
          <a:endParaRPr lang="ru-RU"/>
        </a:p>
      </dgm:t>
    </dgm:pt>
    <dgm:pt modelId="{1C0E42C8-877C-4E3F-A1E3-6A16EEBF714C}">
      <dgm:prSet phldrT="[Текст]"/>
      <dgm:spPr/>
      <dgm:t>
        <a:bodyPr/>
        <a:lstStyle/>
        <a:p>
          <a:pPr algn="r"/>
          <a:r>
            <a:rPr lang="ru-RU" dirty="0" smtClean="0"/>
            <a:t>- организованы учебно-методические семинары по вопросам обеспечения безопасности образовательной организации</a:t>
          </a:r>
        </a:p>
      </dgm:t>
    </dgm:pt>
    <dgm:pt modelId="{558292D3-46BC-4857-8108-0F89045ECEBF}" type="parTrans" cxnId="{5D19DAE8-7D8A-4717-9FA1-60C5F09BBAED}">
      <dgm:prSet/>
      <dgm:spPr/>
      <dgm:t>
        <a:bodyPr/>
        <a:lstStyle/>
        <a:p>
          <a:endParaRPr lang="ru-RU"/>
        </a:p>
      </dgm:t>
    </dgm:pt>
    <dgm:pt modelId="{6A82FB8C-3341-4C82-82ED-F7D603D6F305}" type="sibTrans" cxnId="{5D19DAE8-7D8A-4717-9FA1-60C5F09BBAED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4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4"/>
      <dgm:spPr/>
      <dgm:t>
        <a:bodyPr/>
        <a:lstStyle/>
        <a:p>
          <a:endParaRPr lang="ru-RU"/>
        </a:p>
      </dgm:t>
    </dgm:pt>
    <dgm:pt modelId="{BCB23200-AAC5-4E5D-B0A3-0076FE3CE542}" type="pres">
      <dgm:prSet presAssocID="{5A1E1F5C-D5CC-43C3-8DE2-6B1290A2F26F}" presName="vertSpace2" presStyleLbl="node1" presStyleIdx="0" presStyleCnt="4"/>
      <dgm:spPr/>
    </dgm:pt>
    <dgm:pt modelId="{A802B886-CB06-48D5-BE21-EE16094998A4}" type="pres">
      <dgm:prSet presAssocID="{5A1E1F5C-D5CC-43C3-8DE2-6B1290A2F26F}" presName="circle2" presStyleLbl="node1" presStyleIdx="1" presStyleCnt="4"/>
      <dgm:spPr/>
    </dgm:pt>
    <dgm:pt modelId="{7F2AF5BA-B596-4505-B845-BA5E5F058614}" type="pres">
      <dgm:prSet presAssocID="{5A1E1F5C-D5CC-43C3-8DE2-6B1290A2F26F}" presName="rect2" presStyleLbl="alignAcc1" presStyleIdx="1" presStyleCnt="4"/>
      <dgm:spPr/>
      <dgm:t>
        <a:bodyPr/>
        <a:lstStyle/>
        <a:p>
          <a:endParaRPr lang="ru-RU"/>
        </a:p>
      </dgm:t>
    </dgm:pt>
    <dgm:pt modelId="{B64EADC6-BC23-4444-B5E5-ED0D3D464447}" type="pres">
      <dgm:prSet presAssocID="{CF40A401-1C7D-423B-8FD0-D2B31A822F68}" presName="vertSpace3" presStyleLbl="node1" presStyleIdx="1" presStyleCnt="4"/>
      <dgm:spPr/>
    </dgm:pt>
    <dgm:pt modelId="{A7892B6E-1D9A-4CEA-A7EB-A63195AB0E3A}" type="pres">
      <dgm:prSet presAssocID="{CF40A401-1C7D-423B-8FD0-D2B31A822F68}" presName="circle3" presStyleLbl="node1" presStyleIdx="2" presStyleCnt="4"/>
      <dgm:spPr/>
    </dgm:pt>
    <dgm:pt modelId="{C0DDB851-4FD0-4039-B5AA-9A1AAE957C4D}" type="pres">
      <dgm:prSet presAssocID="{CF40A401-1C7D-423B-8FD0-D2B31A822F68}" presName="rect3" presStyleLbl="alignAcc1" presStyleIdx="2" presStyleCnt="4"/>
      <dgm:spPr/>
      <dgm:t>
        <a:bodyPr/>
        <a:lstStyle/>
        <a:p>
          <a:endParaRPr lang="ru-RU"/>
        </a:p>
      </dgm:t>
    </dgm:pt>
    <dgm:pt modelId="{F7AC3F66-1F21-47AC-9841-019F4A2CAFA8}" type="pres">
      <dgm:prSet presAssocID="{1C0E42C8-877C-4E3F-A1E3-6A16EEBF714C}" presName="vertSpace4" presStyleLbl="node1" presStyleIdx="2" presStyleCnt="4"/>
      <dgm:spPr/>
    </dgm:pt>
    <dgm:pt modelId="{13E767DE-C7CA-4485-AA59-DBB6DBC8C402}" type="pres">
      <dgm:prSet presAssocID="{1C0E42C8-877C-4E3F-A1E3-6A16EEBF714C}" presName="circle4" presStyleLbl="node1" presStyleIdx="3" presStyleCnt="4"/>
      <dgm:spPr/>
    </dgm:pt>
    <dgm:pt modelId="{9B2CFBB5-CD14-40BE-A05D-41D1304B4669}" type="pres">
      <dgm:prSet presAssocID="{1C0E42C8-877C-4E3F-A1E3-6A16EEBF714C}" presName="rect4" presStyleLbl="alignAcc1" presStyleIdx="3" presStyleCnt="4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2EDF5-9989-4C73-84B1-0F66D4AD92DE}" type="pres">
      <dgm:prSet presAssocID="{5A1E1F5C-D5CC-43C3-8DE2-6B1290A2F26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13B3B-678C-4C29-A65D-7856FAB0BBC4}" type="pres">
      <dgm:prSet presAssocID="{CF40A401-1C7D-423B-8FD0-D2B31A822F68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C6155-BCBE-4281-B111-5FCC274BD9C9}" type="pres">
      <dgm:prSet presAssocID="{1C0E42C8-877C-4E3F-A1E3-6A16EEBF714C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F777C0-639E-493A-A838-4E9912E04A2D}" srcId="{79EF7C68-4AE5-4798-94B6-203DF8BDF8FE}" destId="{CF40A401-1C7D-423B-8FD0-D2B31A822F68}" srcOrd="2" destOrd="0" parTransId="{90CAC7D8-CE3F-4AF8-810D-B08181749A55}" sibTransId="{2315AB51-FD56-418E-84C9-AC9903F638A7}"/>
    <dgm:cxn modelId="{AE684611-0468-4BC2-9097-B2B67B7A2C6E}" srcId="{79EF7C68-4AE5-4798-94B6-203DF8BDF8FE}" destId="{5A1E1F5C-D5CC-43C3-8DE2-6B1290A2F26F}" srcOrd="1" destOrd="0" parTransId="{91FF0FEB-3015-4AF2-A7A1-14CEEDC963F3}" sibTransId="{903F4BEC-AFD8-4906-89A6-32001D152A3A}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5D19DAE8-7D8A-4717-9FA1-60C5F09BBAED}" srcId="{79EF7C68-4AE5-4798-94B6-203DF8BDF8FE}" destId="{1C0E42C8-877C-4E3F-A1E3-6A16EEBF714C}" srcOrd="3" destOrd="0" parTransId="{558292D3-46BC-4857-8108-0F89045ECEBF}" sibTransId="{6A82FB8C-3341-4C82-82ED-F7D603D6F305}"/>
    <dgm:cxn modelId="{6E9E15E9-2474-4EB8-A26D-447B38C88B5D}" type="presOf" srcId="{22B93C7B-3852-4D60-A1F4-C0EDAAA5F9F0}" destId="{6702EBBF-1290-4D67-AA9F-93E54549FFE9}" srcOrd="1" destOrd="0" presId="urn:microsoft.com/office/officeart/2005/8/layout/target3"/>
    <dgm:cxn modelId="{02A3F1F6-255D-4CCC-B8AC-C524A23B6AE2}" type="presOf" srcId="{CF40A401-1C7D-423B-8FD0-D2B31A822F68}" destId="{9A213B3B-678C-4C29-A65D-7856FAB0BBC4}" srcOrd="1" destOrd="0" presId="urn:microsoft.com/office/officeart/2005/8/layout/target3"/>
    <dgm:cxn modelId="{6C477015-A2C0-4E46-A33A-F3A57C6B5208}" type="presOf" srcId="{5A1E1F5C-D5CC-43C3-8DE2-6B1290A2F26F}" destId="{7F2AF5BA-B596-4505-B845-BA5E5F058614}" srcOrd="0" destOrd="0" presId="urn:microsoft.com/office/officeart/2005/8/layout/target3"/>
    <dgm:cxn modelId="{5F549B15-1313-4175-B8D9-1796CB0F48FB}" type="presOf" srcId="{5A1E1F5C-D5CC-43C3-8DE2-6B1290A2F26F}" destId="{6FB2EDF5-9989-4C73-84B1-0F66D4AD92DE}" srcOrd="1" destOrd="0" presId="urn:microsoft.com/office/officeart/2005/8/layout/target3"/>
    <dgm:cxn modelId="{FB62AC48-DA6C-41EF-84D2-2BF66594F24B}" type="presOf" srcId="{CF40A401-1C7D-423B-8FD0-D2B31A822F68}" destId="{C0DDB851-4FD0-4039-B5AA-9A1AAE957C4D}" srcOrd="0" destOrd="0" presId="urn:microsoft.com/office/officeart/2005/8/layout/target3"/>
    <dgm:cxn modelId="{4C90F391-1100-46DC-8CD8-14DBC4CC0E8D}" type="presOf" srcId="{1C0E42C8-877C-4E3F-A1E3-6A16EEBF714C}" destId="{9B2CFBB5-CD14-40BE-A05D-41D1304B4669}" srcOrd="0" destOrd="0" presId="urn:microsoft.com/office/officeart/2005/8/layout/target3"/>
    <dgm:cxn modelId="{BEC154B6-711D-453E-A6D7-40EFAFFAB717}" type="presOf" srcId="{1C0E42C8-877C-4E3F-A1E3-6A16EEBF714C}" destId="{9F1C6155-BCBE-4281-B111-5FCC274BD9C9}" srcOrd="1" destOrd="0" presId="urn:microsoft.com/office/officeart/2005/8/layout/target3"/>
    <dgm:cxn modelId="{EC53C5AE-A68D-43AB-9951-E345A60220C4}" type="presOf" srcId="{22B93C7B-3852-4D60-A1F4-C0EDAAA5F9F0}" destId="{EDC308FB-F39B-4D86-A101-5AC8C8DE3E3C}" srcOrd="0" destOrd="0" presId="urn:microsoft.com/office/officeart/2005/8/layout/target3"/>
    <dgm:cxn modelId="{28C04182-2135-4F66-89E7-6E9A4F567CC8}" type="presOf" srcId="{79EF7C68-4AE5-4798-94B6-203DF8BDF8FE}" destId="{B4EDA9B9-2B30-47C4-9C3E-B61E085785D6}" srcOrd="0" destOrd="0" presId="urn:microsoft.com/office/officeart/2005/8/layout/target3"/>
    <dgm:cxn modelId="{F8DE5E61-0677-4A76-AED0-ABA2114080F7}" type="presParOf" srcId="{B4EDA9B9-2B30-47C4-9C3E-B61E085785D6}" destId="{A9D4C378-A979-42DC-87F3-C571C5FFF007}" srcOrd="0" destOrd="0" presId="urn:microsoft.com/office/officeart/2005/8/layout/target3"/>
    <dgm:cxn modelId="{95EA7079-4C26-4AD9-B7F4-5C6E319FC1C3}" type="presParOf" srcId="{B4EDA9B9-2B30-47C4-9C3E-B61E085785D6}" destId="{880716F6-2EE2-49BB-99ED-C49F164F04EC}" srcOrd="1" destOrd="0" presId="urn:microsoft.com/office/officeart/2005/8/layout/target3"/>
    <dgm:cxn modelId="{0C328B8B-3950-4C7B-9F24-5DCC17A1FD05}" type="presParOf" srcId="{B4EDA9B9-2B30-47C4-9C3E-B61E085785D6}" destId="{EDC308FB-F39B-4D86-A101-5AC8C8DE3E3C}" srcOrd="2" destOrd="0" presId="urn:microsoft.com/office/officeart/2005/8/layout/target3"/>
    <dgm:cxn modelId="{0CD3029D-1CB5-49EE-9A22-03BC9D90BEB5}" type="presParOf" srcId="{B4EDA9B9-2B30-47C4-9C3E-B61E085785D6}" destId="{BCB23200-AAC5-4E5D-B0A3-0076FE3CE542}" srcOrd="3" destOrd="0" presId="urn:microsoft.com/office/officeart/2005/8/layout/target3"/>
    <dgm:cxn modelId="{CB755359-056C-400A-AE16-70E1846BBFC1}" type="presParOf" srcId="{B4EDA9B9-2B30-47C4-9C3E-B61E085785D6}" destId="{A802B886-CB06-48D5-BE21-EE16094998A4}" srcOrd="4" destOrd="0" presId="urn:microsoft.com/office/officeart/2005/8/layout/target3"/>
    <dgm:cxn modelId="{37830C7A-E71F-4EED-896B-DB780F09E583}" type="presParOf" srcId="{B4EDA9B9-2B30-47C4-9C3E-B61E085785D6}" destId="{7F2AF5BA-B596-4505-B845-BA5E5F058614}" srcOrd="5" destOrd="0" presId="urn:microsoft.com/office/officeart/2005/8/layout/target3"/>
    <dgm:cxn modelId="{DB0FB59D-6A9D-468C-99D1-34C8DBF192DF}" type="presParOf" srcId="{B4EDA9B9-2B30-47C4-9C3E-B61E085785D6}" destId="{B64EADC6-BC23-4444-B5E5-ED0D3D464447}" srcOrd="6" destOrd="0" presId="urn:microsoft.com/office/officeart/2005/8/layout/target3"/>
    <dgm:cxn modelId="{4CBB8C35-1CE2-45FA-9C6B-248410D997F4}" type="presParOf" srcId="{B4EDA9B9-2B30-47C4-9C3E-B61E085785D6}" destId="{A7892B6E-1D9A-4CEA-A7EB-A63195AB0E3A}" srcOrd="7" destOrd="0" presId="urn:microsoft.com/office/officeart/2005/8/layout/target3"/>
    <dgm:cxn modelId="{BE55FDA3-4BE5-4E30-A2EE-89863526579D}" type="presParOf" srcId="{B4EDA9B9-2B30-47C4-9C3E-B61E085785D6}" destId="{C0DDB851-4FD0-4039-B5AA-9A1AAE957C4D}" srcOrd="8" destOrd="0" presId="urn:microsoft.com/office/officeart/2005/8/layout/target3"/>
    <dgm:cxn modelId="{72DA00DE-E4AE-42F4-89D3-148296A9933C}" type="presParOf" srcId="{B4EDA9B9-2B30-47C4-9C3E-B61E085785D6}" destId="{F7AC3F66-1F21-47AC-9841-019F4A2CAFA8}" srcOrd="9" destOrd="0" presId="urn:microsoft.com/office/officeart/2005/8/layout/target3"/>
    <dgm:cxn modelId="{0CB93728-E7FD-4848-B271-CD6BE30F50C0}" type="presParOf" srcId="{B4EDA9B9-2B30-47C4-9C3E-B61E085785D6}" destId="{13E767DE-C7CA-4485-AA59-DBB6DBC8C402}" srcOrd="10" destOrd="0" presId="urn:microsoft.com/office/officeart/2005/8/layout/target3"/>
    <dgm:cxn modelId="{2000B226-5B38-4A01-A786-F6A2A82EF432}" type="presParOf" srcId="{B4EDA9B9-2B30-47C4-9C3E-B61E085785D6}" destId="{9B2CFBB5-CD14-40BE-A05D-41D1304B4669}" srcOrd="11" destOrd="0" presId="urn:microsoft.com/office/officeart/2005/8/layout/target3"/>
    <dgm:cxn modelId="{8CABE53F-AB34-46A2-8FF6-F3408FD49C5F}" type="presParOf" srcId="{B4EDA9B9-2B30-47C4-9C3E-B61E085785D6}" destId="{6702EBBF-1290-4D67-AA9F-93E54549FFE9}" srcOrd="12" destOrd="0" presId="urn:microsoft.com/office/officeart/2005/8/layout/target3"/>
    <dgm:cxn modelId="{44D168C9-4C84-4920-A697-F1C1651EF9CD}" type="presParOf" srcId="{B4EDA9B9-2B30-47C4-9C3E-B61E085785D6}" destId="{6FB2EDF5-9989-4C73-84B1-0F66D4AD92DE}" srcOrd="13" destOrd="0" presId="urn:microsoft.com/office/officeart/2005/8/layout/target3"/>
    <dgm:cxn modelId="{FECA512C-863A-42D0-8BDF-0A52A084FD59}" type="presParOf" srcId="{B4EDA9B9-2B30-47C4-9C3E-B61E085785D6}" destId="{9A213B3B-678C-4C29-A65D-7856FAB0BBC4}" srcOrd="14" destOrd="0" presId="urn:microsoft.com/office/officeart/2005/8/layout/target3"/>
    <dgm:cxn modelId="{4F733747-56FE-408A-8F1C-8FA7DA82306E}" type="presParOf" srcId="{B4EDA9B9-2B30-47C4-9C3E-B61E085785D6}" destId="{9F1C6155-BCBE-4281-B111-5FCC274BD9C9}" srcOrd="15" destOrd="0" presId="urn:microsoft.com/office/officeart/2005/8/layout/target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организованы и проведены встречи участников педагогических сообществ учителей ОБЖ, обществознания, физической культуры для включения вопросов профилактики идеологии экстремизма и терроризма в рамках Концепции модернизации образования в Российской федерации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1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1" custScaleY="100000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DA89FA-CD18-4CC2-9899-7F28EDDD9014}" type="presOf" srcId="{22B93C7B-3852-4D60-A1F4-C0EDAAA5F9F0}" destId="{EDC308FB-F39B-4D86-A101-5AC8C8DE3E3C}" srcOrd="0" destOrd="0" presId="urn:microsoft.com/office/officeart/2005/8/layout/target3"/>
    <dgm:cxn modelId="{0466F244-05F3-43C4-A7C4-DD47506448DA}" type="presOf" srcId="{22B93C7B-3852-4D60-A1F4-C0EDAAA5F9F0}" destId="{6702EBBF-1290-4D67-AA9F-93E54549FFE9}" srcOrd="1" destOrd="0" presId="urn:microsoft.com/office/officeart/2005/8/layout/target3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DA0E2F49-F472-4EE6-9F70-5CC74C8BBC0E}" type="presOf" srcId="{79EF7C68-4AE5-4798-94B6-203DF8BDF8FE}" destId="{B4EDA9B9-2B30-47C4-9C3E-B61E085785D6}" srcOrd="0" destOrd="0" presId="urn:microsoft.com/office/officeart/2005/8/layout/target3"/>
    <dgm:cxn modelId="{E246CAD9-0FDC-45C5-BD86-A3836E10FCF5}" type="presParOf" srcId="{B4EDA9B9-2B30-47C4-9C3E-B61E085785D6}" destId="{A9D4C378-A979-42DC-87F3-C571C5FFF007}" srcOrd="0" destOrd="0" presId="urn:microsoft.com/office/officeart/2005/8/layout/target3"/>
    <dgm:cxn modelId="{713DB9EF-3C97-4A09-AA78-2D64AB1D37B8}" type="presParOf" srcId="{B4EDA9B9-2B30-47C4-9C3E-B61E085785D6}" destId="{880716F6-2EE2-49BB-99ED-C49F164F04EC}" srcOrd="1" destOrd="0" presId="urn:microsoft.com/office/officeart/2005/8/layout/target3"/>
    <dgm:cxn modelId="{77475E46-68A3-43E7-8152-B96C6E5A3B52}" type="presParOf" srcId="{B4EDA9B9-2B30-47C4-9C3E-B61E085785D6}" destId="{EDC308FB-F39B-4D86-A101-5AC8C8DE3E3C}" srcOrd="2" destOrd="0" presId="urn:microsoft.com/office/officeart/2005/8/layout/target3"/>
    <dgm:cxn modelId="{000ADD0C-186F-450E-BC5D-B49F55EF15B9}" type="presParOf" srcId="{B4EDA9B9-2B30-47C4-9C3E-B61E085785D6}" destId="{6702EBBF-1290-4D67-AA9F-93E54549FFE9}" srcOrd="3" destOrd="0" presId="urn:microsoft.com/office/officeart/2005/8/layout/targe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организован и проведен смотр-конкурс на лучшую организацию профилактики идеологии экстремизма и терроризма в общеобразовательной организации Ярославской области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5A1E1F5C-D5CC-43C3-8DE2-6B1290A2F26F}">
      <dgm:prSet phldrT="[Текст]" custT="1"/>
      <dgm:spPr/>
      <dgm:t>
        <a:bodyPr/>
        <a:lstStyle/>
        <a:p>
          <a:pPr algn="r"/>
          <a:r>
            <a:rPr lang="ru-RU" sz="2200" dirty="0" smtClean="0"/>
            <a:t>- организован и проведен смотр-конкурс на лучшую разработку учебного мероприятия по профилактике идеологии экстремизма и терроризма среди обучающихся Ярославской области</a:t>
          </a:r>
          <a:endParaRPr lang="ru-RU" sz="2200" dirty="0"/>
        </a:p>
      </dgm:t>
    </dgm:pt>
    <dgm:pt modelId="{91FF0FEB-3015-4AF2-A7A1-14CEEDC963F3}" type="parTrans" cxnId="{AE684611-0468-4BC2-9097-B2B67B7A2C6E}">
      <dgm:prSet/>
      <dgm:spPr/>
      <dgm:t>
        <a:bodyPr/>
        <a:lstStyle/>
        <a:p>
          <a:endParaRPr lang="ru-RU"/>
        </a:p>
      </dgm:t>
    </dgm:pt>
    <dgm:pt modelId="{903F4BEC-AFD8-4906-89A6-32001D152A3A}" type="sibTrans" cxnId="{AE684611-0468-4BC2-9097-B2B67B7A2C6E}">
      <dgm:prSet/>
      <dgm:spPr/>
      <dgm:t>
        <a:bodyPr/>
        <a:lstStyle/>
        <a:p>
          <a:endParaRPr lang="ru-RU"/>
        </a:p>
      </dgm:t>
    </dgm:pt>
    <dgm:pt modelId="{CF40A401-1C7D-423B-8FD0-D2B31A822F68}">
      <dgm:prSet phldrT="[Текст]"/>
      <dgm:spPr/>
      <dgm:t>
        <a:bodyPr/>
        <a:lstStyle/>
        <a:p>
          <a:pPr algn="r"/>
          <a:r>
            <a:rPr lang="ru-RU" dirty="0" smtClean="0"/>
            <a:t>- организован и проведен региональный конкурс на лучшую материально-техническую базу ОБЖ среди образовательных организаций</a:t>
          </a:r>
        </a:p>
      </dgm:t>
    </dgm:pt>
    <dgm:pt modelId="{90CAC7D8-CE3F-4AF8-810D-B08181749A55}" type="parTrans" cxnId="{0AF777C0-639E-493A-A838-4E9912E04A2D}">
      <dgm:prSet/>
      <dgm:spPr/>
      <dgm:t>
        <a:bodyPr/>
        <a:lstStyle/>
        <a:p>
          <a:endParaRPr lang="ru-RU"/>
        </a:p>
      </dgm:t>
    </dgm:pt>
    <dgm:pt modelId="{2315AB51-FD56-418E-84C9-AC9903F638A7}" type="sibTrans" cxnId="{0AF777C0-639E-493A-A838-4E9912E04A2D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3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3"/>
      <dgm:spPr/>
      <dgm:t>
        <a:bodyPr/>
        <a:lstStyle/>
        <a:p>
          <a:endParaRPr lang="ru-RU"/>
        </a:p>
      </dgm:t>
    </dgm:pt>
    <dgm:pt modelId="{BCB23200-AAC5-4E5D-B0A3-0076FE3CE542}" type="pres">
      <dgm:prSet presAssocID="{5A1E1F5C-D5CC-43C3-8DE2-6B1290A2F26F}" presName="vertSpace2" presStyleLbl="node1" presStyleIdx="0" presStyleCnt="3"/>
      <dgm:spPr/>
    </dgm:pt>
    <dgm:pt modelId="{A802B886-CB06-48D5-BE21-EE16094998A4}" type="pres">
      <dgm:prSet presAssocID="{5A1E1F5C-D5CC-43C3-8DE2-6B1290A2F26F}" presName="circle2" presStyleLbl="node1" presStyleIdx="1" presStyleCnt="3"/>
      <dgm:spPr/>
    </dgm:pt>
    <dgm:pt modelId="{7F2AF5BA-B596-4505-B845-BA5E5F058614}" type="pres">
      <dgm:prSet presAssocID="{5A1E1F5C-D5CC-43C3-8DE2-6B1290A2F26F}" presName="rect2" presStyleLbl="alignAcc1" presStyleIdx="1" presStyleCnt="3"/>
      <dgm:spPr/>
      <dgm:t>
        <a:bodyPr/>
        <a:lstStyle/>
        <a:p>
          <a:endParaRPr lang="ru-RU"/>
        </a:p>
      </dgm:t>
    </dgm:pt>
    <dgm:pt modelId="{B64EADC6-BC23-4444-B5E5-ED0D3D464447}" type="pres">
      <dgm:prSet presAssocID="{CF40A401-1C7D-423B-8FD0-D2B31A822F68}" presName="vertSpace3" presStyleLbl="node1" presStyleIdx="1" presStyleCnt="3"/>
      <dgm:spPr/>
    </dgm:pt>
    <dgm:pt modelId="{A7892B6E-1D9A-4CEA-A7EB-A63195AB0E3A}" type="pres">
      <dgm:prSet presAssocID="{CF40A401-1C7D-423B-8FD0-D2B31A822F68}" presName="circle3" presStyleLbl="node1" presStyleIdx="2" presStyleCnt="3"/>
      <dgm:spPr/>
    </dgm:pt>
    <dgm:pt modelId="{C0DDB851-4FD0-4039-B5AA-9A1AAE957C4D}" type="pres">
      <dgm:prSet presAssocID="{CF40A401-1C7D-423B-8FD0-D2B31A822F68}" presName="rect3" presStyleLbl="alignAcc1" presStyleIdx="2" presStyleCnt="3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2EDF5-9989-4C73-84B1-0F66D4AD92DE}" type="pres">
      <dgm:prSet presAssocID="{5A1E1F5C-D5CC-43C3-8DE2-6B1290A2F26F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13B3B-678C-4C29-A65D-7856FAB0BBC4}" type="pres">
      <dgm:prSet presAssocID="{CF40A401-1C7D-423B-8FD0-D2B31A822F6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E9199B1-4F48-4483-B0F5-BBE30F128F72}" type="presOf" srcId="{22B93C7B-3852-4D60-A1F4-C0EDAAA5F9F0}" destId="{6702EBBF-1290-4D67-AA9F-93E54549FFE9}" srcOrd="1" destOrd="0" presId="urn:microsoft.com/office/officeart/2005/8/layout/target3"/>
    <dgm:cxn modelId="{7F264F73-CB43-458A-BDB2-772C93DE0024}" type="presOf" srcId="{CF40A401-1C7D-423B-8FD0-D2B31A822F68}" destId="{C0DDB851-4FD0-4039-B5AA-9A1AAE957C4D}" srcOrd="0" destOrd="0" presId="urn:microsoft.com/office/officeart/2005/8/layout/target3"/>
    <dgm:cxn modelId="{0AF777C0-639E-493A-A838-4E9912E04A2D}" srcId="{79EF7C68-4AE5-4798-94B6-203DF8BDF8FE}" destId="{CF40A401-1C7D-423B-8FD0-D2B31A822F68}" srcOrd="2" destOrd="0" parTransId="{90CAC7D8-CE3F-4AF8-810D-B08181749A55}" sibTransId="{2315AB51-FD56-418E-84C9-AC9903F638A7}"/>
    <dgm:cxn modelId="{4277056D-28F4-4CEA-B5E6-ACE4258FBCD2}" type="presOf" srcId="{CF40A401-1C7D-423B-8FD0-D2B31A822F68}" destId="{9A213B3B-678C-4C29-A65D-7856FAB0BBC4}" srcOrd="1" destOrd="0" presId="urn:microsoft.com/office/officeart/2005/8/layout/target3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F1FEC49B-F2B7-4770-B2C9-42D75CFF40A5}" type="presOf" srcId="{22B93C7B-3852-4D60-A1F4-C0EDAAA5F9F0}" destId="{EDC308FB-F39B-4D86-A101-5AC8C8DE3E3C}" srcOrd="0" destOrd="0" presId="urn:microsoft.com/office/officeart/2005/8/layout/target3"/>
    <dgm:cxn modelId="{4866B2D2-8279-4537-B81A-81FB86F73E80}" type="presOf" srcId="{5A1E1F5C-D5CC-43C3-8DE2-6B1290A2F26F}" destId="{6FB2EDF5-9989-4C73-84B1-0F66D4AD92DE}" srcOrd="1" destOrd="0" presId="urn:microsoft.com/office/officeart/2005/8/layout/target3"/>
    <dgm:cxn modelId="{AE684611-0468-4BC2-9097-B2B67B7A2C6E}" srcId="{79EF7C68-4AE5-4798-94B6-203DF8BDF8FE}" destId="{5A1E1F5C-D5CC-43C3-8DE2-6B1290A2F26F}" srcOrd="1" destOrd="0" parTransId="{91FF0FEB-3015-4AF2-A7A1-14CEEDC963F3}" sibTransId="{903F4BEC-AFD8-4906-89A6-32001D152A3A}"/>
    <dgm:cxn modelId="{2D607F2B-81E0-44E8-ADCB-FB7906FC301C}" type="presOf" srcId="{5A1E1F5C-D5CC-43C3-8DE2-6B1290A2F26F}" destId="{7F2AF5BA-B596-4505-B845-BA5E5F058614}" srcOrd="0" destOrd="0" presId="urn:microsoft.com/office/officeart/2005/8/layout/target3"/>
    <dgm:cxn modelId="{A9288117-3D64-4D96-A067-FE242DBA4D38}" type="presOf" srcId="{79EF7C68-4AE5-4798-94B6-203DF8BDF8FE}" destId="{B4EDA9B9-2B30-47C4-9C3E-B61E085785D6}" srcOrd="0" destOrd="0" presId="urn:microsoft.com/office/officeart/2005/8/layout/target3"/>
    <dgm:cxn modelId="{20900CD8-B5A4-48F8-88F4-D7D15C0E2A48}" type="presParOf" srcId="{B4EDA9B9-2B30-47C4-9C3E-B61E085785D6}" destId="{A9D4C378-A979-42DC-87F3-C571C5FFF007}" srcOrd="0" destOrd="0" presId="urn:microsoft.com/office/officeart/2005/8/layout/target3"/>
    <dgm:cxn modelId="{C82AB9B6-03B3-4BFF-9ED5-103B6B4071C6}" type="presParOf" srcId="{B4EDA9B9-2B30-47C4-9C3E-B61E085785D6}" destId="{880716F6-2EE2-49BB-99ED-C49F164F04EC}" srcOrd="1" destOrd="0" presId="urn:microsoft.com/office/officeart/2005/8/layout/target3"/>
    <dgm:cxn modelId="{8C660E20-EE1B-40D2-8CF5-8991A66A5EB8}" type="presParOf" srcId="{B4EDA9B9-2B30-47C4-9C3E-B61E085785D6}" destId="{EDC308FB-F39B-4D86-A101-5AC8C8DE3E3C}" srcOrd="2" destOrd="0" presId="urn:microsoft.com/office/officeart/2005/8/layout/target3"/>
    <dgm:cxn modelId="{0EE9DB7A-A50B-44A7-A377-22DE668B8369}" type="presParOf" srcId="{B4EDA9B9-2B30-47C4-9C3E-B61E085785D6}" destId="{BCB23200-AAC5-4E5D-B0A3-0076FE3CE542}" srcOrd="3" destOrd="0" presId="urn:microsoft.com/office/officeart/2005/8/layout/target3"/>
    <dgm:cxn modelId="{3CDC6E81-8AD4-4758-9AE7-8E7D7AAABA6D}" type="presParOf" srcId="{B4EDA9B9-2B30-47C4-9C3E-B61E085785D6}" destId="{A802B886-CB06-48D5-BE21-EE16094998A4}" srcOrd="4" destOrd="0" presId="urn:microsoft.com/office/officeart/2005/8/layout/target3"/>
    <dgm:cxn modelId="{F0BA3D9C-F736-407F-B1A4-5132FD980277}" type="presParOf" srcId="{B4EDA9B9-2B30-47C4-9C3E-B61E085785D6}" destId="{7F2AF5BA-B596-4505-B845-BA5E5F058614}" srcOrd="5" destOrd="0" presId="urn:microsoft.com/office/officeart/2005/8/layout/target3"/>
    <dgm:cxn modelId="{A2F7A94A-6175-44DE-9BB2-6202A45F530D}" type="presParOf" srcId="{B4EDA9B9-2B30-47C4-9C3E-B61E085785D6}" destId="{B64EADC6-BC23-4444-B5E5-ED0D3D464447}" srcOrd="6" destOrd="0" presId="urn:microsoft.com/office/officeart/2005/8/layout/target3"/>
    <dgm:cxn modelId="{ADE3F21D-48B9-4B24-B6A2-6039B0B608A1}" type="presParOf" srcId="{B4EDA9B9-2B30-47C4-9C3E-B61E085785D6}" destId="{A7892B6E-1D9A-4CEA-A7EB-A63195AB0E3A}" srcOrd="7" destOrd="0" presId="urn:microsoft.com/office/officeart/2005/8/layout/target3"/>
    <dgm:cxn modelId="{1480B4D6-A0A9-4A6D-A5F2-E7CC5E1C0A1F}" type="presParOf" srcId="{B4EDA9B9-2B30-47C4-9C3E-B61E085785D6}" destId="{C0DDB851-4FD0-4039-B5AA-9A1AAE957C4D}" srcOrd="8" destOrd="0" presId="urn:microsoft.com/office/officeart/2005/8/layout/target3"/>
    <dgm:cxn modelId="{8363E6B6-9CDA-4E30-A198-22E941FC20E1}" type="presParOf" srcId="{B4EDA9B9-2B30-47C4-9C3E-B61E085785D6}" destId="{6702EBBF-1290-4D67-AA9F-93E54549FFE9}" srcOrd="9" destOrd="0" presId="urn:microsoft.com/office/officeart/2005/8/layout/target3"/>
    <dgm:cxn modelId="{12A44650-B8A9-452F-B3B4-898358D766E3}" type="presParOf" srcId="{B4EDA9B9-2B30-47C4-9C3E-B61E085785D6}" destId="{6FB2EDF5-9989-4C73-84B1-0F66D4AD92DE}" srcOrd="10" destOrd="0" presId="urn:microsoft.com/office/officeart/2005/8/layout/target3"/>
    <dgm:cxn modelId="{71566775-AED0-45DC-AF23-11DBA7AD0063}" type="presParOf" srcId="{B4EDA9B9-2B30-47C4-9C3E-B61E085785D6}" destId="{9A213B3B-678C-4C29-A65D-7856FAB0BBC4}" srcOrd="11" destOrd="0" presId="urn:microsoft.com/office/officeart/2005/8/layout/targe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составлен и регулярно корректируется перечень федеральных нормативно-правовых актов в сфере противодействия терроризму и экстремизму (распространен Департаментом образования ЯО)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1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1" custScaleY="100000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706003-7EE6-4B47-B92D-D334AAA82C88}" type="presOf" srcId="{22B93C7B-3852-4D60-A1F4-C0EDAAA5F9F0}" destId="{EDC308FB-F39B-4D86-A101-5AC8C8DE3E3C}" srcOrd="0" destOrd="0" presId="urn:microsoft.com/office/officeart/2005/8/layout/target3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2356114F-D38E-4E12-A15F-73A667062334}" type="presOf" srcId="{79EF7C68-4AE5-4798-94B6-203DF8BDF8FE}" destId="{B4EDA9B9-2B30-47C4-9C3E-B61E085785D6}" srcOrd="0" destOrd="0" presId="urn:microsoft.com/office/officeart/2005/8/layout/target3"/>
    <dgm:cxn modelId="{2AA1B9FD-0384-41DA-8D8D-A42EA0ADF556}" type="presOf" srcId="{22B93C7B-3852-4D60-A1F4-C0EDAAA5F9F0}" destId="{6702EBBF-1290-4D67-AA9F-93E54549FFE9}" srcOrd="1" destOrd="0" presId="urn:microsoft.com/office/officeart/2005/8/layout/target3"/>
    <dgm:cxn modelId="{6CA56029-1F66-48D5-B3F0-893307B00810}" type="presParOf" srcId="{B4EDA9B9-2B30-47C4-9C3E-B61E085785D6}" destId="{A9D4C378-A979-42DC-87F3-C571C5FFF007}" srcOrd="0" destOrd="0" presId="urn:microsoft.com/office/officeart/2005/8/layout/target3"/>
    <dgm:cxn modelId="{CFA3D177-7888-43FA-8329-9FF029BD4E3F}" type="presParOf" srcId="{B4EDA9B9-2B30-47C4-9C3E-B61E085785D6}" destId="{880716F6-2EE2-49BB-99ED-C49F164F04EC}" srcOrd="1" destOrd="0" presId="urn:microsoft.com/office/officeart/2005/8/layout/target3"/>
    <dgm:cxn modelId="{193AA570-C91F-41DE-9A73-73C815E11069}" type="presParOf" srcId="{B4EDA9B9-2B30-47C4-9C3E-B61E085785D6}" destId="{EDC308FB-F39B-4D86-A101-5AC8C8DE3E3C}" srcOrd="2" destOrd="0" presId="urn:microsoft.com/office/officeart/2005/8/layout/target3"/>
    <dgm:cxn modelId="{4F6E6F15-80AD-4453-9C5B-8F252A73154F}" type="presParOf" srcId="{B4EDA9B9-2B30-47C4-9C3E-B61E085785D6}" destId="{6702EBBF-1290-4D67-AA9F-93E54549FFE9}" srcOrd="3" destOrd="0" presId="urn:microsoft.com/office/officeart/2005/8/layout/target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разработаны и размещены на сайте ГАУ ДПО ЯО «ИРО» методические рекомендации: «У экстремизма нет будущего…»; «Формирование и развитие антитеррористического мировоззрения обучающихся в рамках учебного предмета «Основы безопасности жизнедеятельности» и «Обществознание»»; «Выявление в образовательных организациях обучающихся, попавших под воздействие идеологии терроризма  и религиозного экстремизма, и организация адресной работы с указанной категорией лиц»; «Информационно-методические материалы по вопросам профилактики распространения идеологии терроризма и экстремизма в образовательной сфере»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1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1" custScaleY="100000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576847-D662-438E-A1AC-3782DAEAEC54}" type="presOf" srcId="{22B93C7B-3852-4D60-A1F4-C0EDAAA5F9F0}" destId="{6702EBBF-1290-4D67-AA9F-93E54549FFE9}" srcOrd="1" destOrd="0" presId="urn:microsoft.com/office/officeart/2005/8/layout/target3"/>
    <dgm:cxn modelId="{E16454E6-DBB7-4578-B722-F62F239C4D8C}" type="presOf" srcId="{22B93C7B-3852-4D60-A1F4-C0EDAAA5F9F0}" destId="{EDC308FB-F39B-4D86-A101-5AC8C8DE3E3C}" srcOrd="0" destOrd="0" presId="urn:microsoft.com/office/officeart/2005/8/layout/target3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EE8B925E-A7F0-4C1C-A82C-111F5D9C47EE}" type="presOf" srcId="{79EF7C68-4AE5-4798-94B6-203DF8BDF8FE}" destId="{B4EDA9B9-2B30-47C4-9C3E-B61E085785D6}" srcOrd="0" destOrd="0" presId="urn:microsoft.com/office/officeart/2005/8/layout/target3"/>
    <dgm:cxn modelId="{A5D77045-E441-46D2-A7AD-EB60EFD62C4E}" type="presParOf" srcId="{B4EDA9B9-2B30-47C4-9C3E-B61E085785D6}" destId="{A9D4C378-A979-42DC-87F3-C571C5FFF007}" srcOrd="0" destOrd="0" presId="urn:microsoft.com/office/officeart/2005/8/layout/target3"/>
    <dgm:cxn modelId="{35A9B62C-541C-4A56-834E-7737904BF711}" type="presParOf" srcId="{B4EDA9B9-2B30-47C4-9C3E-B61E085785D6}" destId="{880716F6-2EE2-49BB-99ED-C49F164F04EC}" srcOrd="1" destOrd="0" presId="urn:microsoft.com/office/officeart/2005/8/layout/target3"/>
    <dgm:cxn modelId="{7EC1A28D-2457-4E8A-8B0D-47FBD0DE34A4}" type="presParOf" srcId="{B4EDA9B9-2B30-47C4-9C3E-B61E085785D6}" destId="{EDC308FB-F39B-4D86-A101-5AC8C8DE3E3C}" srcOrd="2" destOrd="0" presId="urn:microsoft.com/office/officeart/2005/8/layout/target3"/>
    <dgm:cxn modelId="{23E18229-3636-42CF-9595-EECD596567E2}" type="presParOf" srcId="{B4EDA9B9-2B30-47C4-9C3E-B61E085785D6}" destId="{6702EBBF-1290-4D67-AA9F-93E54549FFE9}" srcOrd="3" destOrd="0" presId="urn:microsoft.com/office/officeart/2005/8/layout/target3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 составлены и размещены на сайте ГАУ ДПО ЯО «ИРО» ежегодные сборники обобщения педагогического опыта «Противодействие идеологии терроризма и экстремизма в образовательных организациях Ярославской области»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1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1" custScaleY="100000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BE55BC-3016-4CE3-885E-E10348918B85}" type="presOf" srcId="{79EF7C68-4AE5-4798-94B6-203DF8BDF8FE}" destId="{B4EDA9B9-2B30-47C4-9C3E-B61E085785D6}" srcOrd="0" destOrd="0" presId="urn:microsoft.com/office/officeart/2005/8/layout/target3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D85035B8-17E0-45D2-AD1E-EFB73AD6BC05}" type="presOf" srcId="{22B93C7B-3852-4D60-A1F4-C0EDAAA5F9F0}" destId="{6702EBBF-1290-4D67-AA9F-93E54549FFE9}" srcOrd="1" destOrd="0" presId="urn:microsoft.com/office/officeart/2005/8/layout/target3"/>
    <dgm:cxn modelId="{36EEEF47-EB52-411A-9D22-81DCEC20B27E}" type="presOf" srcId="{22B93C7B-3852-4D60-A1F4-C0EDAAA5F9F0}" destId="{EDC308FB-F39B-4D86-A101-5AC8C8DE3E3C}" srcOrd="0" destOrd="0" presId="urn:microsoft.com/office/officeart/2005/8/layout/target3"/>
    <dgm:cxn modelId="{C3EB98A2-3136-4FA1-9D59-A54D119ACBC2}" type="presParOf" srcId="{B4EDA9B9-2B30-47C4-9C3E-B61E085785D6}" destId="{A9D4C378-A979-42DC-87F3-C571C5FFF007}" srcOrd="0" destOrd="0" presId="urn:microsoft.com/office/officeart/2005/8/layout/target3"/>
    <dgm:cxn modelId="{B5B9676F-5D94-41DC-AED8-CE1C706AFA8C}" type="presParOf" srcId="{B4EDA9B9-2B30-47C4-9C3E-B61E085785D6}" destId="{880716F6-2EE2-49BB-99ED-C49F164F04EC}" srcOrd="1" destOrd="0" presId="urn:microsoft.com/office/officeart/2005/8/layout/target3"/>
    <dgm:cxn modelId="{2C01090A-E9BC-4AC6-A404-00C5FCAF081B}" type="presParOf" srcId="{B4EDA9B9-2B30-47C4-9C3E-B61E085785D6}" destId="{EDC308FB-F39B-4D86-A101-5AC8C8DE3E3C}" srcOrd="2" destOrd="0" presId="urn:microsoft.com/office/officeart/2005/8/layout/target3"/>
    <dgm:cxn modelId="{4553ED12-7D23-49E2-B16A-8978514FE1D3}" type="presParOf" srcId="{B4EDA9B9-2B30-47C4-9C3E-B61E085785D6}" destId="{6702EBBF-1290-4D67-AA9F-93E54549FFE9}" srcOrd="3" destOrd="0" presId="urn:microsoft.com/office/officeart/2005/8/layout/target3"/>
  </dgm:cxnLst>
  <dgm:bg/>
  <dgm:whole/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14C4D-CA2F-47F6-A203-DAE619191542}">
      <dsp:nvSpPr>
        <dsp:cNvPr id="0" name=""/>
        <dsp:cNvSpPr/>
      </dsp:nvSpPr>
      <dsp:spPr>
        <a:xfrm>
          <a:off x="0" y="2824"/>
          <a:ext cx="11721737" cy="5389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Участники проекта</a:t>
          </a:r>
          <a:r>
            <a:rPr lang="ru-RU" sz="1400" kern="1200" dirty="0" smtClean="0"/>
            <a:t>: </a:t>
          </a:r>
          <a:r>
            <a:rPr lang="ru-RU" sz="1400" kern="1200" dirty="0" smtClean="0">
              <a:solidFill>
                <a:schemeClr val="bg1"/>
              </a:solidFill>
            </a:rPr>
            <a:t>образовательные организации Ярославской области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26311" y="29135"/>
        <a:ext cx="11669115" cy="486367"/>
      </dsp:txXfrm>
    </dsp:sp>
    <dsp:sp modelId="{5166347D-BFA6-48CB-BE8C-C085C7A19CC8}">
      <dsp:nvSpPr>
        <dsp:cNvPr id="0" name=""/>
        <dsp:cNvSpPr/>
      </dsp:nvSpPr>
      <dsp:spPr>
        <a:xfrm>
          <a:off x="0" y="555891"/>
          <a:ext cx="11721737" cy="538989"/>
        </a:xfrm>
        <a:prstGeom prst="roundRect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Цель проекта</a:t>
          </a:r>
          <a:r>
            <a:rPr lang="ru-RU" sz="1400" kern="1200" dirty="0" smtClean="0"/>
            <a:t>: создание условий для профилактики распространения идеологии терроризма и экстремизма в образовательных организациях Ярославской области</a:t>
          </a:r>
          <a:endParaRPr lang="ru-RU" sz="1400" kern="1200" dirty="0"/>
        </a:p>
      </dsp:txBody>
      <dsp:txXfrm>
        <a:off x="26311" y="582202"/>
        <a:ext cx="11669115" cy="486367"/>
      </dsp:txXfrm>
    </dsp:sp>
    <dsp:sp modelId="{46271E92-4A9F-4B73-B8F3-88A3FD8C8C69}">
      <dsp:nvSpPr>
        <dsp:cNvPr id="0" name=""/>
        <dsp:cNvSpPr/>
      </dsp:nvSpPr>
      <dsp:spPr>
        <a:xfrm>
          <a:off x="0" y="1108958"/>
          <a:ext cx="11721737" cy="538989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Разработчик проекта</a:t>
          </a:r>
          <a:r>
            <a:rPr lang="ru-RU" sz="1400" kern="1200" dirty="0" smtClean="0"/>
            <a:t>: Государственное автономное учреждение дополнительного профессионального образования Ярославской области «Институт развития образования»</a:t>
          </a:r>
          <a:endParaRPr lang="ru-RU" sz="1400" kern="1200" dirty="0"/>
        </a:p>
      </dsp:txBody>
      <dsp:txXfrm>
        <a:off x="26311" y="1135269"/>
        <a:ext cx="11669115" cy="486367"/>
      </dsp:txXfrm>
    </dsp:sp>
    <dsp:sp modelId="{333F4AC2-1E59-42E6-B59E-DCCE432F791E}">
      <dsp:nvSpPr>
        <dsp:cNvPr id="0" name=""/>
        <dsp:cNvSpPr/>
      </dsp:nvSpPr>
      <dsp:spPr>
        <a:xfrm>
          <a:off x="0" y="1662025"/>
          <a:ext cx="11721737" cy="538989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Партнеры проекта</a:t>
          </a:r>
          <a:r>
            <a:rPr lang="ru-RU" sz="1400" kern="1200" dirty="0" smtClean="0"/>
            <a:t>: Департамент образования Ярославской области, Аппарат антитеррористической комиссии в Ярославской области</a:t>
          </a:r>
          <a:endParaRPr lang="ru-RU" sz="1400" kern="1200" dirty="0"/>
        </a:p>
      </dsp:txBody>
      <dsp:txXfrm>
        <a:off x="26311" y="1688336"/>
        <a:ext cx="11669115" cy="486367"/>
      </dsp:txXfrm>
    </dsp:sp>
    <dsp:sp modelId="{7F18C78D-C88F-4CBB-B17A-12F285314918}">
      <dsp:nvSpPr>
        <dsp:cNvPr id="0" name=""/>
        <dsp:cNvSpPr/>
      </dsp:nvSpPr>
      <dsp:spPr>
        <a:xfrm>
          <a:off x="0" y="2221105"/>
          <a:ext cx="11721737" cy="538989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Направления реализации</a:t>
          </a:r>
          <a:endParaRPr lang="ru-RU" sz="1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6311" y="2247416"/>
        <a:ext cx="11669115" cy="486367"/>
      </dsp:txXfrm>
    </dsp:sp>
    <dsp:sp modelId="{ACE06A2F-290A-49AD-B2F4-269BC0905096}">
      <dsp:nvSpPr>
        <dsp:cNvPr id="0" name=""/>
        <dsp:cNvSpPr/>
      </dsp:nvSpPr>
      <dsp:spPr>
        <a:xfrm>
          <a:off x="0" y="2754081"/>
          <a:ext cx="11721737" cy="9308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2165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Организация взаимодействия со специалистами аппарата антитеррористической комиссии в Ярославской области и УМВД России по Ярославской области.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 Создание условий для совершенствования педагогических кадров, обеспечивающих профилактическую деятельность в образовательных организациях на противодействие идеологии терроризма и экстремизма.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 Разработка и обеспечение участников проекта информационно-методическими материалами по профилактике распространения идеологии терроризма и экстремизма в образовательной сфере.</a:t>
          </a:r>
          <a:endParaRPr lang="ru-RU" sz="1200" kern="1200" dirty="0"/>
        </a:p>
      </dsp:txBody>
      <dsp:txXfrm>
        <a:off x="0" y="2754081"/>
        <a:ext cx="11721737" cy="930832"/>
      </dsp:txXfrm>
    </dsp:sp>
    <dsp:sp modelId="{6B49DFEB-A8AE-416E-8F6E-C1B520A615C9}">
      <dsp:nvSpPr>
        <dsp:cNvPr id="0" name=""/>
        <dsp:cNvSpPr/>
      </dsp:nvSpPr>
      <dsp:spPr>
        <a:xfrm>
          <a:off x="0" y="3684914"/>
          <a:ext cx="11721737" cy="538989"/>
        </a:xfrm>
        <a:prstGeom prst="roundRect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Формы реализации</a:t>
          </a:r>
          <a:r>
            <a:rPr lang="ru-RU" sz="1400" kern="1200" dirty="0" smtClean="0"/>
            <a:t>: курсы повышения квалификации, семинары, конкурс образовательных организаций, участие в конференциях, мониторинг</a:t>
          </a:r>
          <a:endParaRPr lang="ru-RU" sz="1400" kern="1200" dirty="0"/>
        </a:p>
      </dsp:txBody>
      <dsp:txXfrm>
        <a:off x="26311" y="3711225"/>
        <a:ext cx="11669115" cy="486367"/>
      </dsp:txXfrm>
    </dsp:sp>
    <dsp:sp modelId="{149B989B-DEA9-4838-A076-4C1687F67633}">
      <dsp:nvSpPr>
        <dsp:cNvPr id="0" name=""/>
        <dsp:cNvSpPr/>
      </dsp:nvSpPr>
      <dsp:spPr>
        <a:xfrm>
          <a:off x="0" y="4237981"/>
          <a:ext cx="11721737" cy="538989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Информационно-образовательные ресурсы</a:t>
          </a:r>
          <a:r>
            <a:rPr lang="ru-RU" sz="1400" kern="1200" dirty="0" smtClean="0"/>
            <a:t>: федеральные и региональные нормативно-правовые акты, методические разработки ГАУ ДПО ЯО «ИРО»</a:t>
          </a:r>
          <a:endParaRPr lang="ru-RU" sz="1400" kern="1200" dirty="0"/>
        </a:p>
      </dsp:txBody>
      <dsp:txXfrm>
        <a:off x="26311" y="4264292"/>
        <a:ext cx="11669115" cy="4863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816612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7258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1150870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991999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2709514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81194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1227372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0673676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6003612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3590866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9414540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3702805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210597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995690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327916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536382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816986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4408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973826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42716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918066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524540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27.05.2018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6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462" y="153553"/>
            <a:ext cx="5988566" cy="74343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322423" y="156166"/>
            <a:ext cx="5708468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  <a:t>Антитеррористическая комиссия</a:t>
            </a:r>
            <a:b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</a:br>
            <a: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  <a:t>в Ярославской области</a:t>
            </a:r>
            <a:endParaRPr kumimoji="0" lang="ru-RU" sz="2000" b="1" i="0" u="none" strike="noStrike" kern="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6704301" y="224602"/>
            <a:ext cx="504055" cy="57672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26720" y="1270001"/>
            <a:ext cx="1136468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Всероссийская научно-практическая конференция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«Перспективные направления в сфере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противодействия идеологии терроризма,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реализуемые проекты и эффективные формы»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г. Красноярск, 30-31 мая 2018 г.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25782" y="3673569"/>
            <a:ext cx="89611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Научно-практическая секция</a:t>
            </a:r>
          </a:p>
          <a:p>
            <a:r>
              <a:rPr lang="ru-RU" dirty="0" smtClean="0"/>
              <a:t>«Развитие системы подготовки специалистов для работы в сфере противодействия идеологии терроризма»</a:t>
            </a:r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741932" y="4672021"/>
            <a:ext cx="843116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Пункт Комплексного плана противодействия идеологии терроризма в Российской Федерации на 2013 - 2018 годы, в рамках которого реализуется проект: подпункт «б» пункта 2.1.</a:t>
            </a:r>
          </a:p>
        </p:txBody>
      </p:sp>
      <p:pic>
        <p:nvPicPr>
          <p:cNvPr id="7171" name="Picture 3" descr="http://www.mundialrussia.com/assets/images/yaroslavl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07040" y="1044803"/>
            <a:ext cx="1232716" cy="21882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898626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8" y="2869308"/>
          <a:ext cx="11678652" cy="22907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85349"/>
                <a:gridCol w="1716505"/>
                <a:gridCol w="4876798"/>
              </a:tblGrid>
              <a:tr h="3392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9624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привлечение к курсам повышения квалификации педагогов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образования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Аппарат антитеррористической комиссии в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УМВД по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по физической культуре, спорту и молодежной политики ЯО</a:t>
                      </a:r>
                    </a:p>
                  </a:txBody>
                  <a:tcPr marL="0" marR="0" marT="0" marB="0" anchor="ctr"/>
                </a:tc>
              </a:tr>
              <a:tr h="9624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привлечение к участию в учебных и информационных семинарах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Привлечение партнеров проекта в качестве преподавателей дополнительного профессионального образования педагогов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4506" y="966355"/>
            <a:ext cx="410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Межведомственное взаимодействие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90" y="2548467"/>
          <a:ext cx="11678652" cy="31336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30484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и реализация программы повышения квалификации «Организация профилактических мероприятий по противодействию терроризму и экстремизму в образовательном учреждении»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  <a:p>
                      <a:pPr algn="ctr"/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/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  <a:p>
                      <a:pPr algn="ctr"/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УМВД по ЯО</a:t>
                      </a:r>
                    </a:p>
                  </a:txBody>
                  <a:tcPr marL="0" marR="0" marT="0" marB="0" anchor="ctr"/>
                </a:tc>
              </a:tr>
              <a:tr h="8719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и реализация программы повышения квалификации «Актуальные вопросы развития региональной системы образования (вариативный модуль ««Профилактика распространения идеологии терроризма и экстремизма в образовательной сфере»)»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Совершенствование системы повышения квалификации педагогических кадров по вопросам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8" y="2869308"/>
          <a:ext cx="11678652" cy="22907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92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9624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учебных семинары по обучению педагогов визуальной психодиагностике подростков в учебном коллективе (школьный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профайлинг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Аппарат антитеррористической комиссии в ЯО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УМВД по ЯО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9624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учебно-методических семинаров по вопросам обеспечения безопасности образовательной организации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Совершенствование системы повышения квалификации педагогических кадров по вопросам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42835" y="1695026"/>
          <a:ext cx="11056982" cy="4165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26445"/>
                <a:gridCol w="2664823"/>
                <a:gridCol w="32657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Мероприятия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Ожидаемые результаты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Визуальная психодиагностика подростков в учебном коллективе. Школьный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профайлинг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19-20 марта</a:t>
                      </a:r>
                      <a:endParaRPr lang="ru-RU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квалификации не менее 175 педагогов Ярославской области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Семинар, приуроченный к Дню солидарности в борьбе с терроризмом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сентября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Методическое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пропагандистическое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обеспечение безопасности образовательной организации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сентября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Цикл семинаров «Концепция модернизации преподавания учебных предметов «ОБЖ» и «Обществознание» (для участников педагогического сообщества учителей ОБЖ и обществознание)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апрель, май, сентябрь, декабрь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397345" y="11281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Семинары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8" y="2869309"/>
          <a:ext cx="11678652" cy="14426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0769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встреч участников  педагогических сообществ учителей ОБЖ, обществознания, физической культуры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Координация деятельности педагогов по вопросам профилактики идеологии экстремизма и терроризма через региональные педагогические сообщества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6" y="2548467"/>
          <a:ext cx="11678652" cy="34474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0769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регионального конкурса на лучшую организацию профилактики идеологии экстремизма и терроризма в общеобразовательной организации Ярославской области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второе полугодие 2020 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</a:txBody>
                  <a:tcPr marL="0" marR="0" marT="0" marB="0" anchor="ctr"/>
                </a:tc>
              </a:tr>
              <a:tr h="59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регионального конкурса на лучшую разработку учебного мероприятия по профилактике идеологии экстремизма и терроризма среди обучающихся Ярославской области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второе полугодие 2019 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</a:txBody>
                  <a:tcPr marL="0" marR="0" marT="0" marB="0" anchor="ctr"/>
                </a:tc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регионального конкурса на лучшую материально-техническую базу ОБЖ среди образовательных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Выявление и поощрение педагогических работников, проявляющих  инициативу и творческую активность в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6" y="2724930"/>
          <a:ext cx="11678652" cy="16090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/>
                <a:gridCol w="1491916"/>
                <a:gridCol w="365759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регулярная корректировка перечня федеральных нормативно-правовых актов в сфере противодействия терроризму и экстремизму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Составление актуального перечня федеральных нормативно-правовых актов в сфере противодействия терроризму и экстремизму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9" y="2548467"/>
          <a:ext cx="11678652" cy="35356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99622"/>
                <a:gridCol w="930443"/>
                <a:gridCol w="1748587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экстремизма нет будущего…»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2017 г.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  <a:tr h="5614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«Формирование и развитие антитеррористического мировоззрения обучающихся в рамках учебного предмета «Основы безопасности жизнедеятельности» и «Обществознание»»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«Выявление в образовательных организациях обучающихся, попавших под воздействие идеологии терроризма  и религиозного экстремизма, и организация адресной работы с указанной категорией лиц»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«Информационно-методические материалы по вопросам профилактики распространения идеологии терроризма и экстремизма в образовательной сфере»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Разработка методических рекомендаций по вопросам профилактики идеологии экстремизма и терроризма с учетом региональных особенностей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9" y="2548467"/>
          <a:ext cx="11678652" cy="9966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24800"/>
                <a:gridCol w="1395664"/>
                <a:gridCol w="2358188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размещение на сайте ГАУ ДПО ЯО «ИРО» сборников обобщения педагогического опыта образовательных организациях Ярославской области»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Обобщение регионального педагогического опыта по вопросам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8" y="2837224"/>
          <a:ext cx="11678652" cy="28895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07705"/>
                <a:gridCol w="1652336"/>
                <a:gridCol w="2518611"/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проведение семинара, приуроченного ко Дню солидарности в борьбе с терроризмом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сентября 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анкеты для обучающихся ОО по профилактике вовлечения в действия экстремистского характера;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январь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анкеты для обучающихся ОО по выявлению отношения  обучающихся к терроризму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январь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Создание условий к участию обучающихся общеобразовательных организаций в официальных социальных проектах и акциях, связанных с противодействием идеологии терроризма и экстремизма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462" y="153553"/>
            <a:ext cx="5988566" cy="74343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322423" y="156166"/>
            <a:ext cx="5708468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  <a:t>Антитеррористическая комиссия</a:t>
            </a:r>
            <a:b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</a:br>
            <a: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  <a:t>в Ярославской области</a:t>
            </a:r>
            <a:endParaRPr kumimoji="0" lang="ru-RU" sz="2000" b="1" i="0" u="none" strike="noStrike" kern="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6704301" y="224602"/>
            <a:ext cx="504055" cy="5767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78971" y="2958626"/>
            <a:ext cx="107028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проект «Профилактика распространения идеологии экстремизма и терроризма в образовательной сфере Ярославской области»</a:t>
            </a:r>
            <a:endParaRPr lang="ru-RU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429" y="1818641"/>
            <a:ext cx="97274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Всероссийская научно-практическая конференция  «Перспективные направления в сфере противодействия идеологии терроризма, реализуемые проекты и эффективные формы» (г. Красноярск, 30-31 мая 2018 г.)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9" name="Picture 3" descr="http://www.mundialrussia.com/assets/images/yaroslavl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07040" y="1044803"/>
            <a:ext cx="1232716" cy="21882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898626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5547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Ресурсы, необходимые для выполнения проекта</a:t>
            </a:r>
            <a:endParaRPr lang="ru-RU" sz="2000" i="1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graphicFrame>
        <p:nvGraphicFramePr>
          <p:cNvPr id="13" name="Схема 12"/>
          <p:cNvGraphicFramePr/>
          <p:nvPr/>
        </p:nvGraphicFramePr>
        <p:xfrm>
          <a:off x="320841" y="1171074"/>
          <a:ext cx="11421979" cy="4967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6981" y="1475873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1: организация и участие в межведомственных мероприятиях по вопросам профилактики распространения идеологии терроризма и экстремизма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224588" y="2149643"/>
          <a:ext cx="11357811" cy="4010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6981" y="1475873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2: совершенствование системы повышения квалификации педагогических кадров по вопросам профилактики идеологии экстремизма и терроризма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24588" y="2149643"/>
          <a:ext cx="11357811" cy="4010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40939" y="1620252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3: координация деятельности педагогов по вопросам профилактики идеологии экстремизма и терроризма через региональные педагогические сообщества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56672" y="2743200"/>
          <a:ext cx="11357811" cy="2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6981" y="1475873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4: выявление и поощрение педагогических работников, проявляющих  инициативу и творческую активность в профилактики идеологии экстремизма и терроризма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24588" y="2149643"/>
          <a:ext cx="11357811" cy="4010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40939" y="1588168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5: составление актуального перечня федеральных нормативно-правовых актов в сфере противодействия терроризму и экстремизму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08546" y="2743200"/>
          <a:ext cx="11357811" cy="2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9065" y="1604210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6: разработка методических рекомендаций по вопросам профилактики идеологии экстремизма и терроризма с учетом региональных особенностей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08546" y="2438400"/>
          <a:ext cx="11357811" cy="32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9065" y="1620252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7: обобщение регионального педагогического опыта по вопросам профилактики идеологии экстремизма и терроризма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08546" y="2791326"/>
          <a:ext cx="11357811" cy="2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24896" y="1620252"/>
            <a:ext cx="10571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8: создание условий к участию обучающихся общеобразовательных организаций в официальных социальных проектах и акциях, связанных с противодействием идеологии терроризма и экстремизма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08546" y="2887578"/>
          <a:ext cx="11357811" cy="2727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graphicFrame>
        <p:nvGraphicFramePr>
          <p:cNvPr id="15" name="Схема 14"/>
          <p:cNvGraphicFramePr/>
          <p:nvPr/>
        </p:nvGraphicFramePr>
        <p:xfrm>
          <a:off x="336885" y="1764631"/>
          <a:ext cx="11470104" cy="4742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804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Анализ обстановки в рассматриваемой сфере в Ярославской области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39634" y="1271451"/>
            <a:ext cx="11451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Результаты 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оциологического исследования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Проблемы экстремизма, социальной идентичности и межгрупповых отношений в молодежной среде в Ярославской области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33823" y="2025951"/>
          <a:ext cx="11422746" cy="340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338427"/>
                <a:gridCol w="853440"/>
                <a:gridCol w="836023"/>
                <a:gridCol w="801189"/>
                <a:gridCol w="809897"/>
                <a:gridCol w="78377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Экстремизм</a:t>
                      </a:r>
                      <a:r>
                        <a:rPr lang="ru-RU" baseline="0" dirty="0" smtClean="0"/>
                        <a:t>  - это…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Непосредственное участие в разжигании межнациональной, межрелигиозной и иной розни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35,7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31,9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36,3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Приверженность националистическим</a:t>
                      </a:r>
                      <a:r>
                        <a:rPr lang="ru-RU" sz="1800" baseline="0" dirty="0" smtClean="0"/>
                        <a:t>, шовинистским, расовым взглядам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22,1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23,5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От слова «экстрим», совершение опасных для жизни человека действий с целью получения эмоционального удовлетворения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19,8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20,9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17,9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Приверженность к крайним взглядам и мерам (обычно в политике)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12,7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12,8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Не могу дать определение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9,5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04799" y="5579907"/>
            <a:ext cx="84298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Среди тех, кто считает экстремизм непосредственным участием в разжигании межнациональной и иной розни, больше юношей, чем девушек</a:t>
            </a: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427351" y="4599985"/>
            <a:ext cx="76500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Благодарим за внимание</a:t>
            </a:r>
            <a:endParaRPr lang="ru-RU" sz="5400" dirty="0">
              <a:solidFill>
                <a:srgbClr val="A52D3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4662" y="1555724"/>
            <a:ext cx="31307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Сведения о докладчиках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92601799"/>
              </p:ext>
            </p:extLst>
          </p:nvPr>
        </p:nvGraphicFramePr>
        <p:xfrm>
          <a:off x="518084" y="2099812"/>
          <a:ext cx="9829074" cy="2215513"/>
        </p:xfrm>
        <a:graphic>
          <a:graphicData uri="http://schemas.openxmlformats.org/drawingml/2006/table">
            <a:tbl>
              <a:tblPr/>
              <a:tblGrid>
                <a:gridCol w="2181401"/>
                <a:gridCol w="7647673"/>
              </a:tblGrid>
              <a:tr h="13846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Щербак Александр Павлович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Место работы: Государственное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автономное учреждение дополнительного профессионального образования Ярославской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области «Институт развития образования»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Должность: заведующий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кафедрой физической культуры и безопасности жизнедеятельности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Ученая степень: кандидат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педагогических наук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, ученое звание: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доцент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Тел. рабочий: +7(4852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23-09-67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0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Горюнов Александр Павлович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Место работы: Департамент региональной безопасности Ярославской области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Должность: консультант отдела профилактики экстремизма и терроризма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Тел. рабочий: +7(4852) 78-57-31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5462" y="153553"/>
            <a:ext cx="5988566" cy="74343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6322423" y="156166"/>
            <a:ext cx="5708468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  <a:t>Антитеррористическая комиссия</a:t>
            </a:r>
            <a:b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</a:br>
            <a: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  <a:t>в Ярославской области</a:t>
            </a:r>
            <a:endParaRPr kumimoji="0" lang="ru-RU" sz="2000" b="1" i="0" u="none" strike="noStrike" kern="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</a:endParaRPr>
          </a:p>
        </p:txBody>
      </p:sp>
      <p:pic>
        <p:nvPicPr>
          <p:cNvPr id="16" name="Picture 3" descr="http://www.mundialrussia.com/assets/images/yaroslavl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07040" y="1044803"/>
            <a:ext cx="1232716" cy="21882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1826387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804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Анализ обстановки в рассматриваемой сфере в Ярославской области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22217" y="1114696"/>
            <a:ext cx="114517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Результаты 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оциологического исследования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Социальное самочувствие молодежи Ярославской области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72863" y="1442477"/>
          <a:ext cx="1146121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720120"/>
                <a:gridCol w="1045028"/>
                <a:gridCol w="984069"/>
                <a:gridCol w="940526"/>
                <a:gridCol w="870857"/>
                <a:gridCol w="90061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800" kern="1200" dirty="0" smtClean="0"/>
                        <a:t>Готовность молодых людей к проявлению различных видов выражения своих политических интересов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Участие в общественно-политических движениях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15,4%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25,9%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15,5%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19,6%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28,7%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Митинг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26,9%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29,9%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24,6%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31,3%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28,4%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Политический диалог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10,4%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16,9%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13,0%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13,8%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20,7%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Вооруженное сопротивление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8,0%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5,0%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6,4%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10,4%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14,5%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Неповиновение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7,7%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6,1%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6,2%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8,9%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Забастовка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16,1%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16,5%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10,8%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13,8%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11,8%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Террористические акты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1,5%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3,8%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2,3%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4,7%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4,7%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Что-то другое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1,0%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1,7%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1,0%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1,0%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0,9%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Нет, не считаю возможным участвовать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52,6%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43,8%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55,1%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45,2%</a:t>
                      </a: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35,2%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35131" y="5623451"/>
            <a:ext cx="86824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Проблемным вопросом является организация контроля ситуации среди обучающихся в образовательных организациях из числа этнической молодежи, в том числе, детей иностранных граждан стран Центрально-азиатского региона (Таджикистан, Узбекистан)</a:t>
            </a:r>
            <a:endParaRPr lang="ru-RU" sz="1400" dirty="0"/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48938" y="1333196"/>
            <a:ext cx="3570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Актуальность проекта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3771" y="1715589"/>
            <a:ext cx="1078992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Деятельность образовательных организаций в подготовке обучающихся по вопросам профилактики распространения идеологии терроризма и экстремизма, как элемента общегосударственной системы противодействия терроризму, является актуальной. Проведенный правоохранительными органами анализ участия несовершеннолетних в несанкционированных протестных акциях свидетельствует, что большинство из них используются «в темную». Этому способствует нечеткому пониманию несовершеннолетними, что такое терроризм и экстремизм, форм их проявлений.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Соответственно требуется дополнительной профессиональное образование педагогов по вопросам профилактики распространения идеологии экстремизма и терроризма в образовательной сфере Ярославской области.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54184" y="170602"/>
            <a:ext cx="9242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«Профилактика распространения идеологии экстремизма и терроризма в образовательной сфере Ярославской области»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55032" y="1153093"/>
            <a:ext cx="42759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pc="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Паспорт проекта</a:t>
            </a:r>
          </a:p>
        </p:txBody>
      </p:sp>
      <p:graphicFrame>
        <p:nvGraphicFramePr>
          <p:cNvPr id="23" name="Схема 22"/>
          <p:cNvGraphicFramePr/>
          <p:nvPr/>
        </p:nvGraphicFramePr>
        <p:xfrm>
          <a:off x="210455" y="1574659"/>
          <a:ext cx="11721737" cy="4364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54184" y="170602"/>
            <a:ext cx="9242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«Профилактика распространения идеологии экстремизма и терроризма в образовательной сфере Ярославской области»</a:t>
            </a: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91886" y="174955"/>
            <a:ext cx="11164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i="1" dirty="0" smtClean="0">
                <a:solidFill>
                  <a:srgbClr val="C00000"/>
                </a:solidFill>
              </a:rPr>
              <a:t>Взаимодействие</a:t>
            </a:r>
            <a:r>
              <a:rPr lang="ru-RU" sz="1400" b="1" i="1" dirty="0" smtClean="0">
                <a:solidFill>
                  <a:srgbClr val="C00000"/>
                </a:solidFill>
              </a:rPr>
              <a:t> (ответственность) </a:t>
            </a:r>
            <a:r>
              <a:rPr lang="ru-RU" sz="1400" i="1" dirty="0" smtClean="0">
                <a:solidFill>
                  <a:srgbClr val="C00000"/>
                </a:solidFill>
              </a:rPr>
              <a:t>органов  исполнительной власти по реализации проекта «Профилактика распространения идеологии экстремизма и терроризма в образовательной сфере Ярославской области» органы исполнительной власти</a:t>
            </a:r>
          </a:p>
          <a:p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pic>
        <p:nvPicPr>
          <p:cNvPr id="32770" name="Picture 2" descr="http://sockart.ru/upload/iblock/cc8/nbexjelwnncickbolnrxuntokf%20fnzprmqvkazwxnjavmkxaw%20kstffnuqtadsp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604" y="1840718"/>
            <a:ext cx="3499006" cy="1524000"/>
          </a:xfrm>
          <a:prstGeom prst="rect">
            <a:avLst/>
          </a:prstGeom>
          <a:noFill/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10169" y="5317731"/>
            <a:ext cx="5988566" cy="74343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2872218" y="1070511"/>
            <a:ext cx="5743302" cy="73210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  <a:t>Антитеррористическая комиссия</a:t>
            </a:r>
            <a:b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</a:br>
            <a:r>
              <a:rPr lang="ru-RU" sz="2000" b="1" kern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+mj-ea"/>
                <a:cs typeface="Arial"/>
              </a:rPr>
              <a:t>в Ярославской области</a:t>
            </a:r>
            <a:endParaRPr kumimoji="0" lang="ru-RU" sz="2000" b="1" i="0" u="none" strike="noStrike" kern="0" normalizeH="0" baseline="0" noProof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3106784" y="1128830"/>
            <a:ext cx="566059" cy="64766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058653" y="4074696"/>
            <a:ext cx="3050750" cy="646331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Департамент образования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Ярославской области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88272" y="2109886"/>
            <a:ext cx="3688081" cy="923330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Аппарат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антитеррористической комиссии 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 Ярославской области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7" name="Двойная стрелка вверх/вниз 26"/>
          <p:cNvSpPr/>
          <p:nvPr/>
        </p:nvSpPr>
        <p:spPr>
          <a:xfrm rot="5400000">
            <a:off x="5524719" y="1082988"/>
            <a:ext cx="242321" cy="2975100"/>
          </a:xfrm>
          <a:prstGeom prst="upDown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1790" y="4082717"/>
            <a:ext cx="3050750" cy="646331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УМВД по Ярославской области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43537" y="4090738"/>
            <a:ext cx="4539916" cy="646331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Департамент по физической культуре, спорту и молодежной политики ЯО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8839200" y="1395663"/>
            <a:ext cx="834189" cy="545432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1836822" y="1387642"/>
            <a:ext cx="834189" cy="545432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32770" idx="2"/>
          </p:cNvCxnSpPr>
          <p:nvPr/>
        </p:nvCxnSpPr>
        <p:spPr>
          <a:xfrm rot="5400000" flipH="1" flipV="1">
            <a:off x="5732763" y="-206940"/>
            <a:ext cx="44002" cy="7099314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32770" idx="2"/>
          </p:cNvCxnSpPr>
          <p:nvPr/>
        </p:nvCxnSpPr>
        <p:spPr>
          <a:xfrm rot="16200000" flipH="1">
            <a:off x="1950724" y="3619101"/>
            <a:ext cx="517471" cy="8704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6200000" flipH="1">
            <a:off x="5423840" y="3627122"/>
            <a:ext cx="517471" cy="8704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6200000" flipH="1">
            <a:off x="9049357" y="3578996"/>
            <a:ext cx="517471" cy="8704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18" idx="3"/>
            <a:endCxn id="16" idx="1"/>
          </p:cNvCxnSpPr>
          <p:nvPr/>
        </p:nvCxnSpPr>
        <p:spPr>
          <a:xfrm flipV="1">
            <a:off x="3732540" y="4397862"/>
            <a:ext cx="326113" cy="8021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7093361" y="4389841"/>
            <a:ext cx="326113" cy="8021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16200000" flipH="1">
            <a:off x="5415820" y="4950597"/>
            <a:ext cx="517471" cy="8704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2165684" y="4812632"/>
            <a:ext cx="577516" cy="449179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8767011" y="4836694"/>
            <a:ext cx="577516" cy="449179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6673" y="1826571"/>
          <a:ext cx="11678652" cy="47394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00801"/>
                <a:gridCol w="1384967"/>
                <a:gridCol w="38928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3511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во Всероссийской научно-практической конференции  «Перспективные направления в сфере противодействия идеологии терроризма, реализуемые проекты и эффективные формы» (г. Красноярск)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30-31 мая 2018 г.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региональной безопасности ЯО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во Всероссийском форуме «Противодействие идеологии терроризма и экстремизма в образовательной сфере и молодежной среде» (г. Москва)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сентябрь (ежегодно)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ДРБ ЯО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региональной видеоконференции «Противодействие идеологии терроризма и экстремизма в образовательных организациях Ярославской области»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сентябрь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антитер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комиссии в ЯО,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по физ. культуре, спорту и молодежной политики ЯО, УМВД по ЯО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и участие в межрегиональной научно-практической конференции «Актуальные вопросы развития образования в Ярославской области: итоги года»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ноябрь (ежегодно)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89065" y="1371073"/>
            <a:ext cx="9806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Организация и участие в федеральных и региональных конференциях и совещаниях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74506" y="966355"/>
            <a:ext cx="410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Межведомственное взаимодействие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7056" t="9445" r="25682" b="6783"/>
          <a:stretch/>
        </p:blipFill>
        <p:spPr>
          <a:xfrm>
            <a:off x="10702070" y="126050"/>
            <a:ext cx="984833" cy="11268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6" y="2740971"/>
          <a:ext cx="11678652" cy="2016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85349"/>
                <a:gridCol w="1732547"/>
                <a:gridCol w="48607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</a:tr>
              <a:tr h="13511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единой информационной базы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ежеквартально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по физической культуре, спорту и молодежной политики ЯО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Аппарат антитеррористической комиссии в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УМВД по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образования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89065" y="1740042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Участие в работе межведомственной рабочей группы по противодействию терроризму </a:t>
            </a:r>
          </a:p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при антитеррористической комиссии Ярославской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4506" y="966355"/>
            <a:ext cx="410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Межведомственное взаимодействие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1481</TotalTime>
  <Words>2527</Words>
  <Application>Microsoft Office PowerPoint</Application>
  <PresentationFormat>Произвольный</PresentationFormat>
  <Paragraphs>386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1_Тема Office</vt:lpstr>
      <vt:lpstr>2_Тема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User</cp:lastModifiedBy>
  <cp:revision>97</cp:revision>
  <dcterms:created xsi:type="dcterms:W3CDTF">2017-01-30T13:00:35Z</dcterms:created>
  <dcterms:modified xsi:type="dcterms:W3CDTF">2018-05-27T10:18:12Z</dcterms:modified>
</cp:coreProperties>
</file>