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301" r:id="rId3"/>
    <p:sldId id="270" r:id="rId4"/>
    <p:sldId id="272" r:id="rId5"/>
    <p:sldId id="278" r:id="rId6"/>
    <p:sldId id="279" r:id="rId7"/>
    <p:sldId id="280" r:id="rId8"/>
    <p:sldId id="290" r:id="rId9"/>
    <p:sldId id="291" r:id="rId10"/>
    <p:sldId id="282" r:id="rId11"/>
    <p:sldId id="283" r:id="rId12"/>
    <p:sldId id="285" r:id="rId13"/>
    <p:sldId id="286" r:id="rId14"/>
    <p:sldId id="287" r:id="rId15"/>
    <p:sldId id="288" r:id="rId16"/>
    <p:sldId id="289" r:id="rId17"/>
    <p:sldId id="302" r:id="rId18"/>
    <p:sldId id="303" r:id="rId19"/>
    <p:sldId id="304" r:id="rId20"/>
    <p:sldId id="305" r:id="rId21"/>
    <p:sldId id="306" r:id="rId22"/>
    <p:sldId id="307" r:id="rId23"/>
    <p:sldId id="308" r:id="rId24"/>
    <p:sldId id="309" r:id="rId25"/>
    <p:sldId id="30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2D36"/>
    <a:srgbClr val="B25A4C"/>
    <a:srgbClr val="FF5D5D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C77A34-AC7D-4521-A737-979FE53F1C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E2626BE-609A-4868-9DBE-12E6B263224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dirty="0" smtClean="0"/>
            <a:t>: создание условий эффективного дополнительного профессионального образования педагогов Ярославской области по вопросам профилактики идеологии экстремизма и терроризма в образовательной сфере</a:t>
          </a:r>
          <a:endParaRPr lang="ru-RU" sz="1400" dirty="0"/>
        </a:p>
      </dgm:t>
    </dgm:pt>
    <dgm:pt modelId="{A56E17BC-8AA4-424F-88C5-2C74E3F1E101}" type="parTrans" cxnId="{7C68D001-2AA5-460D-A07E-9A52F7622C06}">
      <dgm:prSet/>
      <dgm:spPr/>
      <dgm:t>
        <a:bodyPr/>
        <a:lstStyle/>
        <a:p>
          <a:endParaRPr lang="ru-RU"/>
        </a:p>
      </dgm:t>
    </dgm:pt>
    <dgm:pt modelId="{EA2A4EA7-6D3E-49F4-A9FD-B8C84EEF7AD9}" type="sibTrans" cxnId="{7C68D001-2AA5-460D-A07E-9A52F7622C06}">
      <dgm:prSet/>
      <dgm:spPr/>
      <dgm:t>
        <a:bodyPr/>
        <a:lstStyle/>
        <a:p>
          <a:endParaRPr lang="ru-RU"/>
        </a:p>
      </dgm:t>
    </dgm:pt>
    <dgm:pt modelId="{801111E4-807E-4EC8-932B-16BDD523F5BE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dirty="0">
            <a:solidFill>
              <a:schemeClr val="bg2">
                <a:lumMod val="25000"/>
              </a:schemeClr>
            </a:solidFill>
          </a:endParaRPr>
        </a:p>
      </dgm:t>
    </dgm:pt>
    <dgm:pt modelId="{1572BDF2-5529-4F46-8BC6-D20536EF737E}" type="parTrans" cxnId="{DFED7033-DAD8-47C3-8DD2-56D7A718BF82}">
      <dgm:prSet/>
      <dgm:spPr/>
      <dgm:t>
        <a:bodyPr/>
        <a:lstStyle/>
        <a:p>
          <a:endParaRPr lang="ru-RU"/>
        </a:p>
      </dgm:t>
    </dgm:pt>
    <dgm:pt modelId="{56185B98-0BE9-47B8-8C6B-914FC3F1B332}" type="sibTrans" cxnId="{DFED7033-DAD8-47C3-8DD2-56D7A718BF82}">
      <dgm:prSet/>
      <dgm:spPr/>
      <dgm:t>
        <a:bodyPr/>
        <a:lstStyle/>
        <a:p>
          <a:endParaRPr lang="ru-RU"/>
        </a:p>
      </dgm:t>
    </dgm:pt>
    <dgm:pt modelId="{65580436-1931-4947-B22E-5F8F782701D3}">
      <dgm:prSet phldrT="[Текст]" custT="1"/>
      <dgm:spPr/>
      <dgm:t>
        <a:bodyPr/>
        <a:lstStyle/>
        <a:p>
          <a:r>
            <a:rPr lang="ru-RU" sz="1200" dirty="0" smtClean="0"/>
            <a:t>Организация межведомственного взаимодействия с партнерами проекта, в первую очередь, со специалистами аппарата антитеррористической комиссии в ЯО.</a:t>
          </a:r>
          <a:endParaRPr lang="ru-RU" sz="1200" dirty="0"/>
        </a:p>
      </dgm:t>
    </dgm:pt>
    <dgm:pt modelId="{B5B750F5-D61B-4EDE-A3A3-17E6BBE91DA6}" type="parTrans" cxnId="{014FFE41-E8E1-4F05-85A3-5C1E84F7F3E7}">
      <dgm:prSet/>
      <dgm:spPr/>
      <dgm:t>
        <a:bodyPr/>
        <a:lstStyle/>
        <a:p>
          <a:endParaRPr lang="ru-RU"/>
        </a:p>
      </dgm:t>
    </dgm:pt>
    <dgm:pt modelId="{19C1B651-1104-44FB-ABFA-08462DDEA504}" type="sibTrans" cxnId="{014FFE41-E8E1-4F05-85A3-5C1E84F7F3E7}">
      <dgm:prSet/>
      <dgm:spPr/>
      <dgm:t>
        <a:bodyPr/>
        <a:lstStyle/>
        <a:p>
          <a:endParaRPr lang="ru-RU"/>
        </a:p>
      </dgm:t>
    </dgm:pt>
    <dgm:pt modelId="{4A1A8238-64E0-4880-A4CA-A504C42709D2}">
      <dgm:prSet custT="1"/>
      <dgm:spPr/>
      <dgm:t>
        <a:bodyPr/>
        <a:lstStyle/>
        <a:p>
          <a:r>
            <a:rPr lang="ru-RU" sz="1200" dirty="0" smtClean="0"/>
            <a:t> Создание условий для совершенствования системы дополнительного профессионального образования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dirty="0"/>
        </a:p>
      </dgm:t>
    </dgm:pt>
    <dgm:pt modelId="{C135D317-6B68-434B-B1F1-79C149909710}" type="parTrans" cxnId="{572A2352-E815-47CD-BBD2-AEACDD590F86}">
      <dgm:prSet/>
      <dgm:spPr/>
      <dgm:t>
        <a:bodyPr/>
        <a:lstStyle/>
        <a:p>
          <a:endParaRPr lang="ru-RU"/>
        </a:p>
      </dgm:t>
    </dgm:pt>
    <dgm:pt modelId="{E4081701-CD55-4E5F-AEC7-A91C3BAF0461}" type="sibTrans" cxnId="{572A2352-E815-47CD-BBD2-AEACDD590F86}">
      <dgm:prSet/>
      <dgm:spPr/>
      <dgm:t>
        <a:bodyPr/>
        <a:lstStyle/>
        <a:p>
          <a:endParaRPr lang="ru-RU"/>
        </a:p>
      </dgm:t>
    </dgm:pt>
    <dgm:pt modelId="{2069C492-9F21-43E6-A1E9-AEBE7F990D97}">
      <dgm:prSet custT="1"/>
      <dgm:spPr/>
      <dgm:t>
        <a:bodyPr/>
        <a:lstStyle/>
        <a:p>
          <a:r>
            <a:rPr lang="ru-RU" sz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400" b="1" dirty="0" smtClean="0">
            <a:solidFill>
              <a:schemeClr val="bg2">
                <a:lumMod val="25000"/>
              </a:schemeClr>
            </a:solidFill>
          </a:endParaRPr>
        </a:p>
      </dgm:t>
    </dgm:pt>
    <dgm:pt modelId="{DA76CE3E-DF9F-4D78-A446-8E28C2AAF4A5}" type="parTrans" cxnId="{ADE89743-208B-4FB6-8131-F6A6DC79D018}">
      <dgm:prSet/>
      <dgm:spPr/>
      <dgm:t>
        <a:bodyPr/>
        <a:lstStyle/>
        <a:p>
          <a:endParaRPr lang="ru-RU"/>
        </a:p>
      </dgm:t>
    </dgm:pt>
    <dgm:pt modelId="{B2E689D1-9EB7-4131-8C41-E5618E9B7957}" type="sibTrans" cxnId="{ADE89743-208B-4FB6-8131-F6A6DC79D018}">
      <dgm:prSet/>
      <dgm:spPr/>
      <dgm:t>
        <a:bodyPr/>
        <a:lstStyle/>
        <a:p>
          <a:endParaRPr lang="ru-RU"/>
        </a:p>
      </dgm:t>
    </dgm:pt>
    <dgm:pt modelId="{1130B000-F50A-4578-803E-E5C9434833E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dirty="0">
            <a:solidFill>
              <a:schemeClr val="bg1"/>
            </a:solidFill>
          </a:endParaRPr>
        </a:p>
      </dgm:t>
    </dgm:pt>
    <dgm:pt modelId="{E848B090-DF86-4F90-B103-BE6CDFCB24B2}" type="parTrans" cxnId="{80C6E166-BD62-4F4D-8A65-8240086A5A3C}">
      <dgm:prSet/>
      <dgm:spPr/>
      <dgm:t>
        <a:bodyPr/>
        <a:lstStyle/>
        <a:p>
          <a:endParaRPr lang="ru-RU"/>
        </a:p>
      </dgm:t>
    </dgm:pt>
    <dgm:pt modelId="{6C711918-E11D-4F44-BB46-A2F576C446A9}" type="sibTrans" cxnId="{80C6E166-BD62-4F4D-8A65-8240086A5A3C}">
      <dgm:prSet/>
      <dgm:spPr/>
      <dgm:t>
        <a:bodyPr/>
        <a:lstStyle/>
        <a:p>
          <a:endParaRPr lang="ru-RU"/>
        </a:p>
      </dgm:t>
    </dgm:pt>
    <dgm:pt modelId="{DBA3B321-25B8-4FA2-BCCD-D1CC34DCED2A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dirty="0" smtClean="0"/>
            <a:t>: </a:t>
          </a:r>
          <a:r>
            <a:rPr lang="ru-RU" sz="14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dirty="0">
            <a:solidFill>
              <a:schemeClr val="bg1"/>
            </a:solidFill>
          </a:endParaRPr>
        </a:p>
      </dgm:t>
    </dgm:pt>
    <dgm:pt modelId="{4562195D-F7F1-426A-8C65-E965497DBE5E}" type="parTrans" cxnId="{393231CC-2546-4864-A728-1D3FD2B82643}">
      <dgm:prSet/>
      <dgm:spPr/>
      <dgm:t>
        <a:bodyPr/>
        <a:lstStyle/>
        <a:p>
          <a:endParaRPr lang="ru-RU"/>
        </a:p>
      </dgm:t>
    </dgm:pt>
    <dgm:pt modelId="{516A5519-3590-42A0-A936-E5567FAE1A89}" type="sibTrans" cxnId="{393231CC-2546-4864-A728-1D3FD2B82643}">
      <dgm:prSet/>
      <dgm:spPr/>
      <dgm:t>
        <a:bodyPr/>
        <a:lstStyle/>
        <a:p>
          <a:endParaRPr lang="ru-RU"/>
        </a:p>
      </dgm:t>
    </dgm:pt>
    <dgm:pt modelId="{5FC03274-11F4-4A84-8497-6489E703C56C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Срок реализации проекта</a:t>
          </a:r>
          <a:r>
            <a:rPr lang="ru-RU" sz="1400" dirty="0" smtClean="0">
              <a:solidFill>
                <a:schemeClr val="bg1"/>
              </a:solidFill>
            </a:rPr>
            <a:t>: 2018-2020 гг.</a:t>
          </a:r>
          <a:endParaRPr lang="ru-RU" sz="1400" dirty="0">
            <a:solidFill>
              <a:schemeClr val="bg1"/>
            </a:solidFill>
          </a:endParaRPr>
        </a:p>
      </dgm:t>
    </dgm:pt>
    <dgm:pt modelId="{D4FF557C-8616-4655-A3A6-FCEA03461C3D}" type="parTrans" cxnId="{8E074BAD-182D-441F-89FA-A76062E51FA7}">
      <dgm:prSet/>
      <dgm:spPr/>
      <dgm:t>
        <a:bodyPr/>
        <a:lstStyle/>
        <a:p>
          <a:endParaRPr lang="ru-RU"/>
        </a:p>
      </dgm:t>
    </dgm:pt>
    <dgm:pt modelId="{F2DBA8D7-8B43-4584-B4CC-4C4A4FABF236}" type="sibTrans" cxnId="{8E074BAD-182D-441F-89FA-A76062E51FA7}">
      <dgm:prSet/>
      <dgm:spPr/>
      <dgm:t>
        <a:bodyPr/>
        <a:lstStyle/>
        <a:p>
          <a:endParaRPr lang="ru-RU"/>
        </a:p>
      </dgm:t>
    </dgm:pt>
    <dgm:pt modelId="{1F527ED3-E4C7-4FD8-8358-DCF2ACDCCDD3}">
      <dgm:prSet phldrT="[Текст]" custT="1"/>
      <dgm:spPr/>
      <dgm:t>
        <a:bodyPr/>
        <a:lstStyle/>
        <a:p>
          <a:r>
            <a:rPr lang="ru-RU" sz="1400" b="1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dirty="0" smtClean="0"/>
            <a:t>:  Аппарат антитеррористической комиссии в ЯО; Департамент образования ЯО; УМВД по ЯО; Департамент по физической культуре, спорту и молодежной политики ЯО; Органы местного самоуправления в области образования; Общественные организации</a:t>
          </a:r>
          <a:endParaRPr lang="ru-RU" sz="1400" dirty="0">
            <a:solidFill>
              <a:schemeClr val="bg1"/>
            </a:solidFill>
          </a:endParaRPr>
        </a:p>
      </dgm:t>
    </dgm:pt>
    <dgm:pt modelId="{F111C32A-4390-4D67-9050-DAB5860B0BB6}" type="parTrans" cxnId="{17E50015-9A71-4A3B-8146-356C871150FC}">
      <dgm:prSet/>
      <dgm:spPr/>
      <dgm:t>
        <a:bodyPr/>
        <a:lstStyle/>
        <a:p>
          <a:endParaRPr lang="ru-RU"/>
        </a:p>
      </dgm:t>
    </dgm:pt>
    <dgm:pt modelId="{7D9224EE-85F3-4D7A-ADE1-8A1431933EB5}" type="sibTrans" cxnId="{17E50015-9A71-4A3B-8146-356C871150FC}">
      <dgm:prSet/>
      <dgm:spPr/>
      <dgm:t>
        <a:bodyPr/>
        <a:lstStyle/>
        <a:p>
          <a:endParaRPr lang="ru-RU"/>
        </a:p>
      </dgm:t>
    </dgm:pt>
    <dgm:pt modelId="{86086CC6-C54E-487F-8545-B79D922F0C77}" type="pres">
      <dgm:prSet presAssocID="{1BC77A34-AC7D-4521-A737-979FE53F1C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7D0F30-CA2A-49AB-A8B7-7E06AC41D454}" type="pres">
      <dgm:prSet presAssocID="{5FC03274-11F4-4A84-8497-6489E703C56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81A7F-696C-42E0-A3D2-7DD754C93A0C}" type="pres">
      <dgm:prSet presAssocID="{F2DBA8D7-8B43-4584-B4CC-4C4A4FABF236}" presName="spacer" presStyleCnt="0"/>
      <dgm:spPr/>
    </dgm:pt>
    <dgm:pt modelId="{B296BC95-F405-4B82-BBB2-A2D52004A813}" type="pres">
      <dgm:prSet presAssocID="{1130B000-F50A-4578-803E-E5C9434833E3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58D0C3-993C-421F-B5AE-B774C8A76D81}" type="pres">
      <dgm:prSet presAssocID="{6C711918-E11D-4F44-BB46-A2F576C446A9}" presName="spacer" presStyleCnt="0"/>
      <dgm:spPr/>
    </dgm:pt>
    <dgm:pt modelId="{A14C8C19-22D4-40FE-AE13-DC805AACEA06}" type="pres">
      <dgm:prSet presAssocID="{DBA3B321-25B8-4FA2-BCCD-D1CC34DCED2A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4A87E8-6F3C-4FE9-BCA5-2394CCA885CD}" type="pres">
      <dgm:prSet presAssocID="{516A5519-3590-42A0-A936-E5567FAE1A89}" presName="spacer" presStyleCnt="0"/>
      <dgm:spPr/>
    </dgm:pt>
    <dgm:pt modelId="{C4A01825-932C-4BF8-8E56-3E0529CCB629}" type="pres">
      <dgm:prSet presAssocID="{1F527ED3-E4C7-4FD8-8358-DCF2ACDCCDD3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ACF7E9-CBEB-49E5-90C9-473E4F2C3430}" type="pres">
      <dgm:prSet presAssocID="{7D9224EE-85F3-4D7A-ADE1-8A1431933EB5}" presName="spacer" presStyleCnt="0"/>
      <dgm:spPr/>
    </dgm:pt>
    <dgm:pt modelId="{5166347D-BFA6-48CB-BE8C-C085C7A19CC8}" type="pres">
      <dgm:prSet presAssocID="{5E2626BE-609A-4868-9DBE-12E6B263224A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CDF45C-A5E0-4783-B84F-9C2497CFB06E}" type="pres">
      <dgm:prSet presAssocID="{EA2A4EA7-6D3E-49F4-A9FD-B8C84EEF7AD9}" presName="spacer" presStyleCnt="0"/>
      <dgm:spPr/>
    </dgm:pt>
    <dgm:pt modelId="{7F18C78D-C88F-4CBB-B17A-12F285314918}" type="pres">
      <dgm:prSet presAssocID="{801111E4-807E-4EC8-932B-16BDD523F5BE}" presName="parentText" presStyleLbl="node1" presStyleIdx="5" presStyleCnt="6" custLinFactNeighborY="64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E06A2F-290A-49AD-B2F4-269BC0905096}" type="pres">
      <dgm:prSet presAssocID="{801111E4-807E-4EC8-932B-16BDD523F5BE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E50015-9A71-4A3B-8146-356C871150FC}" srcId="{1BC77A34-AC7D-4521-A737-979FE53F1CAC}" destId="{1F527ED3-E4C7-4FD8-8358-DCF2ACDCCDD3}" srcOrd="3" destOrd="0" parTransId="{F111C32A-4390-4D67-9050-DAB5860B0BB6}" sibTransId="{7D9224EE-85F3-4D7A-ADE1-8A1431933EB5}"/>
    <dgm:cxn modelId="{8E074BAD-182D-441F-89FA-A76062E51FA7}" srcId="{1BC77A34-AC7D-4521-A737-979FE53F1CAC}" destId="{5FC03274-11F4-4A84-8497-6489E703C56C}" srcOrd="0" destOrd="0" parTransId="{D4FF557C-8616-4655-A3A6-FCEA03461C3D}" sibTransId="{F2DBA8D7-8B43-4584-B4CC-4C4A4FABF236}"/>
    <dgm:cxn modelId="{7C68D001-2AA5-460D-A07E-9A52F7622C06}" srcId="{1BC77A34-AC7D-4521-A737-979FE53F1CAC}" destId="{5E2626BE-609A-4868-9DBE-12E6B263224A}" srcOrd="4" destOrd="0" parTransId="{A56E17BC-8AA4-424F-88C5-2C74E3F1E101}" sibTransId="{EA2A4EA7-6D3E-49F4-A9FD-B8C84EEF7AD9}"/>
    <dgm:cxn modelId="{219D2C84-3319-4D19-8B70-773694983029}" type="presOf" srcId="{5E2626BE-609A-4868-9DBE-12E6B263224A}" destId="{5166347D-BFA6-48CB-BE8C-C085C7A19CC8}" srcOrd="0" destOrd="0" presId="urn:microsoft.com/office/officeart/2005/8/layout/vList2"/>
    <dgm:cxn modelId="{014FFE41-E8E1-4F05-85A3-5C1E84F7F3E7}" srcId="{801111E4-807E-4EC8-932B-16BDD523F5BE}" destId="{65580436-1931-4947-B22E-5F8F782701D3}" srcOrd="0" destOrd="0" parTransId="{B5B750F5-D61B-4EDE-A3A3-17E6BBE91DA6}" sibTransId="{19C1B651-1104-44FB-ABFA-08462DDEA504}"/>
    <dgm:cxn modelId="{1C7D855F-0B9F-461D-A767-05F2E1911FB7}" type="presOf" srcId="{1F527ED3-E4C7-4FD8-8358-DCF2ACDCCDD3}" destId="{C4A01825-932C-4BF8-8E56-3E0529CCB629}" srcOrd="0" destOrd="0" presId="urn:microsoft.com/office/officeart/2005/8/layout/vList2"/>
    <dgm:cxn modelId="{572A2352-E815-47CD-BBD2-AEACDD590F86}" srcId="{801111E4-807E-4EC8-932B-16BDD523F5BE}" destId="{4A1A8238-64E0-4880-A4CA-A504C42709D2}" srcOrd="1" destOrd="0" parTransId="{C135D317-6B68-434B-B1F1-79C149909710}" sibTransId="{E4081701-CD55-4E5F-AEC7-A91C3BAF0461}"/>
    <dgm:cxn modelId="{3BE83828-7E09-4055-B080-53CF3A57A138}" type="presOf" srcId="{1BC77A34-AC7D-4521-A737-979FE53F1CAC}" destId="{86086CC6-C54E-487F-8545-B79D922F0C77}" srcOrd="0" destOrd="0" presId="urn:microsoft.com/office/officeart/2005/8/layout/vList2"/>
    <dgm:cxn modelId="{83F88AF8-95C9-4B70-8A83-08FB5D1B56A7}" type="presOf" srcId="{1130B000-F50A-4578-803E-E5C9434833E3}" destId="{B296BC95-F405-4B82-BBB2-A2D52004A813}" srcOrd="0" destOrd="0" presId="urn:microsoft.com/office/officeart/2005/8/layout/vList2"/>
    <dgm:cxn modelId="{B3A182C4-8484-4E65-BD53-1659ABA7DA3F}" type="presOf" srcId="{5FC03274-11F4-4A84-8497-6489E703C56C}" destId="{3E7D0F30-CA2A-49AB-A8B7-7E06AC41D454}" srcOrd="0" destOrd="0" presId="urn:microsoft.com/office/officeart/2005/8/layout/vList2"/>
    <dgm:cxn modelId="{D3B4F725-39B3-4B3A-AF4B-719E29DFFA35}" type="presOf" srcId="{4A1A8238-64E0-4880-A4CA-A504C42709D2}" destId="{ACE06A2F-290A-49AD-B2F4-269BC0905096}" srcOrd="0" destOrd="1" presId="urn:microsoft.com/office/officeart/2005/8/layout/vList2"/>
    <dgm:cxn modelId="{ADE89743-208B-4FB6-8131-F6A6DC79D018}" srcId="{801111E4-807E-4EC8-932B-16BDD523F5BE}" destId="{2069C492-9F21-43E6-A1E9-AEBE7F990D97}" srcOrd="2" destOrd="0" parTransId="{DA76CE3E-DF9F-4D78-A446-8E28C2AAF4A5}" sibTransId="{B2E689D1-9EB7-4131-8C41-E5618E9B7957}"/>
    <dgm:cxn modelId="{80C6E166-BD62-4F4D-8A65-8240086A5A3C}" srcId="{1BC77A34-AC7D-4521-A737-979FE53F1CAC}" destId="{1130B000-F50A-4578-803E-E5C9434833E3}" srcOrd="1" destOrd="0" parTransId="{E848B090-DF86-4F90-B103-BE6CDFCB24B2}" sibTransId="{6C711918-E11D-4F44-BB46-A2F576C446A9}"/>
    <dgm:cxn modelId="{FD3AA3C6-AB46-42E6-A6A9-60179CF59C7A}" type="presOf" srcId="{65580436-1931-4947-B22E-5F8F782701D3}" destId="{ACE06A2F-290A-49AD-B2F4-269BC0905096}" srcOrd="0" destOrd="0" presId="urn:microsoft.com/office/officeart/2005/8/layout/vList2"/>
    <dgm:cxn modelId="{6DF24494-3348-4E0F-AB7C-C6936E9646DD}" type="presOf" srcId="{DBA3B321-25B8-4FA2-BCCD-D1CC34DCED2A}" destId="{A14C8C19-22D4-40FE-AE13-DC805AACEA06}" srcOrd="0" destOrd="0" presId="urn:microsoft.com/office/officeart/2005/8/layout/vList2"/>
    <dgm:cxn modelId="{DFED7033-DAD8-47C3-8DD2-56D7A718BF82}" srcId="{1BC77A34-AC7D-4521-A737-979FE53F1CAC}" destId="{801111E4-807E-4EC8-932B-16BDD523F5BE}" srcOrd="5" destOrd="0" parTransId="{1572BDF2-5529-4F46-8BC6-D20536EF737E}" sibTransId="{56185B98-0BE9-47B8-8C6B-914FC3F1B332}"/>
    <dgm:cxn modelId="{393231CC-2546-4864-A728-1D3FD2B82643}" srcId="{1BC77A34-AC7D-4521-A737-979FE53F1CAC}" destId="{DBA3B321-25B8-4FA2-BCCD-D1CC34DCED2A}" srcOrd="2" destOrd="0" parTransId="{4562195D-F7F1-426A-8C65-E965497DBE5E}" sibTransId="{516A5519-3590-42A0-A936-E5567FAE1A89}"/>
    <dgm:cxn modelId="{26458ABF-1FE8-4021-B187-242F06B03F2A}" type="presOf" srcId="{801111E4-807E-4EC8-932B-16BDD523F5BE}" destId="{7F18C78D-C88F-4CBB-B17A-12F285314918}" srcOrd="0" destOrd="0" presId="urn:microsoft.com/office/officeart/2005/8/layout/vList2"/>
    <dgm:cxn modelId="{88986193-30C3-4A96-AE8D-38FDA3B0B6DD}" type="presOf" srcId="{2069C492-9F21-43E6-A1E9-AEBE7F990D97}" destId="{ACE06A2F-290A-49AD-B2F4-269BC0905096}" srcOrd="0" destOrd="2" presId="urn:microsoft.com/office/officeart/2005/8/layout/vList2"/>
    <dgm:cxn modelId="{8A733886-9CD3-4D4B-8E18-CDE463C1188B}" type="presParOf" srcId="{86086CC6-C54E-487F-8545-B79D922F0C77}" destId="{3E7D0F30-CA2A-49AB-A8B7-7E06AC41D454}" srcOrd="0" destOrd="0" presId="urn:microsoft.com/office/officeart/2005/8/layout/vList2"/>
    <dgm:cxn modelId="{70B4DE0E-FEE0-4D85-B3BA-CF8AC270B5F8}" type="presParOf" srcId="{86086CC6-C54E-487F-8545-B79D922F0C77}" destId="{93F81A7F-696C-42E0-A3D2-7DD754C93A0C}" srcOrd="1" destOrd="0" presId="urn:microsoft.com/office/officeart/2005/8/layout/vList2"/>
    <dgm:cxn modelId="{7E0E94A6-A178-4E6B-B706-F2C21A7EBA11}" type="presParOf" srcId="{86086CC6-C54E-487F-8545-B79D922F0C77}" destId="{B296BC95-F405-4B82-BBB2-A2D52004A813}" srcOrd="2" destOrd="0" presId="urn:microsoft.com/office/officeart/2005/8/layout/vList2"/>
    <dgm:cxn modelId="{AF01C335-11AE-418E-B2EE-C564EA786350}" type="presParOf" srcId="{86086CC6-C54E-487F-8545-B79D922F0C77}" destId="{4E58D0C3-993C-421F-B5AE-B774C8A76D81}" srcOrd="3" destOrd="0" presId="urn:microsoft.com/office/officeart/2005/8/layout/vList2"/>
    <dgm:cxn modelId="{6740729B-9713-4820-B8F8-896CD2F5F501}" type="presParOf" srcId="{86086CC6-C54E-487F-8545-B79D922F0C77}" destId="{A14C8C19-22D4-40FE-AE13-DC805AACEA06}" srcOrd="4" destOrd="0" presId="urn:microsoft.com/office/officeart/2005/8/layout/vList2"/>
    <dgm:cxn modelId="{7352A5B8-127F-46CB-8576-74BE6C50C646}" type="presParOf" srcId="{86086CC6-C54E-487F-8545-B79D922F0C77}" destId="{3B4A87E8-6F3C-4FE9-BCA5-2394CCA885CD}" srcOrd="5" destOrd="0" presId="urn:microsoft.com/office/officeart/2005/8/layout/vList2"/>
    <dgm:cxn modelId="{3064DA4B-FA9A-4F98-8254-E1B8737E2236}" type="presParOf" srcId="{86086CC6-C54E-487F-8545-B79D922F0C77}" destId="{C4A01825-932C-4BF8-8E56-3E0529CCB629}" srcOrd="6" destOrd="0" presId="urn:microsoft.com/office/officeart/2005/8/layout/vList2"/>
    <dgm:cxn modelId="{3B68F767-1C2F-48DF-90D5-5598DC5478BD}" type="presParOf" srcId="{86086CC6-C54E-487F-8545-B79D922F0C77}" destId="{FFACF7E9-CBEB-49E5-90C9-473E4F2C3430}" srcOrd="7" destOrd="0" presId="urn:microsoft.com/office/officeart/2005/8/layout/vList2"/>
    <dgm:cxn modelId="{3793E617-99A8-4512-AE10-CF8B0967E72D}" type="presParOf" srcId="{86086CC6-C54E-487F-8545-B79D922F0C77}" destId="{5166347D-BFA6-48CB-BE8C-C085C7A19CC8}" srcOrd="8" destOrd="0" presId="urn:microsoft.com/office/officeart/2005/8/layout/vList2"/>
    <dgm:cxn modelId="{3C608AAB-3970-4A1B-9516-E1A14BB171F8}" type="presParOf" srcId="{86086CC6-C54E-487F-8545-B79D922F0C77}" destId="{33CDF45C-A5E0-4783-B84F-9C2497CFB06E}" srcOrd="9" destOrd="0" presId="urn:microsoft.com/office/officeart/2005/8/layout/vList2"/>
    <dgm:cxn modelId="{F5BD3DBE-9B06-4226-8632-C205F1AA2876}" type="presParOf" srcId="{86086CC6-C54E-487F-8545-B79D922F0C77}" destId="{7F18C78D-C88F-4CBB-B17A-12F285314918}" srcOrd="10" destOrd="0" presId="urn:microsoft.com/office/officeart/2005/8/layout/vList2"/>
    <dgm:cxn modelId="{C2D20988-8072-435F-BDE8-E3F756C896D2}" type="presParOf" srcId="{86086CC6-C54E-487F-8545-B79D922F0C77}" destId="{ACE06A2F-290A-49AD-B2F4-269BC0905096}" srcOrd="1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проведены семинары, приуроченные ко Дню солидарности в борьбе с терроризмом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95AA2A35-2234-4181-9D1A-F2972D6A9728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анкеты для обучающихся ОО по профилактике вовлечения в действия экстремистского характера</a:t>
          </a:r>
          <a:endParaRPr lang="ru-RU" sz="2200" dirty="0"/>
        </a:p>
      </dgm:t>
    </dgm:pt>
    <dgm:pt modelId="{70BFD72E-EE01-4AF2-A2E8-751DCC46BC8C}" type="parTrans" cxnId="{D186F52C-AE14-4572-8B12-2A958B429397}">
      <dgm:prSet/>
      <dgm:spPr/>
      <dgm:t>
        <a:bodyPr/>
        <a:lstStyle/>
        <a:p>
          <a:endParaRPr lang="ru-RU"/>
        </a:p>
      </dgm:t>
    </dgm:pt>
    <dgm:pt modelId="{78BECB4C-F641-4EAC-BF06-56F5FC1E196B}" type="sibTrans" cxnId="{D186F52C-AE14-4572-8B12-2A958B429397}">
      <dgm:prSet/>
      <dgm:spPr/>
      <dgm:t>
        <a:bodyPr/>
        <a:lstStyle/>
        <a:p>
          <a:endParaRPr lang="ru-RU"/>
        </a:p>
      </dgm:t>
    </dgm:pt>
    <dgm:pt modelId="{A3A4A0FE-69F8-4B52-99F2-A8504F9494D1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анкеты для обучающихся ОО по выявлению отношения  к терроризму</a:t>
          </a:r>
          <a:endParaRPr lang="ru-RU" sz="2200" dirty="0"/>
        </a:p>
      </dgm:t>
    </dgm:pt>
    <dgm:pt modelId="{E58D8327-16C9-475E-AD35-05D60BC26334}" type="parTrans" cxnId="{F0257260-845C-4C3C-81F0-07B7EF97BA8A}">
      <dgm:prSet/>
      <dgm:spPr/>
      <dgm:t>
        <a:bodyPr/>
        <a:lstStyle/>
        <a:p>
          <a:endParaRPr lang="ru-RU"/>
        </a:p>
      </dgm:t>
    </dgm:pt>
    <dgm:pt modelId="{48F62B29-4144-47D0-8020-A1684C526D95}" type="sibTrans" cxnId="{F0257260-845C-4C3C-81F0-07B7EF97BA8A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3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3" custScaleY="100000"/>
      <dgm:spPr/>
      <dgm:t>
        <a:bodyPr/>
        <a:lstStyle/>
        <a:p>
          <a:endParaRPr lang="ru-RU"/>
        </a:p>
      </dgm:t>
    </dgm:pt>
    <dgm:pt modelId="{DE420697-4E27-4D2F-B93F-50735AD003F8}" type="pres">
      <dgm:prSet presAssocID="{95AA2A35-2234-4181-9D1A-F2972D6A9728}" presName="vertSpace2" presStyleLbl="node1" presStyleIdx="0" presStyleCnt="3"/>
      <dgm:spPr/>
    </dgm:pt>
    <dgm:pt modelId="{B75C826F-C8AA-4D7A-AC82-9942AFBECBAD}" type="pres">
      <dgm:prSet presAssocID="{95AA2A35-2234-4181-9D1A-F2972D6A9728}" presName="circle2" presStyleLbl="node1" presStyleIdx="1" presStyleCnt="3"/>
      <dgm:spPr/>
    </dgm:pt>
    <dgm:pt modelId="{46E3C226-4F9D-4245-9E9F-A0B3B9E8BB23}" type="pres">
      <dgm:prSet presAssocID="{95AA2A35-2234-4181-9D1A-F2972D6A9728}" presName="rect2" presStyleLbl="alignAcc1" presStyleIdx="1" presStyleCnt="3"/>
      <dgm:spPr/>
      <dgm:t>
        <a:bodyPr/>
        <a:lstStyle/>
        <a:p>
          <a:endParaRPr lang="ru-RU"/>
        </a:p>
      </dgm:t>
    </dgm:pt>
    <dgm:pt modelId="{5C9F9D08-B31F-4C90-98DE-34FD33101526}" type="pres">
      <dgm:prSet presAssocID="{A3A4A0FE-69F8-4B52-99F2-A8504F9494D1}" presName="vertSpace3" presStyleLbl="node1" presStyleIdx="1" presStyleCnt="3"/>
      <dgm:spPr/>
    </dgm:pt>
    <dgm:pt modelId="{859F7DB5-833E-44DE-B035-56493F24150F}" type="pres">
      <dgm:prSet presAssocID="{A3A4A0FE-69F8-4B52-99F2-A8504F9494D1}" presName="circle3" presStyleLbl="node1" presStyleIdx="2" presStyleCnt="3"/>
      <dgm:spPr/>
    </dgm:pt>
    <dgm:pt modelId="{07FC727F-9303-4E45-B6F2-227E6E16632B}" type="pres">
      <dgm:prSet presAssocID="{A3A4A0FE-69F8-4B52-99F2-A8504F9494D1}" presName="rect3" presStyleLbl="alignAcc1" presStyleIdx="2" presStyleCnt="3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17158E-7216-49C6-9763-F7426DDCDCF2}" type="pres">
      <dgm:prSet presAssocID="{95AA2A35-2234-4181-9D1A-F2972D6A9728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D2CE11-79AC-48D0-8264-2B041C51A615}" type="pres">
      <dgm:prSet presAssocID="{A3A4A0FE-69F8-4B52-99F2-A8504F9494D1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F7F4AE6-C97E-418E-A9A4-9AA2D7ECF6A0}" type="presOf" srcId="{22B93C7B-3852-4D60-A1F4-C0EDAAA5F9F0}" destId="{6702EBBF-1290-4D67-AA9F-93E54549FFE9}" srcOrd="1" destOrd="0" presId="urn:microsoft.com/office/officeart/2005/8/layout/target3"/>
    <dgm:cxn modelId="{9AAFD9C6-313D-45C5-A3AF-EA17E17EDA5B}" type="presOf" srcId="{95AA2A35-2234-4181-9D1A-F2972D6A9728}" destId="{46E3C226-4F9D-4245-9E9F-A0B3B9E8BB23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D186F52C-AE14-4572-8B12-2A958B429397}" srcId="{79EF7C68-4AE5-4798-94B6-203DF8BDF8FE}" destId="{95AA2A35-2234-4181-9D1A-F2972D6A9728}" srcOrd="1" destOrd="0" parTransId="{70BFD72E-EE01-4AF2-A2E8-751DCC46BC8C}" sibTransId="{78BECB4C-F641-4EAC-BF06-56F5FC1E196B}"/>
    <dgm:cxn modelId="{C449E119-0C46-4410-A453-847DDF6AC4E7}" type="presOf" srcId="{22B93C7B-3852-4D60-A1F4-C0EDAAA5F9F0}" destId="{EDC308FB-F39B-4D86-A101-5AC8C8DE3E3C}" srcOrd="0" destOrd="0" presId="urn:microsoft.com/office/officeart/2005/8/layout/target3"/>
    <dgm:cxn modelId="{DADBBA11-E372-44AC-B6D1-285321886C4D}" type="presOf" srcId="{95AA2A35-2234-4181-9D1A-F2972D6A9728}" destId="{D517158E-7216-49C6-9763-F7426DDCDCF2}" srcOrd="1" destOrd="0" presId="urn:microsoft.com/office/officeart/2005/8/layout/target3"/>
    <dgm:cxn modelId="{F0257260-845C-4C3C-81F0-07B7EF97BA8A}" srcId="{79EF7C68-4AE5-4798-94B6-203DF8BDF8FE}" destId="{A3A4A0FE-69F8-4B52-99F2-A8504F9494D1}" srcOrd="2" destOrd="0" parTransId="{E58D8327-16C9-475E-AD35-05D60BC26334}" sibTransId="{48F62B29-4144-47D0-8020-A1684C526D95}"/>
    <dgm:cxn modelId="{8ADC8358-6BC2-4455-8D7D-FF530B9142E3}" type="presOf" srcId="{A3A4A0FE-69F8-4B52-99F2-A8504F9494D1}" destId="{E3D2CE11-79AC-48D0-8264-2B041C51A615}" srcOrd="1" destOrd="0" presId="urn:microsoft.com/office/officeart/2005/8/layout/target3"/>
    <dgm:cxn modelId="{38A55A32-DD7C-41B9-89FA-F3C90693A4E4}" type="presOf" srcId="{A3A4A0FE-69F8-4B52-99F2-A8504F9494D1}" destId="{07FC727F-9303-4E45-B6F2-227E6E16632B}" srcOrd="0" destOrd="0" presId="urn:microsoft.com/office/officeart/2005/8/layout/target3"/>
    <dgm:cxn modelId="{09EB3866-3A62-4F95-B50D-6D1B5B3669EB}" type="presOf" srcId="{79EF7C68-4AE5-4798-94B6-203DF8BDF8FE}" destId="{B4EDA9B9-2B30-47C4-9C3E-B61E085785D6}" srcOrd="0" destOrd="0" presId="urn:microsoft.com/office/officeart/2005/8/layout/target3"/>
    <dgm:cxn modelId="{10FC82B0-B5F5-40D1-A5C4-B23FBE58ECAD}" type="presParOf" srcId="{B4EDA9B9-2B30-47C4-9C3E-B61E085785D6}" destId="{A9D4C378-A979-42DC-87F3-C571C5FFF007}" srcOrd="0" destOrd="0" presId="urn:microsoft.com/office/officeart/2005/8/layout/target3"/>
    <dgm:cxn modelId="{70121CC3-DDD5-4733-A49C-76D466DDDDBC}" type="presParOf" srcId="{B4EDA9B9-2B30-47C4-9C3E-B61E085785D6}" destId="{880716F6-2EE2-49BB-99ED-C49F164F04EC}" srcOrd="1" destOrd="0" presId="urn:microsoft.com/office/officeart/2005/8/layout/target3"/>
    <dgm:cxn modelId="{8A7FA9F9-38DC-4FCC-92E2-9B40FB41F548}" type="presParOf" srcId="{B4EDA9B9-2B30-47C4-9C3E-B61E085785D6}" destId="{EDC308FB-F39B-4D86-A101-5AC8C8DE3E3C}" srcOrd="2" destOrd="0" presId="urn:microsoft.com/office/officeart/2005/8/layout/target3"/>
    <dgm:cxn modelId="{2A5EDAFA-81F9-4261-AE07-6BF2FB847DAE}" type="presParOf" srcId="{B4EDA9B9-2B30-47C4-9C3E-B61E085785D6}" destId="{DE420697-4E27-4D2F-B93F-50735AD003F8}" srcOrd="3" destOrd="0" presId="urn:microsoft.com/office/officeart/2005/8/layout/target3"/>
    <dgm:cxn modelId="{00D93FBF-3B27-4D1D-8CAD-F475B9FA11E6}" type="presParOf" srcId="{B4EDA9B9-2B30-47C4-9C3E-B61E085785D6}" destId="{B75C826F-C8AA-4D7A-AC82-9942AFBECBAD}" srcOrd="4" destOrd="0" presId="urn:microsoft.com/office/officeart/2005/8/layout/target3"/>
    <dgm:cxn modelId="{C74F639E-06A7-4346-A72B-129852871CA9}" type="presParOf" srcId="{B4EDA9B9-2B30-47C4-9C3E-B61E085785D6}" destId="{46E3C226-4F9D-4245-9E9F-A0B3B9E8BB23}" srcOrd="5" destOrd="0" presId="urn:microsoft.com/office/officeart/2005/8/layout/target3"/>
    <dgm:cxn modelId="{F89380C7-CF53-4476-BBBC-09533DCD9292}" type="presParOf" srcId="{B4EDA9B9-2B30-47C4-9C3E-B61E085785D6}" destId="{5C9F9D08-B31F-4C90-98DE-34FD33101526}" srcOrd="6" destOrd="0" presId="urn:microsoft.com/office/officeart/2005/8/layout/target3"/>
    <dgm:cxn modelId="{4CDB9C64-0F1F-428E-A685-AD8E28B127A7}" type="presParOf" srcId="{B4EDA9B9-2B30-47C4-9C3E-B61E085785D6}" destId="{859F7DB5-833E-44DE-B035-56493F24150F}" srcOrd="7" destOrd="0" presId="urn:microsoft.com/office/officeart/2005/8/layout/target3"/>
    <dgm:cxn modelId="{23141F79-863E-48D0-92DB-0181DFB7EA8C}" type="presParOf" srcId="{B4EDA9B9-2B30-47C4-9C3E-B61E085785D6}" destId="{07FC727F-9303-4E45-B6F2-227E6E16632B}" srcOrd="8" destOrd="0" presId="urn:microsoft.com/office/officeart/2005/8/layout/target3"/>
    <dgm:cxn modelId="{66EABB42-B2BF-4403-B36C-53D659146852}" type="presParOf" srcId="{B4EDA9B9-2B30-47C4-9C3E-B61E085785D6}" destId="{6702EBBF-1290-4D67-AA9F-93E54549FFE9}" srcOrd="9" destOrd="0" presId="urn:microsoft.com/office/officeart/2005/8/layout/target3"/>
    <dgm:cxn modelId="{5B519CB9-C809-4125-B697-C1163A1780C7}" type="presParOf" srcId="{B4EDA9B9-2B30-47C4-9C3E-B61E085785D6}" destId="{D517158E-7216-49C6-9763-F7426DDCDCF2}" srcOrd="10" destOrd="0" presId="urn:microsoft.com/office/officeart/2005/8/layout/target3"/>
    <dgm:cxn modelId="{C930110B-A414-4887-A927-73F57F77DB32}" type="presParOf" srcId="{B4EDA9B9-2B30-47C4-9C3E-B61E085785D6}" destId="{E3D2CE11-79AC-48D0-8264-2B041C51A615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6A7687-49BC-4669-88D7-10333B0A5969}" type="doc">
      <dgm:prSet loTypeId="urn:microsoft.com/office/officeart/2005/8/layout/hierarchy4" loCatId="list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77DCD8A-0BAA-4E6D-8156-C729658B21B2}">
      <dgm:prSet phldrT="[Текст]" custT="1"/>
      <dgm:spPr>
        <a:solidFill>
          <a:srgbClr val="B25A4C"/>
        </a:solidFill>
      </dgm:spPr>
      <dgm:t>
        <a:bodyPr/>
        <a:lstStyle/>
        <a:p>
          <a:r>
            <a:rPr lang="ru-RU" sz="2000" b="1" dirty="0" smtClean="0"/>
            <a:t>«Профилактика распространения идеологии экстремизма и терроризма </a:t>
          </a:r>
        </a:p>
        <a:p>
          <a:r>
            <a:rPr lang="ru-RU" sz="2000" b="1" dirty="0" smtClean="0"/>
            <a:t>в образовательной сфере Ярославской области»</a:t>
          </a:r>
          <a:endParaRPr lang="ru-RU" sz="2000" dirty="0"/>
        </a:p>
      </dgm:t>
    </dgm:pt>
    <dgm:pt modelId="{68114D2B-6A8B-4CCA-9087-23F1A4499697}" type="parTrans" cxnId="{F61ABAD5-042A-4CEE-A2BD-52EDFEAB1819}">
      <dgm:prSet/>
      <dgm:spPr/>
      <dgm:t>
        <a:bodyPr/>
        <a:lstStyle/>
        <a:p>
          <a:endParaRPr lang="ru-RU"/>
        </a:p>
      </dgm:t>
    </dgm:pt>
    <dgm:pt modelId="{7221E67F-CC8F-4684-B6E5-02C217062E4B}" type="sibTrans" cxnId="{F61ABAD5-042A-4CEE-A2BD-52EDFEAB1819}">
      <dgm:prSet/>
      <dgm:spPr/>
      <dgm:t>
        <a:bodyPr/>
        <a:lstStyle/>
        <a:p>
          <a:endParaRPr lang="ru-RU"/>
        </a:p>
      </dgm:t>
    </dgm:pt>
    <dgm:pt modelId="{42F08E40-E100-4421-A016-54B92EA7702A}">
      <dgm:prSet phldrT="[Текст]" custT="1"/>
      <dgm:spPr/>
      <dgm:t>
        <a:bodyPr/>
        <a:lstStyle/>
        <a:p>
          <a:r>
            <a:rPr lang="ru-RU" sz="2200" b="1" dirty="0" smtClean="0"/>
            <a:t>Практическая ценность</a:t>
          </a:r>
          <a:r>
            <a:rPr lang="ru-RU" sz="2200" dirty="0" smtClean="0"/>
            <a:t> </a:t>
          </a:r>
          <a:endParaRPr lang="ru-RU" sz="2200" dirty="0"/>
        </a:p>
      </dgm:t>
    </dgm:pt>
    <dgm:pt modelId="{83D17E49-F7D0-45C7-83C6-DA3D635A649F}" type="parTrans" cxnId="{723BCF48-3EC3-4245-9C75-53B41FD7D6A4}">
      <dgm:prSet/>
      <dgm:spPr/>
      <dgm:t>
        <a:bodyPr/>
        <a:lstStyle/>
        <a:p>
          <a:endParaRPr lang="ru-RU"/>
        </a:p>
      </dgm:t>
    </dgm:pt>
    <dgm:pt modelId="{D318BE2F-4F8D-44AA-B976-071279E252FC}" type="sibTrans" cxnId="{723BCF48-3EC3-4245-9C75-53B41FD7D6A4}">
      <dgm:prSet/>
      <dgm:spPr/>
      <dgm:t>
        <a:bodyPr/>
        <a:lstStyle/>
        <a:p>
          <a:endParaRPr lang="ru-RU"/>
        </a:p>
      </dgm:t>
    </dgm:pt>
    <dgm:pt modelId="{89B3127C-8464-40F9-9200-0BB80E4928AD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проведение педагогических мероприятий по разъяснению сущности терроризма и его общественной опасности, формированию стойкого неприятия обществом, прежде всего молодежью, идеологии терроризма в различных ее проявлениях</a:t>
          </a:r>
          <a:endParaRPr lang="ru-RU" sz="1800" dirty="0">
            <a:solidFill>
              <a:schemeClr val="tx1"/>
            </a:solidFill>
          </a:endParaRPr>
        </a:p>
      </dgm:t>
    </dgm:pt>
    <dgm:pt modelId="{D15F9F28-0AD8-4BF6-831D-39DEA069DB89}" type="parTrans" cxnId="{1600D784-1EF8-4C73-B109-6360CDB5DC13}">
      <dgm:prSet/>
      <dgm:spPr/>
      <dgm:t>
        <a:bodyPr/>
        <a:lstStyle/>
        <a:p>
          <a:endParaRPr lang="ru-RU"/>
        </a:p>
      </dgm:t>
    </dgm:pt>
    <dgm:pt modelId="{2FE4CE0B-1AC7-4937-9F41-E7C6A5A5EC67}" type="sibTrans" cxnId="{1600D784-1EF8-4C73-B109-6360CDB5DC13}">
      <dgm:prSet/>
      <dgm:spPr/>
      <dgm:t>
        <a:bodyPr/>
        <a:lstStyle/>
        <a:p>
          <a:endParaRPr lang="ru-RU"/>
        </a:p>
      </dgm:t>
    </dgm:pt>
    <dgm:pt modelId="{A689AED7-5112-4530-8814-AFA7A1A65466}">
      <dgm:prSet phldrT="[Текст]" custT="1"/>
      <dgm:spPr/>
      <dgm:t>
        <a:bodyPr/>
        <a:lstStyle/>
        <a:p>
          <a:pPr algn="l"/>
          <a:r>
            <a:rPr lang="ru-RU" sz="1800" dirty="0" smtClean="0">
              <a:solidFill>
                <a:schemeClr val="tx1"/>
              </a:solidFill>
            </a:rPr>
            <a:t>- формирование и совершенствование организационных механизмов, способствующих проведению мероприятий по противодействию распространению террористической идеологии, а также устранению причин и условий, способствующих ее восприятию в образовательных организациях Ярославской области</a:t>
          </a:r>
          <a:endParaRPr lang="ru-RU" sz="1800" dirty="0">
            <a:solidFill>
              <a:schemeClr val="tx1"/>
            </a:solidFill>
          </a:endParaRPr>
        </a:p>
      </dgm:t>
    </dgm:pt>
    <dgm:pt modelId="{B6A87614-A284-4E46-BD8B-4B60C729DDE1}" type="parTrans" cxnId="{CE7AFAF0-9EB5-4C9F-AACC-7885DB9748EE}">
      <dgm:prSet/>
      <dgm:spPr/>
      <dgm:t>
        <a:bodyPr/>
        <a:lstStyle/>
        <a:p>
          <a:endParaRPr lang="ru-RU"/>
        </a:p>
      </dgm:t>
    </dgm:pt>
    <dgm:pt modelId="{A7091AB3-519B-497E-8FB2-2090FDEB2724}" type="sibTrans" cxnId="{CE7AFAF0-9EB5-4C9F-AACC-7885DB9748EE}">
      <dgm:prSet/>
      <dgm:spPr/>
      <dgm:t>
        <a:bodyPr/>
        <a:lstStyle/>
        <a:p>
          <a:endParaRPr lang="ru-RU"/>
        </a:p>
      </dgm:t>
    </dgm:pt>
    <dgm:pt modelId="{CB7760F8-A9C4-47E0-8FC7-33CF7FAD3C96}">
      <dgm:prSet phldrT="[Текст]" custT="1"/>
      <dgm:spPr/>
      <dgm:t>
        <a:bodyPr/>
        <a:lstStyle/>
        <a:p>
          <a:r>
            <a:rPr lang="ru-RU" sz="2200" b="1" dirty="0" smtClean="0"/>
            <a:t>Финансовое обеспечение</a:t>
          </a:r>
          <a:r>
            <a:rPr lang="ru-RU" sz="2200" dirty="0" smtClean="0"/>
            <a:t> </a:t>
          </a:r>
          <a:endParaRPr lang="ru-RU" sz="2200" dirty="0"/>
        </a:p>
      </dgm:t>
    </dgm:pt>
    <dgm:pt modelId="{CE51972E-8A26-4696-83BB-47977B2BF960}" type="parTrans" cxnId="{D0ABC5BC-3F87-4977-B0D6-1066CF9A514A}">
      <dgm:prSet/>
      <dgm:spPr/>
      <dgm:t>
        <a:bodyPr/>
        <a:lstStyle/>
        <a:p>
          <a:endParaRPr lang="ru-RU"/>
        </a:p>
      </dgm:t>
    </dgm:pt>
    <dgm:pt modelId="{DFC9E313-F8CB-4AED-8A6F-E61F07F958BC}" type="sibTrans" cxnId="{D0ABC5BC-3F87-4977-B0D6-1066CF9A514A}">
      <dgm:prSet/>
      <dgm:spPr/>
      <dgm:t>
        <a:bodyPr/>
        <a:lstStyle/>
        <a:p>
          <a:endParaRPr lang="ru-RU"/>
        </a:p>
      </dgm:t>
    </dgm:pt>
    <dgm:pt modelId="{C6075591-34D6-4B9E-8F81-4E08F0226EF0}">
      <dgm:prSet phldrT="[Текст]" custT="1"/>
      <dgm:spPr/>
      <dgm:t>
        <a:bodyPr/>
        <a:lstStyle/>
        <a:p>
          <a:pPr algn="r"/>
          <a:r>
            <a:rPr lang="ru-RU" sz="1800" dirty="0" smtClean="0">
              <a:solidFill>
                <a:schemeClr val="tx1"/>
              </a:solidFill>
            </a:rPr>
            <a:t>реализации проекта предусматривается за счет средств бюджета Ярославской области (в рамках финансирования государственного заказа ГАУ ДПО ЯО «ИРО»), бюджета образовательных организаций и внебюджетных источников</a:t>
          </a:r>
          <a:endParaRPr lang="ru-RU" sz="1800" dirty="0">
            <a:solidFill>
              <a:schemeClr val="tx1"/>
            </a:solidFill>
          </a:endParaRPr>
        </a:p>
      </dgm:t>
    </dgm:pt>
    <dgm:pt modelId="{0C248A99-70AC-4A63-8F90-3AA6E35380F1}" type="parTrans" cxnId="{48304FF7-3183-4173-8F10-5AFE86A1D62B}">
      <dgm:prSet/>
      <dgm:spPr/>
      <dgm:t>
        <a:bodyPr/>
        <a:lstStyle/>
        <a:p>
          <a:endParaRPr lang="ru-RU"/>
        </a:p>
      </dgm:t>
    </dgm:pt>
    <dgm:pt modelId="{F0ADA02B-E752-4DA9-9695-015CA3A3F942}" type="sibTrans" cxnId="{48304FF7-3183-4173-8F10-5AFE86A1D62B}">
      <dgm:prSet/>
      <dgm:spPr/>
      <dgm:t>
        <a:bodyPr/>
        <a:lstStyle/>
        <a:p>
          <a:endParaRPr lang="ru-RU"/>
        </a:p>
      </dgm:t>
    </dgm:pt>
    <dgm:pt modelId="{500501D6-875C-4E57-9E7B-54F4F22E7F23}" type="pres">
      <dgm:prSet presAssocID="{BD6A7687-49BC-4669-88D7-10333B0A596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83D891D-B7AE-4B5E-95AB-063DE17684E0}" type="pres">
      <dgm:prSet presAssocID="{277DCD8A-0BAA-4E6D-8156-C729658B21B2}" presName="vertOne" presStyleCnt="0"/>
      <dgm:spPr/>
    </dgm:pt>
    <dgm:pt modelId="{FD5966D3-2ECC-4AF1-8E68-3F1A537356E8}" type="pres">
      <dgm:prSet presAssocID="{277DCD8A-0BAA-4E6D-8156-C729658B21B2}" presName="txOne" presStyleLbl="node0" presStyleIdx="0" presStyleCnt="1" custScaleY="409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28EF171-BA28-4873-A3E3-8477A7100405}" type="pres">
      <dgm:prSet presAssocID="{277DCD8A-0BAA-4E6D-8156-C729658B21B2}" presName="parTransOne" presStyleCnt="0"/>
      <dgm:spPr/>
    </dgm:pt>
    <dgm:pt modelId="{CE7FC9F3-AABC-407F-815B-0C579E2E3BD4}" type="pres">
      <dgm:prSet presAssocID="{277DCD8A-0BAA-4E6D-8156-C729658B21B2}" presName="horzOne" presStyleCnt="0"/>
      <dgm:spPr/>
    </dgm:pt>
    <dgm:pt modelId="{47854910-DCC2-4FD2-9660-08C06C036676}" type="pres">
      <dgm:prSet presAssocID="{42F08E40-E100-4421-A016-54B92EA7702A}" presName="vertTwo" presStyleCnt="0"/>
      <dgm:spPr/>
    </dgm:pt>
    <dgm:pt modelId="{5D270C75-B692-4740-96C6-FA407F329952}" type="pres">
      <dgm:prSet presAssocID="{42F08E40-E100-4421-A016-54B92EA7702A}" presName="txTwo" presStyleLbl="node2" presStyleIdx="0" presStyleCnt="2" custScaleY="24725" custLinFactNeighborX="429" custLinFactNeighborY="-5559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8EC30F-C1A9-4681-9ED3-851FF7C222E1}" type="pres">
      <dgm:prSet presAssocID="{42F08E40-E100-4421-A016-54B92EA7702A}" presName="parTransTwo" presStyleCnt="0"/>
      <dgm:spPr/>
    </dgm:pt>
    <dgm:pt modelId="{FC705091-D1D4-47EC-8E6D-F5AE034663B9}" type="pres">
      <dgm:prSet presAssocID="{42F08E40-E100-4421-A016-54B92EA7702A}" presName="horzTwo" presStyleCnt="0"/>
      <dgm:spPr/>
    </dgm:pt>
    <dgm:pt modelId="{6F5C6A5C-36EB-4B32-AD58-974617B1D816}" type="pres">
      <dgm:prSet presAssocID="{89B3127C-8464-40F9-9200-0BB80E4928AD}" presName="vertThree" presStyleCnt="0"/>
      <dgm:spPr/>
    </dgm:pt>
    <dgm:pt modelId="{AECAC74A-3791-4D7E-BA45-5F2F70771A23}" type="pres">
      <dgm:prSet presAssocID="{89B3127C-8464-40F9-9200-0BB80E4928AD}" presName="txThree" presStyleLbl="node3" presStyleIdx="0" presStyleCnt="3" custScaleX="88367" custScaleY="130711" custLinFactNeighborX="1302" custLinFactNeighborY="-134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F27D190-7E79-486F-B06B-69B784E89CBD}" type="pres">
      <dgm:prSet presAssocID="{89B3127C-8464-40F9-9200-0BB80E4928AD}" presName="horzThree" presStyleCnt="0"/>
      <dgm:spPr/>
    </dgm:pt>
    <dgm:pt modelId="{D48082BC-0663-442F-AE70-F5A8376B6A0F}" type="pres">
      <dgm:prSet presAssocID="{2FE4CE0B-1AC7-4937-9F41-E7C6A5A5EC67}" presName="sibSpaceThree" presStyleCnt="0"/>
      <dgm:spPr/>
    </dgm:pt>
    <dgm:pt modelId="{45EB36A5-FE0A-4E4C-A8B0-77F994BCD9F0}" type="pres">
      <dgm:prSet presAssocID="{A689AED7-5112-4530-8814-AFA7A1A65466}" presName="vertThree" presStyleCnt="0"/>
      <dgm:spPr/>
    </dgm:pt>
    <dgm:pt modelId="{677E2DB9-90C0-4DA8-928B-897B18A5C833}" type="pres">
      <dgm:prSet presAssocID="{A689AED7-5112-4530-8814-AFA7A1A65466}" presName="txThree" presStyleLbl="node3" presStyleIdx="1" presStyleCnt="3" custScaleX="107280" custScaleY="132763" custLinFactNeighborX="880" custLinFactNeighborY="-14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E5DC63D-1C5B-4623-809B-91CABA25BE67}" type="pres">
      <dgm:prSet presAssocID="{A689AED7-5112-4530-8814-AFA7A1A65466}" presName="horzThree" presStyleCnt="0"/>
      <dgm:spPr/>
    </dgm:pt>
    <dgm:pt modelId="{15A9B1B3-18F0-42CD-A752-DFDAF5B984DE}" type="pres">
      <dgm:prSet presAssocID="{D318BE2F-4F8D-44AA-B976-071279E252FC}" presName="sibSpaceTwo" presStyleCnt="0"/>
      <dgm:spPr/>
    </dgm:pt>
    <dgm:pt modelId="{6F83DC57-5CD4-49FB-8ABF-F0E969E4F73D}" type="pres">
      <dgm:prSet presAssocID="{CB7760F8-A9C4-47E0-8FC7-33CF7FAD3C96}" presName="vertTwo" presStyleCnt="0"/>
      <dgm:spPr/>
    </dgm:pt>
    <dgm:pt modelId="{C03E47F8-A18E-4597-8CCC-032AEDA6CF96}" type="pres">
      <dgm:prSet presAssocID="{CB7760F8-A9C4-47E0-8FC7-33CF7FAD3C96}" presName="txTwo" presStyleLbl="node2" presStyleIdx="1" presStyleCnt="2" custScaleY="23510" custLinFactNeighborX="-438" custLinFactNeighborY="-489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ACE0A8-5D98-400D-8087-3D7BCFFD6ACE}" type="pres">
      <dgm:prSet presAssocID="{CB7760F8-A9C4-47E0-8FC7-33CF7FAD3C96}" presName="parTransTwo" presStyleCnt="0"/>
      <dgm:spPr/>
    </dgm:pt>
    <dgm:pt modelId="{16A4C6E5-9D41-4819-B513-E39DB50E1DE9}" type="pres">
      <dgm:prSet presAssocID="{CB7760F8-A9C4-47E0-8FC7-33CF7FAD3C96}" presName="horzTwo" presStyleCnt="0"/>
      <dgm:spPr/>
    </dgm:pt>
    <dgm:pt modelId="{BA88E17D-9B47-4617-A876-795417F435EA}" type="pres">
      <dgm:prSet presAssocID="{C6075591-34D6-4B9E-8F81-4E08F0226EF0}" presName="vertThree" presStyleCnt="0"/>
      <dgm:spPr/>
    </dgm:pt>
    <dgm:pt modelId="{D065204D-F77C-4F6D-9101-1124870A3AC5}" type="pres">
      <dgm:prSet presAssocID="{C6075591-34D6-4B9E-8F81-4E08F0226EF0}" presName="txThree" presStyleLbl="node3" presStyleIdx="2" presStyleCnt="3" custScaleY="136293" custLinFactNeighborY="-140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CCDB759-17CD-4EAE-80D2-3702B102FBA0}" type="pres">
      <dgm:prSet presAssocID="{C6075591-34D6-4B9E-8F81-4E08F0226EF0}" presName="horzThree" presStyleCnt="0"/>
      <dgm:spPr/>
    </dgm:pt>
  </dgm:ptLst>
  <dgm:cxnLst>
    <dgm:cxn modelId="{48304FF7-3183-4173-8F10-5AFE86A1D62B}" srcId="{CB7760F8-A9C4-47E0-8FC7-33CF7FAD3C96}" destId="{C6075591-34D6-4B9E-8F81-4E08F0226EF0}" srcOrd="0" destOrd="0" parTransId="{0C248A99-70AC-4A63-8F90-3AA6E35380F1}" sibTransId="{F0ADA02B-E752-4DA9-9695-015CA3A3F942}"/>
    <dgm:cxn modelId="{723BCF48-3EC3-4245-9C75-53B41FD7D6A4}" srcId="{277DCD8A-0BAA-4E6D-8156-C729658B21B2}" destId="{42F08E40-E100-4421-A016-54B92EA7702A}" srcOrd="0" destOrd="0" parTransId="{83D17E49-F7D0-45C7-83C6-DA3D635A649F}" sibTransId="{D318BE2F-4F8D-44AA-B976-071279E252FC}"/>
    <dgm:cxn modelId="{056981F0-0FC9-445E-A33D-B326E375C88A}" type="presOf" srcId="{BD6A7687-49BC-4669-88D7-10333B0A5969}" destId="{500501D6-875C-4E57-9E7B-54F4F22E7F23}" srcOrd="0" destOrd="0" presId="urn:microsoft.com/office/officeart/2005/8/layout/hierarchy4"/>
    <dgm:cxn modelId="{D0ABC5BC-3F87-4977-B0D6-1066CF9A514A}" srcId="{277DCD8A-0BAA-4E6D-8156-C729658B21B2}" destId="{CB7760F8-A9C4-47E0-8FC7-33CF7FAD3C96}" srcOrd="1" destOrd="0" parTransId="{CE51972E-8A26-4696-83BB-47977B2BF960}" sibTransId="{DFC9E313-F8CB-4AED-8A6F-E61F07F958BC}"/>
    <dgm:cxn modelId="{6542F846-EC8D-44E0-9664-76A402B845E4}" type="presOf" srcId="{277DCD8A-0BAA-4E6D-8156-C729658B21B2}" destId="{FD5966D3-2ECC-4AF1-8E68-3F1A537356E8}" srcOrd="0" destOrd="0" presId="urn:microsoft.com/office/officeart/2005/8/layout/hierarchy4"/>
    <dgm:cxn modelId="{4EFAF201-0268-47CE-BEC6-B057A819FFC1}" type="presOf" srcId="{A689AED7-5112-4530-8814-AFA7A1A65466}" destId="{677E2DB9-90C0-4DA8-928B-897B18A5C833}" srcOrd="0" destOrd="0" presId="urn:microsoft.com/office/officeart/2005/8/layout/hierarchy4"/>
    <dgm:cxn modelId="{D33BC293-F744-4D0D-A486-B712B82A88AE}" type="presOf" srcId="{C6075591-34D6-4B9E-8F81-4E08F0226EF0}" destId="{D065204D-F77C-4F6D-9101-1124870A3AC5}" srcOrd="0" destOrd="0" presId="urn:microsoft.com/office/officeart/2005/8/layout/hierarchy4"/>
    <dgm:cxn modelId="{2278B45E-5551-40CA-8F0B-9E4F69C6EFCE}" type="presOf" srcId="{CB7760F8-A9C4-47E0-8FC7-33CF7FAD3C96}" destId="{C03E47F8-A18E-4597-8CCC-032AEDA6CF96}" srcOrd="0" destOrd="0" presId="urn:microsoft.com/office/officeart/2005/8/layout/hierarchy4"/>
    <dgm:cxn modelId="{602BB4B3-AC32-4B63-B8C4-4975F46B565C}" type="presOf" srcId="{89B3127C-8464-40F9-9200-0BB80E4928AD}" destId="{AECAC74A-3791-4D7E-BA45-5F2F70771A23}" srcOrd="0" destOrd="0" presId="urn:microsoft.com/office/officeart/2005/8/layout/hierarchy4"/>
    <dgm:cxn modelId="{B847D81A-66EF-40A8-8978-1B2FBC5E2B7B}" type="presOf" srcId="{42F08E40-E100-4421-A016-54B92EA7702A}" destId="{5D270C75-B692-4740-96C6-FA407F329952}" srcOrd="0" destOrd="0" presId="urn:microsoft.com/office/officeart/2005/8/layout/hierarchy4"/>
    <dgm:cxn modelId="{F61ABAD5-042A-4CEE-A2BD-52EDFEAB1819}" srcId="{BD6A7687-49BC-4669-88D7-10333B0A5969}" destId="{277DCD8A-0BAA-4E6D-8156-C729658B21B2}" srcOrd="0" destOrd="0" parTransId="{68114D2B-6A8B-4CCA-9087-23F1A4499697}" sibTransId="{7221E67F-CC8F-4684-B6E5-02C217062E4B}"/>
    <dgm:cxn modelId="{CE7AFAF0-9EB5-4C9F-AACC-7885DB9748EE}" srcId="{42F08E40-E100-4421-A016-54B92EA7702A}" destId="{A689AED7-5112-4530-8814-AFA7A1A65466}" srcOrd="1" destOrd="0" parTransId="{B6A87614-A284-4E46-BD8B-4B60C729DDE1}" sibTransId="{A7091AB3-519B-497E-8FB2-2090FDEB2724}"/>
    <dgm:cxn modelId="{1600D784-1EF8-4C73-B109-6360CDB5DC13}" srcId="{42F08E40-E100-4421-A016-54B92EA7702A}" destId="{89B3127C-8464-40F9-9200-0BB80E4928AD}" srcOrd="0" destOrd="0" parTransId="{D15F9F28-0AD8-4BF6-831D-39DEA069DB89}" sibTransId="{2FE4CE0B-1AC7-4937-9F41-E7C6A5A5EC67}"/>
    <dgm:cxn modelId="{A1A23576-4D95-4A9D-A928-3FEBEA520499}" type="presParOf" srcId="{500501D6-875C-4E57-9E7B-54F4F22E7F23}" destId="{583D891D-B7AE-4B5E-95AB-063DE17684E0}" srcOrd="0" destOrd="0" presId="urn:microsoft.com/office/officeart/2005/8/layout/hierarchy4"/>
    <dgm:cxn modelId="{A1F29487-97CB-4273-BC84-331AC962EC75}" type="presParOf" srcId="{583D891D-B7AE-4B5E-95AB-063DE17684E0}" destId="{FD5966D3-2ECC-4AF1-8E68-3F1A537356E8}" srcOrd="0" destOrd="0" presId="urn:microsoft.com/office/officeart/2005/8/layout/hierarchy4"/>
    <dgm:cxn modelId="{D8C43348-73AA-4A05-A603-FC071FBD3B80}" type="presParOf" srcId="{583D891D-B7AE-4B5E-95AB-063DE17684E0}" destId="{328EF171-BA28-4873-A3E3-8477A7100405}" srcOrd="1" destOrd="0" presId="urn:microsoft.com/office/officeart/2005/8/layout/hierarchy4"/>
    <dgm:cxn modelId="{7EDF1908-301D-4FCF-9F9D-85BDF0321672}" type="presParOf" srcId="{583D891D-B7AE-4B5E-95AB-063DE17684E0}" destId="{CE7FC9F3-AABC-407F-815B-0C579E2E3BD4}" srcOrd="2" destOrd="0" presId="urn:microsoft.com/office/officeart/2005/8/layout/hierarchy4"/>
    <dgm:cxn modelId="{DB290527-C4A2-4E64-8EB3-9559AF2AE9C4}" type="presParOf" srcId="{CE7FC9F3-AABC-407F-815B-0C579E2E3BD4}" destId="{47854910-DCC2-4FD2-9660-08C06C036676}" srcOrd="0" destOrd="0" presId="urn:microsoft.com/office/officeart/2005/8/layout/hierarchy4"/>
    <dgm:cxn modelId="{5A0D519F-4A08-48C8-ADAE-59D5F5277BC0}" type="presParOf" srcId="{47854910-DCC2-4FD2-9660-08C06C036676}" destId="{5D270C75-B692-4740-96C6-FA407F329952}" srcOrd="0" destOrd="0" presId="urn:microsoft.com/office/officeart/2005/8/layout/hierarchy4"/>
    <dgm:cxn modelId="{043891E8-09B3-4EB8-A06D-16EC1D96A17B}" type="presParOf" srcId="{47854910-DCC2-4FD2-9660-08C06C036676}" destId="{5E8EC30F-C1A9-4681-9ED3-851FF7C222E1}" srcOrd="1" destOrd="0" presId="urn:microsoft.com/office/officeart/2005/8/layout/hierarchy4"/>
    <dgm:cxn modelId="{E878F50A-B967-4555-88EF-2ED9BAA86244}" type="presParOf" srcId="{47854910-DCC2-4FD2-9660-08C06C036676}" destId="{FC705091-D1D4-47EC-8E6D-F5AE034663B9}" srcOrd="2" destOrd="0" presId="urn:microsoft.com/office/officeart/2005/8/layout/hierarchy4"/>
    <dgm:cxn modelId="{22EC0E95-9EB8-4C70-886E-9191216551A8}" type="presParOf" srcId="{FC705091-D1D4-47EC-8E6D-F5AE034663B9}" destId="{6F5C6A5C-36EB-4B32-AD58-974617B1D816}" srcOrd="0" destOrd="0" presId="urn:microsoft.com/office/officeart/2005/8/layout/hierarchy4"/>
    <dgm:cxn modelId="{6209DB2E-C96F-4721-8BFA-A2B869C0C9E6}" type="presParOf" srcId="{6F5C6A5C-36EB-4B32-AD58-974617B1D816}" destId="{AECAC74A-3791-4D7E-BA45-5F2F70771A23}" srcOrd="0" destOrd="0" presId="urn:microsoft.com/office/officeart/2005/8/layout/hierarchy4"/>
    <dgm:cxn modelId="{7EA25DD5-EC1D-46AA-A91E-4AC2F9D5DEE4}" type="presParOf" srcId="{6F5C6A5C-36EB-4B32-AD58-974617B1D816}" destId="{8F27D190-7E79-486F-B06B-69B784E89CBD}" srcOrd="1" destOrd="0" presId="urn:microsoft.com/office/officeart/2005/8/layout/hierarchy4"/>
    <dgm:cxn modelId="{5A5A06C7-BF3E-4EDF-8667-4210D22B6974}" type="presParOf" srcId="{FC705091-D1D4-47EC-8E6D-F5AE034663B9}" destId="{D48082BC-0663-442F-AE70-F5A8376B6A0F}" srcOrd="1" destOrd="0" presId="urn:microsoft.com/office/officeart/2005/8/layout/hierarchy4"/>
    <dgm:cxn modelId="{9CD31028-41FA-4832-8848-DEB72CFF6DB5}" type="presParOf" srcId="{FC705091-D1D4-47EC-8E6D-F5AE034663B9}" destId="{45EB36A5-FE0A-4E4C-A8B0-77F994BCD9F0}" srcOrd="2" destOrd="0" presId="urn:microsoft.com/office/officeart/2005/8/layout/hierarchy4"/>
    <dgm:cxn modelId="{BC6E73C5-30CA-4EA8-BAF3-77AAAD5F0901}" type="presParOf" srcId="{45EB36A5-FE0A-4E4C-A8B0-77F994BCD9F0}" destId="{677E2DB9-90C0-4DA8-928B-897B18A5C833}" srcOrd="0" destOrd="0" presId="urn:microsoft.com/office/officeart/2005/8/layout/hierarchy4"/>
    <dgm:cxn modelId="{B51E2AE6-E862-41BB-9699-55F6BE03C506}" type="presParOf" srcId="{45EB36A5-FE0A-4E4C-A8B0-77F994BCD9F0}" destId="{BE5DC63D-1C5B-4623-809B-91CABA25BE67}" srcOrd="1" destOrd="0" presId="urn:microsoft.com/office/officeart/2005/8/layout/hierarchy4"/>
    <dgm:cxn modelId="{828CA959-E919-4575-B5AE-8382835A581F}" type="presParOf" srcId="{CE7FC9F3-AABC-407F-815B-0C579E2E3BD4}" destId="{15A9B1B3-18F0-42CD-A752-DFDAF5B984DE}" srcOrd="1" destOrd="0" presId="urn:microsoft.com/office/officeart/2005/8/layout/hierarchy4"/>
    <dgm:cxn modelId="{FD6AFC5D-0293-4AEE-81B0-8215DE5C2B31}" type="presParOf" srcId="{CE7FC9F3-AABC-407F-815B-0C579E2E3BD4}" destId="{6F83DC57-5CD4-49FB-8ABF-F0E969E4F73D}" srcOrd="2" destOrd="0" presId="urn:microsoft.com/office/officeart/2005/8/layout/hierarchy4"/>
    <dgm:cxn modelId="{673DA71E-8C2E-470B-94FA-BD6C141BF12F}" type="presParOf" srcId="{6F83DC57-5CD4-49FB-8ABF-F0E969E4F73D}" destId="{C03E47F8-A18E-4597-8CCC-032AEDA6CF96}" srcOrd="0" destOrd="0" presId="urn:microsoft.com/office/officeart/2005/8/layout/hierarchy4"/>
    <dgm:cxn modelId="{E934C040-8D79-4FF3-A92A-ABC2D2C598F5}" type="presParOf" srcId="{6F83DC57-5CD4-49FB-8ABF-F0E969E4F73D}" destId="{D8ACE0A8-5D98-400D-8087-3D7BCFFD6ACE}" srcOrd="1" destOrd="0" presId="urn:microsoft.com/office/officeart/2005/8/layout/hierarchy4"/>
    <dgm:cxn modelId="{AAAB3C5A-EC82-4E64-B139-DAD8628B211C}" type="presParOf" srcId="{6F83DC57-5CD4-49FB-8ABF-F0E969E4F73D}" destId="{16A4C6E5-9D41-4819-B513-E39DB50E1DE9}" srcOrd="2" destOrd="0" presId="urn:microsoft.com/office/officeart/2005/8/layout/hierarchy4"/>
    <dgm:cxn modelId="{FF722D3F-B2DE-4823-B98B-5B0223BBDB65}" type="presParOf" srcId="{16A4C6E5-9D41-4819-B513-E39DB50E1DE9}" destId="{BA88E17D-9B47-4617-A876-795417F435EA}" srcOrd="0" destOrd="0" presId="urn:microsoft.com/office/officeart/2005/8/layout/hierarchy4"/>
    <dgm:cxn modelId="{18F892F9-EFB1-4890-807F-CDD4A62E757F}" type="presParOf" srcId="{BA88E17D-9B47-4617-A876-795417F435EA}" destId="{D065204D-F77C-4F6D-9101-1124870A3AC5}" srcOrd="0" destOrd="0" presId="urn:microsoft.com/office/officeart/2005/8/layout/hierarchy4"/>
    <dgm:cxn modelId="{7467C177-126B-4CB8-9B78-DBEEB4D14844}" type="presParOf" srcId="{BA88E17D-9B47-4617-A876-795417F435EA}" destId="{0CCDB759-17CD-4EAE-80D2-3702B102FBA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6B1297-92BE-405F-89C9-BA555B029160}" type="doc">
      <dgm:prSet loTypeId="urn:microsoft.com/office/officeart/2005/8/layout/h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8C1C9928-667F-4C4F-A25E-EC678B2190AF}">
      <dgm:prSet phldrT="[Текст]" custT="1"/>
      <dgm:spPr/>
      <dgm:t>
        <a:bodyPr/>
        <a:lstStyle/>
        <a:p>
          <a:r>
            <a:rPr lang="ru-RU" sz="2200" dirty="0" smtClean="0"/>
            <a:t>Нормативно-правовое обеспечение</a:t>
          </a:r>
          <a:endParaRPr lang="ru-RU" sz="2200" dirty="0"/>
        </a:p>
      </dgm:t>
    </dgm:pt>
    <dgm:pt modelId="{7DAF252B-4809-4508-837B-B56ABD57E274}" type="parTrans" cxnId="{307CC3E6-C684-4481-9CE2-8CA89E45DE20}">
      <dgm:prSet/>
      <dgm:spPr/>
      <dgm:t>
        <a:bodyPr/>
        <a:lstStyle/>
        <a:p>
          <a:endParaRPr lang="ru-RU"/>
        </a:p>
      </dgm:t>
    </dgm:pt>
    <dgm:pt modelId="{7B2BDF08-AAC7-409F-B261-48E650050337}" type="sibTrans" cxnId="{307CC3E6-C684-4481-9CE2-8CA89E45DE20}">
      <dgm:prSet/>
      <dgm:spPr/>
      <dgm:t>
        <a:bodyPr/>
        <a:lstStyle/>
        <a:p>
          <a:endParaRPr lang="ru-RU"/>
        </a:p>
      </dgm:t>
    </dgm:pt>
    <dgm:pt modelId="{6C2E3688-ADDD-4848-9F6C-0319ED8783B7}">
      <dgm:prSet phldrT="[Текст]" custT="1"/>
      <dgm:spPr/>
      <dgm:t>
        <a:bodyPr/>
        <a:lstStyle/>
        <a:p>
          <a:r>
            <a:rPr lang="ru-RU" sz="1600" dirty="0" smtClean="0"/>
            <a:t>Нормативно-правовые акты </a:t>
          </a:r>
          <a:r>
            <a:rPr lang="ru-RU" sz="1600" dirty="0" err="1" smtClean="0"/>
            <a:t>Минобрнауки</a:t>
          </a:r>
          <a:r>
            <a:rPr lang="ru-RU" sz="1600" dirty="0" smtClean="0"/>
            <a:t> России</a:t>
          </a:r>
          <a:endParaRPr lang="ru-RU" sz="1600" dirty="0"/>
        </a:p>
      </dgm:t>
    </dgm:pt>
    <dgm:pt modelId="{A0EAF06A-D117-4D64-910E-5EE32F5E429A}" type="parTrans" cxnId="{964A503D-6DF7-4F92-9788-EFB70CE9B59B}">
      <dgm:prSet/>
      <dgm:spPr/>
      <dgm:t>
        <a:bodyPr/>
        <a:lstStyle/>
        <a:p>
          <a:endParaRPr lang="ru-RU"/>
        </a:p>
      </dgm:t>
    </dgm:pt>
    <dgm:pt modelId="{17E0A483-C495-41CE-A624-FA8D59FF07A2}" type="sibTrans" cxnId="{964A503D-6DF7-4F92-9788-EFB70CE9B59B}">
      <dgm:prSet/>
      <dgm:spPr/>
      <dgm:t>
        <a:bodyPr/>
        <a:lstStyle/>
        <a:p>
          <a:endParaRPr lang="ru-RU"/>
        </a:p>
      </dgm:t>
    </dgm:pt>
    <dgm:pt modelId="{B8EB9BCF-4689-4BBB-AA5D-BEF4B601C212}">
      <dgm:prSet phldrT="[Текст]" custT="1"/>
      <dgm:spPr/>
      <dgm:t>
        <a:bodyPr/>
        <a:lstStyle/>
        <a:p>
          <a:r>
            <a:rPr lang="ru-RU" sz="1600" dirty="0" smtClean="0"/>
            <a:t>Региональные нормативно-правовые акты</a:t>
          </a:r>
          <a:endParaRPr lang="ru-RU" sz="1600" dirty="0"/>
        </a:p>
      </dgm:t>
    </dgm:pt>
    <dgm:pt modelId="{4A74736D-3D10-4C74-91EC-FAFEE2001F04}" type="parTrans" cxnId="{812C97D5-D488-4073-A870-CC52DF70D3FC}">
      <dgm:prSet/>
      <dgm:spPr/>
      <dgm:t>
        <a:bodyPr/>
        <a:lstStyle/>
        <a:p>
          <a:endParaRPr lang="ru-RU"/>
        </a:p>
      </dgm:t>
    </dgm:pt>
    <dgm:pt modelId="{67925473-0375-4511-9E63-F20A80A921E7}" type="sibTrans" cxnId="{812C97D5-D488-4073-A870-CC52DF70D3FC}">
      <dgm:prSet/>
      <dgm:spPr/>
      <dgm:t>
        <a:bodyPr/>
        <a:lstStyle/>
        <a:p>
          <a:endParaRPr lang="ru-RU"/>
        </a:p>
      </dgm:t>
    </dgm:pt>
    <dgm:pt modelId="{B2F6B463-B393-4329-8F26-BF50D7D3867B}">
      <dgm:prSet phldrT="[Текст]" custT="1"/>
      <dgm:spPr/>
      <dgm:t>
        <a:bodyPr/>
        <a:lstStyle/>
        <a:p>
          <a:r>
            <a:rPr lang="ru-RU" sz="2200" dirty="0" smtClean="0"/>
            <a:t>Методическое обеспечение проекта</a:t>
          </a:r>
          <a:endParaRPr lang="ru-RU" sz="2200" dirty="0"/>
        </a:p>
      </dgm:t>
    </dgm:pt>
    <dgm:pt modelId="{7DA12E3B-D4C5-46A6-A93C-BD5C8722259A}" type="parTrans" cxnId="{6AE051A2-F0B6-4D7A-83FE-9237BD156313}">
      <dgm:prSet/>
      <dgm:spPr/>
      <dgm:t>
        <a:bodyPr/>
        <a:lstStyle/>
        <a:p>
          <a:endParaRPr lang="ru-RU"/>
        </a:p>
      </dgm:t>
    </dgm:pt>
    <dgm:pt modelId="{4914F0C4-71BF-4D10-84DA-1B3846561481}" type="sibTrans" cxnId="{6AE051A2-F0B6-4D7A-83FE-9237BD156313}">
      <dgm:prSet/>
      <dgm:spPr/>
      <dgm:t>
        <a:bodyPr/>
        <a:lstStyle/>
        <a:p>
          <a:endParaRPr lang="ru-RU"/>
        </a:p>
      </dgm:t>
    </dgm:pt>
    <dgm:pt modelId="{9EFE3ABE-FE7F-4303-8B3A-D1AB0D4143E7}">
      <dgm:prSet phldrT="[Текст]" custT="1"/>
      <dgm:spPr/>
      <dgm:t>
        <a:bodyPr/>
        <a:lstStyle/>
        <a:p>
          <a:r>
            <a:rPr lang="ru-RU" sz="1600" dirty="0" smtClean="0"/>
            <a:t>Федеральные методические рекомендации</a:t>
          </a:r>
          <a:endParaRPr lang="ru-RU" sz="1600" dirty="0"/>
        </a:p>
      </dgm:t>
    </dgm:pt>
    <dgm:pt modelId="{49CE19E2-5D1B-43E4-A58C-BF2490000AB3}" type="parTrans" cxnId="{E585E9B5-D9BD-4178-BD16-4DBD2E0EF1D6}">
      <dgm:prSet/>
      <dgm:spPr/>
      <dgm:t>
        <a:bodyPr/>
        <a:lstStyle/>
        <a:p>
          <a:endParaRPr lang="ru-RU"/>
        </a:p>
      </dgm:t>
    </dgm:pt>
    <dgm:pt modelId="{10FEC207-6917-45BE-9C3F-2B85F34F27C9}" type="sibTrans" cxnId="{E585E9B5-D9BD-4178-BD16-4DBD2E0EF1D6}">
      <dgm:prSet/>
      <dgm:spPr/>
      <dgm:t>
        <a:bodyPr/>
        <a:lstStyle/>
        <a:p>
          <a:endParaRPr lang="ru-RU"/>
        </a:p>
      </dgm:t>
    </dgm:pt>
    <dgm:pt modelId="{83D2C7D6-4A1F-4CE1-B0B2-FC8086E25D8C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ГАУ ДПО ЯО ИРО</a:t>
          </a:r>
          <a:endParaRPr lang="ru-RU" sz="1600" dirty="0"/>
        </a:p>
      </dgm:t>
    </dgm:pt>
    <dgm:pt modelId="{4D74306F-26E3-4BF5-B60C-76B40C51DCA3}" type="parTrans" cxnId="{2A5E1D59-E842-4EC4-90E8-D122ED7A0EB4}">
      <dgm:prSet/>
      <dgm:spPr/>
      <dgm:t>
        <a:bodyPr/>
        <a:lstStyle/>
        <a:p>
          <a:endParaRPr lang="ru-RU"/>
        </a:p>
      </dgm:t>
    </dgm:pt>
    <dgm:pt modelId="{C7BBBE34-CC0E-4C74-9527-C2C85B448DEC}" type="sibTrans" cxnId="{2A5E1D59-E842-4EC4-90E8-D122ED7A0EB4}">
      <dgm:prSet/>
      <dgm:spPr/>
      <dgm:t>
        <a:bodyPr/>
        <a:lstStyle/>
        <a:p>
          <a:endParaRPr lang="ru-RU"/>
        </a:p>
      </dgm:t>
    </dgm:pt>
    <dgm:pt modelId="{A670137D-6D8E-4B77-9543-8C75546A55DB}">
      <dgm:prSet phldrT="[Текст]"/>
      <dgm:spPr/>
      <dgm:t>
        <a:bodyPr/>
        <a:lstStyle/>
        <a:p>
          <a:r>
            <a:rPr lang="ru-RU" dirty="0" smtClean="0"/>
            <a:t>Кадровые ресурсы</a:t>
          </a:r>
          <a:endParaRPr lang="ru-RU" dirty="0"/>
        </a:p>
      </dgm:t>
    </dgm:pt>
    <dgm:pt modelId="{723401C3-1729-491E-8B2F-5AEAEB0BB5B5}" type="parTrans" cxnId="{D22E923C-0A98-4422-AA2D-C7C411C31B31}">
      <dgm:prSet/>
      <dgm:spPr/>
      <dgm:t>
        <a:bodyPr/>
        <a:lstStyle/>
        <a:p>
          <a:endParaRPr lang="ru-RU"/>
        </a:p>
      </dgm:t>
    </dgm:pt>
    <dgm:pt modelId="{545DC069-CF82-4AD5-93EA-382BE99EF400}" type="sibTrans" cxnId="{D22E923C-0A98-4422-AA2D-C7C411C31B31}">
      <dgm:prSet/>
      <dgm:spPr/>
      <dgm:t>
        <a:bodyPr/>
        <a:lstStyle/>
        <a:p>
          <a:endParaRPr lang="ru-RU"/>
        </a:p>
      </dgm:t>
    </dgm:pt>
    <dgm:pt modelId="{5D41E2E7-6B06-498D-A233-8AF37259E9A3}">
      <dgm:prSet phldrT="[Текст]"/>
      <dgm:spPr/>
      <dgm:t>
        <a:bodyPr/>
        <a:lstStyle/>
        <a:p>
          <a:r>
            <a:rPr lang="ru-RU" dirty="0" smtClean="0"/>
            <a:t>Государственный региональный заказ на переподготовку и повышение квалификации специалистов</a:t>
          </a:r>
          <a:endParaRPr lang="ru-RU" dirty="0"/>
        </a:p>
      </dgm:t>
    </dgm:pt>
    <dgm:pt modelId="{151B19F0-6A54-4166-943A-6E6C41B708B6}" type="parTrans" cxnId="{B95A0C21-B9D7-400F-912A-FEBD678D4C24}">
      <dgm:prSet/>
      <dgm:spPr/>
      <dgm:t>
        <a:bodyPr/>
        <a:lstStyle/>
        <a:p>
          <a:endParaRPr lang="ru-RU"/>
        </a:p>
      </dgm:t>
    </dgm:pt>
    <dgm:pt modelId="{4CF0BFE2-11A0-494A-AA97-8D6A221E3C00}" type="sibTrans" cxnId="{B95A0C21-B9D7-400F-912A-FEBD678D4C24}">
      <dgm:prSet/>
      <dgm:spPr/>
      <dgm:t>
        <a:bodyPr/>
        <a:lstStyle/>
        <a:p>
          <a:endParaRPr lang="ru-RU"/>
        </a:p>
      </dgm:t>
    </dgm:pt>
    <dgm:pt modelId="{9026A38E-91B2-43C2-B9D8-04CEF43B35DE}">
      <dgm:prSet phldrT="[Текст]"/>
      <dgm:spPr/>
      <dgm:t>
        <a:bodyPr/>
        <a:lstStyle/>
        <a:p>
          <a:r>
            <a:rPr lang="ru-RU" dirty="0" smtClean="0"/>
            <a:t>Система повышения квалификации и профессиональной переподготовки специалистов по вопросам профилактики распространения идеологии экстремизма и терроризма в образовательной сфере,</a:t>
          </a:r>
          <a:endParaRPr lang="ru-RU" dirty="0"/>
        </a:p>
      </dgm:t>
    </dgm:pt>
    <dgm:pt modelId="{64DBBD78-244B-4004-908D-FA1234C4BAA7}" type="parTrans" cxnId="{C182F43B-5893-4B30-A22B-14EE75393946}">
      <dgm:prSet/>
      <dgm:spPr/>
      <dgm:t>
        <a:bodyPr/>
        <a:lstStyle/>
        <a:p>
          <a:endParaRPr lang="ru-RU"/>
        </a:p>
      </dgm:t>
    </dgm:pt>
    <dgm:pt modelId="{5FBCBFD9-A0B3-4C6F-A7E7-B60DE57876D3}" type="sibTrans" cxnId="{C182F43B-5893-4B30-A22B-14EE75393946}">
      <dgm:prSet/>
      <dgm:spPr/>
      <dgm:t>
        <a:bodyPr/>
        <a:lstStyle/>
        <a:p>
          <a:endParaRPr lang="ru-RU"/>
        </a:p>
      </dgm:t>
    </dgm:pt>
    <dgm:pt modelId="{0717C13A-3FA5-4FB6-8F86-583F48DE6980}">
      <dgm:prSet phldrT="[Текст]" custT="1"/>
      <dgm:spPr/>
      <dgm:t>
        <a:bodyPr/>
        <a:lstStyle/>
        <a:p>
          <a:r>
            <a:rPr lang="ru-RU" sz="1600" dirty="0" smtClean="0"/>
            <a:t>Федеральные нормативно-правовые акты</a:t>
          </a:r>
          <a:endParaRPr lang="ru-RU" sz="1600" dirty="0"/>
        </a:p>
      </dgm:t>
    </dgm:pt>
    <dgm:pt modelId="{7AC2F88D-8A90-4D34-9619-70005D682496}" type="parTrans" cxnId="{25B58F02-9488-4145-A549-902F1D6FA33D}">
      <dgm:prSet/>
      <dgm:spPr/>
      <dgm:t>
        <a:bodyPr/>
        <a:lstStyle/>
        <a:p>
          <a:endParaRPr lang="ru-RU"/>
        </a:p>
      </dgm:t>
    </dgm:pt>
    <dgm:pt modelId="{A032299E-F546-4FD8-BECD-00ECE7F77D41}" type="sibTrans" cxnId="{25B58F02-9488-4145-A549-902F1D6FA33D}">
      <dgm:prSet/>
      <dgm:spPr/>
      <dgm:t>
        <a:bodyPr/>
        <a:lstStyle/>
        <a:p>
          <a:endParaRPr lang="ru-RU"/>
        </a:p>
      </dgm:t>
    </dgm:pt>
    <dgm:pt modelId="{2C42153B-28BB-4824-9264-2A9B593C5793}">
      <dgm:prSet phldrT="[Текст]" custT="1"/>
      <dgm:spPr/>
      <dgm:t>
        <a:bodyPr/>
        <a:lstStyle/>
        <a:p>
          <a:r>
            <a:rPr lang="ru-RU" sz="1600" dirty="0" smtClean="0"/>
            <a:t>Методические рекомендации, подготовленные аппаратом антитеррористической комиссии Ярославской области</a:t>
          </a:r>
          <a:endParaRPr lang="ru-RU" sz="1600" dirty="0"/>
        </a:p>
      </dgm:t>
    </dgm:pt>
    <dgm:pt modelId="{60709A0F-1A82-413A-BE09-6DCD7B01331F}" type="parTrans" cxnId="{722244BD-8EAC-4257-93CE-8B56203C695D}">
      <dgm:prSet/>
      <dgm:spPr/>
      <dgm:t>
        <a:bodyPr/>
        <a:lstStyle/>
        <a:p>
          <a:endParaRPr lang="ru-RU"/>
        </a:p>
      </dgm:t>
    </dgm:pt>
    <dgm:pt modelId="{BB2F5EFC-576E-43B3-87F2-7291818CFAE8}" type="sibTrans" cxnId="{722244BD-8EAC-4257-93CE-8B56203C695D}">
      <dgm:prSet/>
      <dgm:spPr/>
      <dgm:t>
        <a:bodyPr/>
        <a:lstStyle/>
        <a:p>
          <a:endParaRPr lang="ru-RU"/>
        </a:p>
      </dgm:t>
    </dgm:pt>
    <dgm:pt modelId="{4DA17087-479C-4A86-9CC4-8E345CBF16C6}">
      <dgm:prSet phldrT="[Текст]"/>
      <dgm:spPr/>
      <dgm:t>
        <a:bodyPr/>
        <a:lstStyle/>
        <a:p>
          <a:r>
            <a:rPr lang="ru-RU" dirty="0" smtClean="0"/>
            <a:t>Региональные конкурсы на лучшую образовательную организацию и педагога</a:t>
          </a:r>
          <a:endParaRPr lang="ru-RU" dirty="0"/>
        </a:p>
      </dgm:t>
    </dgm:pt>
    <dgm:pt modelId="{600846B1-6C40-4C0B-BAE6-E1C5878FAED2}" type="parTrans" cxnId="{1461FD8B-D53A-43DA-B8E3-E75FA74D2ED2}">
      <dgm:prSet/>
      <dgm:spPr/>
      <dgm:t>
        <a:bodyPr/>
        <a:lstStyle/>
        <a:p>
          <a:endParaRPr lang="ru-RU"/>
        </a:p>
      </dgm:t>
    </dgm:pt>
    <dgm:pt modelId="{5B70A517-0A41-4D3E-9C75-A3C8B5B62453}" type="sibTrans" cxnId="{1461FD8B-D53A-43DA-B8E3-E75FA74D2ED2}">
      <dgm:prSet/>
      <dgm:spPr/>
      <dgm:t>
        <a:bodyPr/>
        <a:lstStyle/>
        <a:p>
          <a:endParaRPr lang="ru-RU"/>
        </a:p>
      </dgm:t>
    </dgm:pt>
    <dgm:pt modelId="{A5D198DF-133B-439B-A4B8-3865A3C3098F}" type="pres">
      <dgm:prSet presAssocID="{8D6B1297-92BE-405F-89C9-BA555B029160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6F7C83-9378-40CB-A0BF-735D44948831}" type="pres">
      <dgm:prSet presAssocID="{8C1C9928-667F-4C4F-A25E-EC678B2190A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57C05-4C91-4F99-AB77-F4A668971E50}" type="pres">
      <dgm:prSet presAssocID="{7B2BDF08-AAC7-409F-B261-48E650050337}" presName="sibTrans" presStyleCnt="0"/>
      <dgm:spPr/>
    </dgm:pt>
    <dgm:pt modelId="{B839E1FB-7BB3-4990-AE12-56777C7CD358}" type="pres">
      <dgm:prSet presAssocID="{B2F6B463-B393-4329-8F26-BF50D7D3867B}" presName="node" presStyleLbl="node1" presStyleIdx="1" presStyleCnt="3" custScaleX="1526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187DE9-5C64-4C91-8367-914A7C81670E}" type="pres">
      <dgm:prSet presAssocID="{4914F0C4-71BF-4D10-84DA-1B3846561481}" presName="sibTrans" presStyleCnt="0"/>
      <dgm:spPr/>
    </dgm:pt>
    <dgm:pt modelId="{6909F2FA-9F50-4FD9-BF02-74E00D4F21F1}" type="pres">
      <dgm:prSet presAssocID="{A670137D-6D8E-4B77-9543-8C75546A55DB}" presName="node" presStyleLbl="node1" presStyleIdx="2" presStyleCnt="3" custScaleX="1620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2C97D5-D488-4073-A870-CC52DF70D3FC}" srcId="{8C1C9928-667F-4C4F-A25E-EC678B2190AF}" destId="{B8EB9BCF-4689-4BBB-AA5D-BEF4B601C212}" srcOrd="2" destOrd="0" parTransId="{4A74736D-3D10-4C74-91EC-FAFEE2001F04}" sibTransId="{67925473-0375-4511-9E63-F20A80A921E7}"/>
    <dgm:cxn modelId="{1F6D58CE-A252-4285-B46C-D08B4F8B94D4}" type="presOf" srcId="{A670137D-6D8E-4B77-9543-8C75546A55DB}" destId="{6909F2FA-9F50-4FD9-BF02-74E00D4F21F1}" srcOrd="0" destOrd="0" presId="urn:microsoft.com/office/officeart/2005/8/layout/hList6"/>
    <dgm:cxn modelId="{6AE051A2-F0B6-4D7A-83FE-9237BD156313}" srcId="{8D6B1297-92BE-405F-89C9-BA555B029160}" destId="{B2F6B463-B393-4329-8F26-BF50D7D3867B}" srcOrd="1" destOrd="0" parTransId="{7DA12E3B-D4C5-46A6-A93C-BD5C8722259A}" sibTransId="{4914F0C4-71BF-4D10-84DA-1B3846561481}"/>
    <dgm:cxn modelId="{E585E9B5-D9BD-4178-BD16-4DBD2E0EF1D6}" srcId="{B2F6B463-B393-4329-8F26-BF50D7D3867B}" destId="{9EFE3ABE-FE7F-4303-8B3A-D1AB0D4143E7}" srcOrd="0" destOrd="0" parTransId="{49CE19E2-5D1B-43E4-A58C-BF2490000AB3}" sibTransId="{10FEC207-6917-45BE-9C3F-2B85F34F27C9}"/>
    <dgm:cxn modelId="{0C1D9D55-FEE5-4859-A7CD-7854F04775CD}" type="presOf" srcId="{9026A38E-91B2-43C2-B9D8-04CEF43B35DE}" destId="{6909F2FA-9F50-4FD9-BF02-74E00D4F21F1}" srcOrd="0" destOrd="2" presId="urn:microsoft.com/office/officeart/2005/8/layout/hList6"/>
    <dgm:cxn modelId="{B95A0C21-B9D7-400F-912A-FEBD678D4C24}" srcId="{A670137D-6D8E-4B77-9543-8C75546A55DB}" destId="{5D41E2E7-6B06-498D-A233-8AF37259E9A3}" srcOrd="0" destOrd="0" parTransId="{151B19F0-6A54-4166-943A-6E6C41B708B6}" sibTransId="{4CF0BFE2-11A0-494A-AA97-8D6A221E3C00}"/>
    <dgm:cxn modelId="{D84FEFDD-5FD4-4F9B-B960-9D7246769624}" type="presOf" srcId="{4DA17087-479C-4A86-9CC4-8E345CBF16C6}" destId="{6909F2FA-9F50-4FD9-BF02-74E00D4F21F1}" srcOrd="0" destOrd="3" presId="urn:microsoft.com/office/officeart/2005/8/layout/hList6"/>
    <dgm:cxn modelId="{722244BD-8EAC-4257-93CE-8B56203C695D}" srcId="{B2F6B463-B393-4329-8F26-BF50D7D3867B}" destId="{2C42153B-28BB-4824-9264-2A9B593C5793}" srcOrd="1" destOrd="0" parTransId="{60709A0F-1A82-413A-BE09-6DCD7B01331F}" sibTransId="{BB2F5EFC-576E-43B3-87F2-7291818CFAE8}"/>
    <dgm:cxn modelId="{C182F43B-5893-4B30-A22B-14EE75393946}" srcId="{A670137D-6D8E-4B77-9543-8C75546A55DB}" destId="{9026A38E-91B2-43C2-B9D8-04CEF43B35DE}" srcOrd="1" destOrd="0" parTransId="{64DBBD78-244B-4004-908D-FA1234C4BAA7}" sibTransId="{5FBCBFD9-A0B3-4C6F-A7E7-B60DE57876D3}"/>
    <dgm:cxn modelId="{83D34F4A-0C45-4B46-B399-496187533980}" type="presOf" srcId="{8C1C9928-667F-4C4F-A25E-EC678B2190AF}" destId="{A86F7C83-9378-40CB-A0BF-735D44948831}" srcOrd="0" destOrd="0" presId="urn:microsoft.com/office/officeart/2005/8/layout/hList6"/>
    <dgm:cxn modelId="{C8403024-12CE-40FC-866B-2CB33391B782}" type="presOf" srcId="{0717C13A-3FA5-4FB6-8F86-583F48DE6980}" destId="{A86F7C83-9378-40CB-A0BF-735D44948831}" srcOrd="0" destOrd="1" presId="urn:microsoft.com/office/officeart/2005/8/layout/hList6"/>
    <dgm:cxn modelId="{25B58F02-9488-4145-A549-902F1D6FA33D}" srcId="{8C1C9928-667F-4C4F-A25E-EC678B2190AF}" destId="{0717C13A-3FA5-4FB6-8F86-583F48DE6980}" srcOrd="0" destOrd="0" parTransId="{7AC2F88D-8A90-4D34-9619-70005D682496}" sibTransId="{A032299E-F546-4FD8-BECD-00ECE7F77D41}"/>
    <dgm:cxn modelId="{4075586C-6C2E-433D-A3CC-93E51781B061}" type="presOf" srcId="{B2F6B463-B393-4329-8F26-BF50D7D3867B}" destId="{B839E1FB-7BB3-4990-AE12-56777C7CD358}" srcOrd="0" destOrd="0" presId="urn:microsoft.com/office/officeart/2005/8/layout/hList6"/>
    <dgm:cxn modelId="{4C04FF59-19BA-4095-97BC-772B091F8707}" type="presOf" srcId="{2C42153B-28BB-4824-9264-2A9B593C5793}" destId="{B839E1FB-7BB3-4990-AE12-56777C7CD358}" srcOrd="0" destOrd="2" presId="urn:microsoft.com/office/officeart/2005/8/layout/hList6"/>
    <dgm:cxn modelId="{2A5E1D59-E842-4EC4-90E8-D122ED7A0EB4}" srcId="{B2F6B463-B393-4329-8F26-BF50D7D3867B}" destId="{83D2C7D6-4A1F-4CE1-B0B2-FC8086E25D8C}" srcOrd="2" destOrd="0" parTransId="{4D74306F-26E3-4BF5-B60C-76B40C51DCA3}" sibTransId="{C7BBBE34-CC0E-4C74-9527-C2C85B448DEC}"/>
    <dgm:cxn modelId="{964A503D-6DF7-4F92-9788-EFB70CE9B59B}" srcId="{8C1C9928-667F-4C4F-A25E-EC678B2190AF}" destId="{6C2E3688-ADDD-4848-9F6C-0319ED8783B7}" srcOrd="1" destOrd="0" parTransId="{A0EAF06A-D117-4D64-910E-5EE32F5E429A}" sibTransId="{17E0A483-C495-41CE-A624-FA8D59FF07A2}"/>
    <dgm:cxn modelId="{726FC521-7E82-4B3C-A0DB-64E6E449FE1A}" type="presOf" srcId="{8D6B1297-92BE-405F-89C9-BA555B029160}" destId="{A5D198DF-133B-439B-A4B8-3865A3C3098F}" srcOrd="0" destOrd="0" presId="urn:microsoft.com/office/officeart/2005/8/layout/hList6"/>
    <dgm:cxn modelId="{D9D3B09E-40E6-4326-8596-0127CBFA192F}" type="presOf" srcId="{5D41E2E7-6B06-498D-A233-8AF37259E9A3}" destId="{6909F2FA-9F50-4FD9-BF02-74E00D4F21F1}" srcOrd="0" destOrd="1" presId="urn:microsoft.com/office/officeart/2005/8/layout/hList6"/>
    <dgm:cxn modelId="{1461FD8B-D53A-43DA-B8E3-E75FA74D2ED2}" srcId="{A670137D-6D8E-4B77-9543-8C75546A55DB}" destId="{4DA17087-479C-4A86-9CC4-8E345CBF16C6}" srcOrd="2" destOrd="0" parTransId="{600846B1-6C40-4C0B-BAE6-E1C5878FAED2}" sibTransId="{5B70A517-0A41-4D3E-9C75-A3C8B5B62453}"/>
    <dgm:cxn modelId="{96CBFFC9-9FA5-4E33-AB43-44784619C679}" type="presOf" srcId="{9EFE3ABE-FE7F-4303-8B3A-D1AB0D4143E7}" destId="{B839E1FB-7BB3-4990-AE12-56777C7CD358}" srcOrd="0" destOrd="1" presId="urn:microsoft.com/office/officeart/2005/8/layout/hList6"/>
    <dgm:cxn modelId="{D22E923C-0A98-4422-AA2D-C7C411C31B31}" srcId="{8D6B1297-92BE-405F-89C9-BA555B029160}" destId="{A670137D-6D8E-4B77-9543-8C75546A55DB}" srcOrd="2" destOrd="0" parTransId="{723401C3-1729-491E-8B2F-5AEAEB0BB5B5}" sibTransId="{545DC069-CF82-4AD5-93EA-382BE99EF400}"/>
    <dgm:cxn modelId="{13E1BF39-CC42-4510-80E9-8DD2C118C6BC}" type="presOf" srcId="{83D2C7D6-4A1F-4CE1-B0B2-FC8086E25D8C}" destId="{B839E1FB-7BB3-4990-AE12-56777C7CD358}" srcOrd="0" destOrd="3" presId="urn:microsoft.com/office/officeart/2005/8/layout/hList6"/>
    <dgm:cxn modelId="{5FC62651-AD3D-4BBB-83D2-4C335CB2877B}" type="presOf" srcId="{6C2E3688-ADDD-4848-9F6C-0319ED8783B7}" destId="{A86F7C83-9378-40CB-A0BF-735D44948831}" srcOrd="0" destOrd="2" presId="urn:microsoft.com/office/officeart/2005/8/layout/hList6"/>
    <dgm:cxn modelId="{307CC3E6-C684-4481-9CE2-8CA89E45DE20}" srcId="{8D6B1297-92BE-405F-89C9-BA555B029160}" destId="{8C1C9928-667F-4C4F-A25E-EC678B2190AF}" srcOrd="0" destOrd="0" parTransId="{7DAF252B-4809-4508-837B-B56ABD57E274}" sibTransId="{7B2BDF08-AAC7-409F-B261-48E650050337}"/>
    <dgm:cxn modelId="{B2766928-AD01-44BB-8E76-2803A82F2A68}" type="presOf" srcId="{B8EB9BCF-4689-4BBB-AA5D-BEF4B601C212}" destId="{A86F7C83-9378-40CB-A0BF-735D44948831}" srcOrd="0" destOrd="3" presId="urn:microsoft.com/office/officeart/2005/8/layout/hList6"/>
    <dgm:cxn modelId="{D41E724D-C281-46F9-ABCC-DC68377D513E}" type="presParOf" srcId="{A5D198DF-133B-439B-A4B8-3865A3C3098F}" destId="{A86F7C83-9378-40CB-A0BF-735D44948831}" srcOrd="0" destOrd="0" presId="urn:microsoft.com/office/officeart/2005/8/layout/hList6"/>
    <dgm:cxn modelId="{FF3E3059-6F42-464F-84D4-7B1658ED5D44}" type="presParOf" srcId="{A5D198DF-133B-439B-A4B8-3865A3C3098F}" destId="{76457C05-4C91-4F99-AB77-F4A668971E50}" srcOrd="1" destOrd="0" presId="urn:microsoft.com/office/officeart/2005/8/layout/hList6"/>
    <dgm:cxn modelId="{FAD26426-DDAB-48B7-A56E-1D7C706CF295}" type="presParOf" srcId="{A5D198DF-133B-439B-A4B8-3865A3C3098F}" destId="{B839E1FB-7BB3-4990-AE12-56777C7CD358}" srcOrd="2" destOrd="0" presId="urn:microsoft.com/office/officeart/2005/8/layout/hList6"/>
    <dgm:cxn modelId="{74A60FB8-953F-4479-9496-F67166E9641D}" type="presParOf" srcId="{A5D198DF-133B-439B-A4B8-3865A3C3098F}" destId="{77187DE9-5C64-4C91-8367-914A7C81670E}" srcOrd="3" destOrd="0" presId="urn:microsoft.com/office/officeart/2005/8/layout/hList6"/>
    <dgm:cxn modelId="{EFFA47D5-8A52-4526-AE1E-C3F37D29E5EA}" type="presParOf" srcId="{A5D198DF-133B-439B-A4B8-3865A3C3098F}" destId="{6909F2FA-9F50-4FD9-BF02-74E00D4F21F1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создание единой базы информационно-методических материалов по профилактике экстремизма и терроризма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участие в федеральных и региональных конференциях и совещаниях, связанных с вопросами противодействия терроризму и экстремизму в образовательной сфере и молодежной среде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участие в заседаниях региональной рабочей группы по информационному противодействию терроризму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1C0E42C8-877C-4E3F-A1E3-6A16EEBF714C}">
      <dgm:prSet phldrT="[Текст]"/>
      <dgm:spPr/>
      <dgm:t>
        <a:bodyPr/>
        <a:lstStyle/>
        <a:p>
          <a:pPr algn="r"/>
          <a:r>
            <a:rPr lang="ru-RU" dirty="0" smtClean="0"/>
            <a:t>- привлечение партнеров проекта в качестве преподавателей дополнительного профессионального образования педагогов</a:t>
          </a:r>
        </a:p>
      </dgm:t>
    </dgm:pt>
    <dgm:pt modelId="{558292D3-46BC-4857-8108-0F89045ECEBF}" type="parTrans" cxnId="{5D19DAE8-7D8A-4717-9FA1-60C5F09BBAED}">
      <dgm:prSet/>
      <dgm:spPr/>
      <dgm:t>
        <a:bodyPr/>
        <a:lstStyle/>
        <a:p>
          <a:endParaRPr lang="ru-RU"/>
        </a:p>
      </dgm:t>
    </dgm:pt>
    <dgm:pt modelId="{6A82FB8C-3341-4C82-82ED-F7D603D6F305}" type="sibTrans" cxnId="{5D19DAE8-7D8A-4717-9FA1-60C5F09BBAE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4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4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4"/>
      <dgm:spPr/>
    </dgm:pt>
    <dgm:pt modelId="{A802B886-CB06-48D5-BE21-EE16094998A4}" type="pres">
      <dgm:prSet presAssocID="{5A1E1F5C-D5CC-43C3-8DE2-6B1290A2F26F}" presName="circle2" presStyleLbl="node1" presStyleIdx="1" presStyleCnt="4"/>
      <dgm:spPr/>
    </dgm:pt>
    <dgm:pt modelId="{7F2AF5BA-B596-4505-B845-BA5E5F058614}" type="pres">
      <dgm:prSet presAssocID="{5A1E1F5C-D5CC-43C3-8DE2-6B1290A2F26F}" presName="rect2" presStyleLbl="alignAcc1" presStyleIdx="1" presStyleCnt="4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4"/>
      <dgm:spPr/>
    </dgm:pt>
    <dgm:pt modelId="{A7892B6E-1D9A-4CEA-A7EB-A63195AB0E3A}" type="pres">
      <dgm:prSet presAssocID="{CF40A401-1C7D-423B-8FD0-D2B31A822F68}" presName="circle3" presStyleLbl="node1" presStyleIdx="2" presStyleCnt="4"/>
      <dgm:spPr/>
    </dgm:pt>
    <dgm:pt modelId="{C0DDB851-4FD0-4039-B5AA-9A1AAE957C4D}" type="pres">
      <dgm:prSet presAssocID="{CF40A401-1C7D-423B-8FD0-D2B31A822F68}" presName="rect3" presStyleLbl="alignAcc1" presStyleIdx="2" presStyleCnt="4"/>
      <dgm:spPr/>
      <dgm:t>
        <a:bodyPr/>
        <a:lstStyle/>
        <a:p>
          <a:endParaRPr lang="ru-RU"/>
        </a:p>
      </dgm:t>
    </dgm:pt>
    <dgm:pt modelId="{F7AC3F66-1F21-47AC-9841-019F4A2CAFA8}" type="pres">
      <dgm:prSet presAssocID="{1C0E42C8-877C-4E3F-A1E3-6A16EEBF714C}" presName="vertSpace4" presStyleLbl="node1" presStyleIdx="2" presStyleCnt="4"/>
      <dgm:spPr/>
    </dgm:pt>
    <dgm:pt modelId="{13E767DE-C7CA-4485-AA59-DBB6DBC8C402}" type="pres">
      <dgm:prSet presAssocID="{1C0E42C8-877C-4E3F-A1E3-6A16EEBF714C}" presName="circle4" presStyleLbl="node1" presStyleIdx="3" presStyleCnt="4"/>
      <dgm:spPr/>
    </dgm:pt>
    <dgm:pt modelId="{9B2CFBB5-CD14-40BE-A05D-41D1304B4669}" type="pres">
      <dgm:prSet presAssocID="{1C0E42C8-877C-4E3F-A1E3-6A16EEBF714C}" presName="rect4" presStyleLbl="alignAcc1" presStyleIdx="3" presStyleCnt="4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6155-BCBE-4281-B111-5FCC274BD9C9}" type="pres">
      <dgm:prSet presAssocID="{1C0E42C8-877C-4E3F-A1E3-6A16EEBF714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5D19DAE8-7D8A-4717-9FA1-60C5F09BBAED}" srcId="{79EF7C68-4AE5-4798-94B6-203DF8BDF8FE}" destId="{1C0E42C8-877C-4E3F-A1E3-6A16EEBF714C}" srcOrd="3" destOrd="0" parTransId="{558292D3-46BC-4857-8108-0F89045ECEBF}" sibTransId="{6A82FB8C-3341-4C82-82ED-F7D603D6F305}"/>
    <dgm:cxn modelId="{A0400335-F41C-4367-8AC8-B46BCA9BEC43}" type="presOf" srcId="{CF40A401-1C7D-423B-8FD0-D2B31A822F68}" destId="{9A213B3B-678C-4C29-A65D-7856FAB0BBC4}" srcOrd="1" destOrd="0" presId="urn:microsoft.com/office/officeart/2005/8/layout/target3"/>
    <dgm:cxn modelId="{BBF70841-0A6E-47D4-A423-20EB8A95512C}" type="presOf" srcId="{CF40A401-1C7D-423B-8FD0-D2B31A822F68}" destId="{C0DDB851-4FD0-4039-B5AA-9A1AAE957C4D}" srcOrd="0" destOrd="0" presId="urn:microsoft.com/office/officeart/2005/8/layout/target3"/>
    <dgm:cxn modelId="{98EEB24E-1074-4B79-8E37-E6369C7F6826}" type="presOf" srcId="{5A1E1F5C-D5CC-43C3-8DE2-6B1290A2F26F}" destId="{7F2AF5BA-B596-4505-B845-BA5E5F058614}" srcOrd="0" destOrd="0" presId="urn:microsoft.com/office/officeart/2005/8/layout/target3"/>
    <dgm:cxn modelId="{2E227001-6238-4CED-8678-AEEF77120405}" type="presOf" srcId="{1C0E42C8-877C-4E3F-A1E3-6A16EEBF714C}" destId="{9B2CFBB5-CD14-40BE-A05D-41D1304B4669}" srcOrd="0" destOrd="0" presId="urn:microsoft.com/office/officeart/2005/8/layout/target3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08ED29F9-FBD7-4850-BA8C-539915496D0C}" type="presOf" srcId="{22B93C7B-3852-4D60-A1F4-C0EDAAA5F9F0}" destId="{EDC308FB-F39B-4D86-A101-5AC8C8DE3E3C}" srcOrd="0" destOrd="0" presId="urn:microsoft.com/office/officeart/2005/8/layout/target3"/>
    <dgm:cxn modelId="{BDC2EFA0-8DE8-492D-A710-99761986DCA1}" type="presOf" srcId="{5A1E1F5C-D5CC-43C3-8DE2-6B1290A2F26F}" destId="{6FB2EDF5-9989-4C73-84B1-0F66D4AD92DE}" srcOrd="1" destOrd="0" presId="urn:microsoft.com/office/officeart/2005/8/layout/target3"/>
    <dgm:cxn modelId="{9799449B-ADC7-4ADD-AB03-BEAC5810FB84}" type="presOf" srcId="{1C0E42C8-877C-4E3F-A1E3-6A16EEBF714C}" destId="{9F1C6155-BCBE-4281-B111-5FCC274BD9C9}" srcOrd="1" destOrd="0" presId="urn:microsoft.com/office/officeart/2005/8/layout/target3"/>
    <dgm:cxn modelId="{941B7588-5A96-4382-9ADC-69A5BE6F6F65}" type="presOf" srcId="{79EF7C68-4AE5-4798-94B6-203DF8BDF8FE}" destId="{B4EDA9B9-2B30-47C4-9C3E-B61E085785D6}" srcOrd="0" destOrd="0" presId="urn:microsoft.com/office/officeart/2005/8/layout/target3"/>
    <dgm:cxn modelId="{F45346CB-2F54-4245-A08C-5C3386592B73}" type="presOf" srcId="{22B93C7B-3852-4D60-A1F4-C0EDAAA5F9F0}" destId="{6702EBBF-1290-4D67-AA9F-93E54549FFE9}" srcOrd="1" destOrd="0" presId="urn:microsoft.com/office/officeart/2005/8/layout/target3"/>
    <dgm:cxn modelId="{2FBD6FD5-DECE-41EF-8004-DE30621DF8FF}" type="presParOf" srcId="{B4EDA9B9-2B30-47C4-9C3E-B61E085785D6}" destId="{A9D4C378-A979-42DC-87F3-C571C5FFF007}" srcOrd="0" destOrd="0" presId="urn:microsoft.com/office/officeart/2005/8/layout/target3"/>
    <dgm:cxn modelId="{88C8A3FC-D665-46AF-A52E-3D1471BC0CF2}" type="presParOf" srcId="{B4EDA9B9-2B30-47C4-9C3E-B61E085785D6}" destId="{880716F6-2EE2-49BB-99ED-C49F164F04EC}" srcOrd="1" destOrd="0" presId="urn:microsoft.com/office/officeart/2005/8/layout/target3"/>
    <dgm:cxn modelId="{F03F809E-EB38-4012-8499-2C427B63601A}" type="presParOf" srcId="{B4EDA9B9-2B30-47C4-9C3E-B61E085785D6}" destId="{EDC308FB-F39B-4D86-A101-5AC8C8DE3E3C}" srcOrd="2" destOrd="0" presId="urn:microsoft.com/office/officeart/2005/8/layout/target3"/>
    <dgm:cxn modelId="{7647BD41-6568-4DDD-9F62-250623932645}" type="presParOf" srcId="{B4EDA9B9-2B30-47C4-9C3E-B61E085785D6}" destId="{BCB23200-AAC5-4E5D-B0A3-0076FE3CE542}" srcOrd="3" destOrd="0" presId="urn:microsoft.com/office/officeart/2005/8/layout/target3"/>
    <dgm:cxn modelId="{2ACA2D32-0001-4A0F-9BC0-A5617D5B0862}" type="presParOf" srcId="{B4EDA9B9-2B30-47C4-9C3E-B61E085785D6}" destId="{A802B886-CB06-48D5-BE21-EE16094998A4}" srcOrd="4" destOrd="0" presId="urn:microsoft.com/office/officeart/2005/8/layout/target3"/>
    <dgm:cxn modelId="{6977A3F1-36CB-4229-B0BB-0EAA0D3120F6}" type="presParOf" srcId="{B4EDA9B9-2B30-47C4-9C3E-B61E085785D6}" destId="{7F2AF5BA-B596-4505-B845-BA5E5F058614}" srcOrd="5" destOrd="0" presId="urn:microsoft.com/office/officeart/2005/8/layout/target3"/>
    <dgm:cxn modelId="{BA6582CC-83D4-4B9B-835E-16C157041477}" type="presParOf" srcId="{B4EDA9B9-2B30-47C4-9C3E-B61E085785D6}" destId="{B64EADC6-BC23-4444-B5E5-ED0D3D464447}" srcOrd="6" destOrd="0" presId="urn:microsoft.com/office/officeart/2005/8/layout/target3"/>
    <dgm:cxn modelId="{A3383982-1325-4FB3-9844-8700A67A29E8}" type="presParOf" srcId="{B4EDA9B9-2B30-47C4-9C3E-B61E085785D6}" destId="{A7892B6E-1D9A-4CEA-A7EB-A63195AB0E3A}" srcOrd="7" destOrd="0" presId="urn:microsoft.com/office/officeart/2005/8/layout/target3"/>
    <dgm:cxn modelId="{A411D63E-1CFC-435E-8DE1-612ED7C4720C}" type="presParOf" srcId="{B4EDA9B9-2B30-47C4-9C3E-B61E085785D6}" destId="{C0DDB851-4FD0-4039-B5AA-9A1AAE957C4D}" srcOrd="8" destOrd="0" presId="urn:microsoft.com/office/officeart/2005/8/layout/target3"/>
    <dgm:cxn modelId="{6D713760-8A0C-4568-A34F-DE4A07C8E0D4}" type="presParOf" srcId="{B4EDA9B9-2B30-47C4-9C3E-B61E085785D6}" destId="{F7AC3F66-1F21-47AC-9841-019F4A2CAFA8}" srcOrd="9" destOrd="0" presId="urn:microsoft.com/office/officeart/2005/8/layout/target3"/>
    <dgm:cxn modelId="{C0571B23-AE78-4B6C-A6E0-53522E76DAE7}" type="presParOf" srcId="{B4EDA9B9-2B30-47C4-9C3E-B61E085785D6}" destId="{13E767DE-C7CA-4485-AA59-DBB6DBC8C402}" srcOrd="10" destOrd="0" presId="urn:microsoft.com/office/officeart/2005/8/layout/target3"/>
    <dgm:cxn modelId="{538AD628-A770-49B8-B0B4-9BC0576F3048}" type="presParOf" srcId="{B4EDA9B9-2B30-47C4-9C3E-B61E085785D6}" destId="{9B2CFBB5-CD14-40BE-A05D-41D1304B4669}" srcOrd="11" destOrd="0" presId="urn:microsoft.com/office/officeart/2005/8/layout/target3"/>
    <dgm:cxn modelId="{818BA1CE-1609-43D1-A12B-6B512705E8F4}" type="presParOf" srcId="{B4EDA9B9-2B30-47C4-9C3E-B61E085785D6}" destId="{6702EBBF-1290-4D67-AA9F-93E54549FFE9}" srcOrd="12" destOrd="0" presId="urn:microsoft.com/office/officeart/2005/8/layout/target3"/>
    <dgm:cxn modelId="{8EC2CC36-3E65-4BEA-99DA-AC9997EC09A8}" type="presParOf" srcId="{B4EDA9B9-2B30-47C4-9C3E-B61E085785D6}" destId="{6FB2EDF5-9989-4C73-84B1-0F66D4AD92DE}" srcOrd="13" destOrd="0" presId="urn:microsoft.com/office/officeart/2005/8/layout/target3"/>
    <dgm:cxn modelId="{F9EEB799-3898-4EBF-84AE-2CB61F292901}" type="presParOf" srcId="{B4EDA9B9-2B30-47C4-9C3E-B61E085785D6}" destId="{9A213B3B-678C-4C29-A65D-7856FAB0BBC4}" srcOrd="14" destOrd="0" presId="urn:microsoft.com/office/officeart/2005/8/layout/target3"/>
    <dgm:cxn modelId="{2954B93C-A32A-4B89-B63E-7AF8D3E9E179}" type="presParOf" srcId="{B4EDA9B9-2B30-47C4-9C3E-B61E085785D6}" destId="{9F1C6155-BCBE-4281-B111-5FCC274BD9C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ППК «Организация профилактических мероприятий по противодействию терроризму и экстремизму в образовательном учреждении»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ППК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организованы учебные семинары по обучению педагогов визуальной психодиагностике подростков в учебном коллективе (школьный </a:t>
          </a:r>
          <a:r>
            <a:rPr lang="ru-RU" dirty="0" err="1" smtClean="0"/>
            <a:t>профайлинг</a:t>
          </a:r>
          <a:r>
            <a:rPr lang="ru-RU" dirty="0" smtClean="0"/>
            <a:t>)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1C0E42C8-877C-4E3F-A1E3-6A16EEBF714C}">
      <dgm:prSet phldrT="[Текст]"/>
      <dgm:spPr/>
      <dgm:t>
        <a:bodyPr/>
        <a:lstStyle/>
        <a:p>
          <a:pPr algn="r"/>
          <a:r>
            <a:rPr lang="ru-RU" dirty="0" smtClean="0"/>
            <a:t>- организованы учебно-методические семинары по вопросам обеспечения безопасности образовательной организации</a:t>
          </a:r>
        </a:p>
      </dgm:t>
    </dgm:pt>
    <dgm:pt modelId="{558292D3-46BC-4857-8108-0F89045ECEBF}" type="parTrans" cxnId="{5D19DAE8-7D8A-4717-9FA1-60C5F09BBAED}">
      <dgm:prSet/>
      <dgm:spPr/>
      <dgm:t>
        <a:bodyPr/>
        <a:lstStyle/>
        <a:p>
          <a:endParaRPr lang="ru-RU"/>
        </a:p>
      </dgm:t>
    </dgm:pt>
    <dgm:pt modelId="{6A82FB8C-3341-4C82-82ED-F7D603D6F305}" type="sibTrans" cxnId="{5D19DAE8-7D8A-4717-9FA1-60C5F09BBAE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4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4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4"/>
      <dgm:spPr/>
    </dgm:pt>
    <dgm:pt modelId="{A802B886-CB06-48D5-BE21-EE16094998A4}" type="pres">
      <dgm:prSet presAssocID="{5A1E1F5C-D5CC-43C3-8DE2-6B1290A2F26F}" presName="circle2" presStyleLbl="node1" presStyleIdx="1" presStyleCnt="4"/>
      <dgm:spPr/>
    </dgm:pt>
    <dgm:pt modelId="{7F2AF5BA-B596-4505-B845-BA5E5F058614}" type="pres">
      <dgm:prSet presAssocID="{5A1E1F5C-D5CC-43C3-8DE2-6B1290A2F26F}" presName="rect2" presStyleLbl="alignAcc1" presStyleIdx="1" presStyleCnt="4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4"/>
      <dgm:spPr/>
    </dgm:pt>
    <dgm:pt modelId="{A7892B6E-1D9A-4CEA-A7EB-A63195AB0E3A}" type="pres">
      <dgm:prSet presAssocID="{CF40A401-1C7D-423B-8FD0-D2B31A822F68}" presName="circle3" presStyleLbl="node1" presStyleIdx="2" presStyleCnt="4"/>
      <dgm:spPr/>
    </dgm:pt>
    <dgm:pt modelId="{C0DDB851-4FD0-4039-B5AA-9A1AAE957C4D}" type="pres">
      <dgm:prSet presAssocID="{CF40A401-1C7D-423B-8FD0-D2B31A822F68}" presName="rect3" presStyleLbl="alignAcc1" presStyleIdx="2" presStyleCnt="4"/>
      <dgm:spPr/>
      <dgm:t>
        <a:bodyPr/>
        <a:lstStyle/>
        <a:p>
          <a:endParaRPr lang="ru-RU"/>
        </a:p>
      </dgm:t>
    </dgm:pt>
    <dgm:pt modelId="{F7AC3F66-1F21-47AC-9841-019F4A2CAFA8}" type="pres">
      <dgm:prSet presAssocID="{1C0E42C8-877C-4E3F-A1E3-6A16EEBF714C}" presName="vertSpace4" presStyleLbl="node1" presStyleIdx="2" presStyleCnt="4"/>
      <dgm:spPr/>
    </dgm:pt>
    <dgm:pt modelId="{13E767DE-C7CA-4485-AA59-DBB6DBC8C402}" type="pres">
      <dgm:prSet presAssocID="{1C0E42C8-877C-4E3F-A1E3-6A16EEBF714C}" presName="circle4" presStyleLbl="node1" presStyleIdx="3" presStyleCnt="4"/>
      <dgm:spPr/>
    </dgm:pt>
    <dgm:pt modelId="{9B2CFBB5-CD14-40BE-A05D-41D1304B4669}" type="pres">
      <dgm:prSet presAssocID="{1C0E42C8-877C-4E3F-A1E3-6A16EEBF714C}" presName="rect4" presStyleLbl="alignAcc1" presStyleIdx="3" presStyleCnt="4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1C6155-BCBE-4281-B111-5FCC274BD9C9}" type="pres">
      <dgm:prSet presAssocID="{1C0E42C8-877C-4E3F-A1E3-6A16EEBF714C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93DF236-9045-4726-8A70-BCC314D1DDB3}" type="presOf" srcId="{22B93C7B-3852-4D60-A1F4-C0EDAAA5F9F0}" destId="{6702EBBF-1290-4D67-AA9F-93E54549FFE9}" srcOrd="1" destOrd="0" presId="urn:microsoft.com/office/officeart/2005/8/layout/target3"/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989E0787-2793-432B-9DC8-B0C146EB7491}" type="presOf" srcId="{1C0E42C8-877C-4E3F-A1E3-6A16EEBF714C}" destId="{9F1C6155-BCBE-4281-B111-5FCC274BD9C9}" srcOrd="1" destOrd="0" presId="urn:microsoft.com/office/officeart/2005/8/layout/target3"/>
    <dgm:cxn modelId="{5D19DAE8-7D8A-4717-9FA1-60C5F09BBAED}" srcId="{79EF7C68-4AE5-4798-94B6-203DF8BDF8FE}" destId="{1C0E42C8-877C-4E3F-A1E3-6A16EEBF714C}" srcOrd="3" destOrd="0" parTransId="{558292D3-46BC-4857-8108-0F89045ECEBF}" sibTransId="{6A82FB8C-3341-4C82-82ED-F7D603D6F305}"/>
    <dgm:cxn modelId="{6BF37DE9-D02D-46E7-8CD2-682CDEDAFE95}" type="presOf" srcId="{79EF7C68-4AE5-4798-94B6-203DF8BDF8FE}" destId="{B4EDA9B9-2B30-47C4-9C3E-B61E085785D6}" srcOrd="0" destOrd="0" presId="urn:microsoft.com/office/officeart/2005/8/layout/target3"/>
    <dgm:cxn modelId="{0ECCA49A-7700-494D-9B34-E323E8A61B53}" type="presOf" srcId="{5A1E1F5C-D5CC-43C3-8DE2-6B1290A2F26F}" destId="{6FB2EDF5-9989-4C73-84B1-0F66D4AD92DE}" srcOrd="1" destOrd="0" presId="urn:microsoft.com/office/officeart/2005/8/layout/target3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E357A005-F3D9-4950-AD32-2D1AB36E6198}" type="presOf" srcId="{5A1E1F5C-D5CC-43C3-8DE2-6B1290A2F26F}" destId="{7F2AF5BA-B596-4505-B845-BA5E5F058614}" srcOrd="0" destOrd="0" presId="urn:microsoft.com/office/officeart/2005/8/layout/target3"/>
    <dgm:cxn modelId="{999417EB-F785-41D1-BECC-D201C3B5A1E0}" type="presOf" srcId="{1C0E42C8-877C-4E3F-A1E3-6A16EEBF714C}" destId="{9B2CFBB5-CD14-40BE-A05D-41D1304B4669}" srcOrd="0" destOrd="0" presId="urn:microsoft.com/office/officeart/2005/8/layout/target3"/>
    <dgm:cxn modelId="{B290DE23-18D8-4A5E-99E8-7DB8738EE9E2}" type="presOf" srcId="{CF40A401-1C7D-423B-8FD0-D2B31A822F68}" destId="{9A213B3B-678C-4C29-A65D-7856FAB0BBC4}" srcOrd="1" destOrd="0" presId="urn:microsoft.com/office/officeart/2005/8/layout/target3"/>
    <dgm:cxn modelId="{274974F7-107A-48D9-A61A-0C9D83AF6058}" type="presOf" srcId="{CF40A401-1C7D-423B-8FD0-D2B31A822F68}" destId="{C0DDB851-4FD0-4039-B5AA-9A1AAE957C4D}" srcOrd="0" destOrd="0" presId="urn:microsoft.com/office/officeart/2005/8/layout/target3"/>
    <dgm:cxn modelId="{60BACF31-A658-4EC9-BF9A-DE29757D1BB9}" type="presOf" srcId="{22B93C7B-3852-4D60-A1F4-C0EDAAA5F9F0}" destId="{EDC308FB-F39B-4D86-A101-5AC8C8DE3E3C}" srcOrd="0" destOrd="0" presId="urn:microsoft.com/office/officeart/2005/8/layout/target3"/>
    <dgm:cxn modelId="{00334AE2-B621-4DE6-BC74-71F94D4ADF41}" type="presParOf" srcId="{B4EDA9B9-2B30-47C4-9C3E-B61E085785D6}" destId="{A9D4C378-A979-42DC-87F3-C571C5FFF007}" srcOrd="0" destOrd="0" presId="urn:microsoft.com/office/officeart/2005/8/layout/target3"/>
    <dgm:cxn modelId="{AFFC7764-BCFC-473A-8C4C-8E457DBECDA7}" type="presParOf" srcId="{B4EDA9B9-2B30-47C4-9C3E-B61E085785D6}" destId="{880716F6-2EE2-49BB-99ED-C49F164F04EC}" srcOrd="1" destOrd="0" presId="urn:microsoft.com/office/officeart/2005/8/layout/target3"/>
    <dgm:cxn modelId="{B7270B32-CDDA-44FF-A4CE-15D1B8BD163C}" type="presParOf" srcId="{B4EDA9B9-2B30-47C4-9C3E-B61E085785D6}" destId="{EDC308FB-F39B-4D86-A101-5AC8C8DE3E3C}" srcOrd="2" destOrd="0" presId="urn:microsoft.com/office/officeart/2005/8/layout/target3"/>
    <dgm:cxn modelId="{965B99BA-FCFE-4071-B535-B4769F787B59}" type="presParOf" srcId="{B4EDA9B9-2B30-47C4-9C3E-B61E085785D6}" destId="{BCB23200-AAC5-4E5D-B0A3-0076FE3CE542}" srcOrd="3" destOrd="0" presId="urn:microsoft.com/office/officeart/2005/8/layout/target3"/>
    <dgm:cxn modelId="{D58270FD-C235-44BD-9E7F-C8104DA871B7}" type="presParOf" srcId="{B4EDA9B9-2B30-47C4-9C3E-B61E085785D6}" destId="{A802B886-CB06-48D5-BE21-EE16094998A4}" srcOrd="4" destOrd="0" presId="urn:microsoft.com/office/officeart/2005/8/layout/target3"/>
    <dgm:cxn modelId="{86819671-DE6C-4E8C-B510-5B2E2F921786}" type="presParOf" srcId="{B4EDA9B9-2B30-47C4-9C3E-B61E085785D6}" destId="{7F2AF5BA-B596-4505-B845-BA5E5F058614}" srcOrd="5" destOrd="0" presId="urn:microsoft.com/office/officeart/2005/8/layout/target3"/>
    <dgm:cxn modelId="{E006B02D-B18E-4BD4-A495-BD2E68AD5883}" type="presParOf" srcId="{B4EDA9B9-2B30-47C4-9C3E-B61E085785D6}" destId="{B64EADC6-BC23-4444-B5E5-ED0D3D464447}" srcOrd="6" destOrd="0" presId="urn:microsoft.com/office/officeart/2005/8/layout/target3"/>
    <dgm:cxn modelId="{EEB9EE97-52B9-40B4-AF96-AD7F8D41F725}" type="presParOf" srcId="{B4EDA9B9-2B30-47C4-9C3E-B61E085785D6}" destId="{A7892B6E-1D9A-4CEA-A7EB-A63195AB0E3A}" srcOrd="7" destOrd="0" presId="urn:microsoft.com/office/officeart/2005/8/layout/target3"/>
    <dgm:cxn modelId="{18DA9D1A-4646-44D3-9C6E-24EE4B7D8ABE}" type="presParOf" srcId="{B4EDA9B9-2B30-47C4-9C3E-B61E085785D6}" destId="{C0DDB851-4FD0-4039-B5AA-9A1AAE957C4D}" srcOrd="8" destOrd="0" presId="urn:microsoft.com/office/officeart/2005/8/layout/target3"/>
    <dgm:cxn modelId="{8FCB1C89-AF9C-419D-98C3-A1A56C9E4C08}" type="presParOf" srcId="{B4EDA9B9-2B30-47C4-9C3E-B61E085785D6}" destId="{F7AC3F66-1F21-47AC-9841-019F4A2CAFA8}" srcOrd="9" destOrd="0" presId="urn:microsoft.com/office/officeart/2005/8/layout/target3"/>
    <dgm:cxn modelId="{3D1987C0-B9E2-4BA3-88CE-C190D42EE8EC}" type="presParOf" srcId="{B4EDA9B9-2B30-47C4-9C3E-B61E085785D6}" destId="{13E767DE-C7CA-4485-AA59-DBB6DBC8C402}" srcOrd="10" destOrd="0" presId="urn:microsoft.com/office/officeart/2005/8/layout/target3"/>
    <dgm:cxn modelId="{903AFD17-CFCA-4308-AB91-01FC59DFAA34}" type="presParOf" srcId="{B4EDA9B9-2B30-47C4-9C3E-B61E085785D6}" destId="{9B2CFBB5-CD14-40BE-A05D-41D1304B4669}" srcOrd="11" destOrd="0" presId="urn:microsoft.com/office/officeart/2005/8/layout/target3"/>
    <dgm:cxn modelId="{339F443D-8277-4D6D-AC6F-DD2C54BC91CB}" type="presParOf" srcId="{B4EDA9B9-2B30-47C4-9C3E-B61E085785D6}" destId="{6702EBBF-1290-4D67-AA9F-93E54549FFE9}" srcOrd="12" destOrd="0" presId="urn:microsoft.com/office/officeart/2005/8/layout/target3"/>
    <dgm:cxn modelId="{63319CA8-0A8A-4AC8-9EFD-DA5FF3D9A250}" type="presParOf" srcId="{B4EDA9B9-2B30-47C4-9C3E-B61E085785D6}" destId="{6FB2EDF5-9989-4C73-84B1-0F66D4AD92DE}" srcOrd="13" destOrd="0" presId="urn:microsoft.com/office/officeart/2005/8/layout/target3"/>
    <dgm:cxn modelId="{5ABA37AC-2426-43E0-A97E-2736596F5326}" type="presParOf" srcId="{B4EDA9B9-2B30-47C4-9C3E-B61E085785D6}" destId="{9A213B3B-678C-4C29-A65D-7856FAB0BBC4}" srcOrd="14" destOrd="0" presId="urn:microsoft.com/office/officeart/2005/8/layout/target3"/>
    <dgm:cxn modelId="{4D316939-62FC-42D4-992E-ECBF12D62F5E}" type="presParOf" srcId="{B4EDA9B9-2B30-47C4-9C3E-B61E085785D6}" destId="{9F1C6155-BCBE-4281-B111-5FCC274BD9C9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организованы и проведены встречи участников педагогических сообществ учителей ОБЖ, обществознания, физической культуры для включения вопросов профилактики идеологии экстремизма и терроризма в рамках Концепции модернизации образования в Российской федерации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286F75-6AF4-4CD1-937B-C23BEA4978D0}" type="presOf" srcId="{22B93C7B-3852-4D60-A1F4-C0EDAAA5F9F0}" destId="{EDC308FB-F39B-4D86-A101-5AC8C8DE3E3C}" srcOrd="0" destOrd="0" presId="urn:microsoft.com/office/officeart/2005/8/layout/target3"/>
    <dgm:cxn modelId="{2D384A3A-D784-4538-9259-C6359DAB689B}" type="presOf" srcId="{79EF7C68-4AE5-4798-94B6-203DF8BDF8FE}" destId="{B4EDA9B9-2B30-47C4-9C3E-B61E085785D6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AA3C8C85-5507-4F90-BA6C-8EE96F35AF9F}" type="presOf" srcId="{22B93C7B-3852-4D60-A1F4-C0EDAAA5F9F0}" destId="{6702EBBF-1290-4D67-AA9F-93E54549FFE9}" srcOrd="1" destOrd="0" presId="urn:microsoft.com/office/officeart/2005/8/layout/target3"/>
    <dgm:cxn modelId="{2C4A9F24-593D-4000-A559-1494ACB1DE28}" type="presParOf" srcId="{B4EDA9B9-2B30-47C4-9C3E-B61E085785D6}" destId="{A9D4C378-A979-42DC-87F3-C571C5FFF007}" srcOrd="0" destOrd="0" presId="urn:microsoft.com/office/officeart/2005/8/layout/target3"/>
    <dgm:cxn modelId="{14FAF17A-5D02-4ADD-97F6-499ABEFF3913}" type="presParOf" srcId="{B4EDA9B9-2B30-47C4-9C3E-B61E085785D6}" destId="{880716F6-2EE2-49BB-99ED-C49F164F04EC}" srcOrd="1" destOrd="0" presId="urn:microsoft.com/office/officeart/2005/8/layout/target3"/>
    <dgm:cxn modelId="{34F120DD-ED38-4E5F-B8E2-095E2CD148C0}" type="presParOf" srcId="{B4EDA9B9-2B30-47C4-9C3E-B61E085785D6}" destId="{EDC308FB-F39B-4D86-A101-5AC8C8DE3E3C}" srcOrd="2" destOrd="0" presId="urn:microsoft.com/office/officeart/2005/8/layout/target3"/>
    <dgm:cxn modelId="{2CFA0B5B-9E0C-4BCC-BA1D-09637FB6C808}" type="presParOf" srcId="{B4EDA9B9-2B30-47C4-9C3E-B61E085785D6}" destId="{6702EBBF-1290-4D67-AA9F-93E54549FFE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 и проведен смотр-конкурс на лучшую организацию профилактики идеологии экстремизма и терроризма в общеобразовательной организации Ярославской области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5A1E1F5C-D5CC-43C3-8DE2-6B1290A2F26F}">
      <dgm:prSet phldrT="[Текст]" custT="1"/>
      <dgm:spPr/>
      <dgm:t>
        <a:bodyPr/>
        <a:lstStyle/>
        <a:p>
          <a:pPr algn="r"/>
          <a:r>
            <a:rPr lang="ru-RU" sz="2200" dirty="0" smtClean="0"/>
            <a:t>- организован и проведен смотр-конкурс на лучшую разработку учебного мероприятия по профилактике идеологии экстремизма и терроризма среди обучающихся Ярославской области</a:t>
          </a:r>
          <a:endParaRPr lang="ru-RU" sz="2200" dirty="0"/>
        </a:p>
      </dgm:t>
    </dgm:pt>
    <dgm:pt modelId="{91FF0FEB-3015-4AF2-A7A1-14CEEDC963F3}" type="parTrans" cxnId="{AE684611-0468-4BC2-9097-B2B67B7A2C6E}">
      <dgm:prSet/>
      <dgm:spPr/>
      <dgm:t>
        <a:bodyPr/>
        <a:lstStyle/>
        <a:p>
          <a:endParaRPr lang="ru-RU"/>
        </a:p>
      </dgm:t>
    </dgm:pt>
    <dgm:pt modelId="{903F4BEC-AFD8-4906-89A6-32001D152A3A}" type="sibTrans" cxnId="{AE684611-0468-4BC2-9097-B2B67B7A2C6E}">
      <dgm:prSet/>
      <dgm:spPr/>
      <dgm:t>
        <a:bodyPr/>
        <a:lstStyle/>
        <a:p>
          <a:endParaRPr lang="ru-RU"/>
        </a:p>
      </dgm:t>
    </dgm:pt>
    <dgm:pt modelId="{CF40A401-1C7D-423B-8FD0-D2B31A822F68}">
      <dgm:prSet phldrT="[Текст]"/>
      <dgm:spPr/>
      <dgm:t>
        <a:bodyPr/>
        <a:lstStyle/>
        <a:p>
          <a:pPr algn="r"/>
          <a:r>
            <a:rPr lang="ru-RU" dirty="0" smtClean="0"/>
            <a:t>- организован и проведен региональный конкурс на лучшую материально-техническую базу ОБЖ среди образовательных организаций</a:t>
          </a:r>
        </a:p>
      </dgm:t>
    </dgm:pt>
    <dgm:pt modelId="{90CAC7D8-CE3F-4AF8-810D-B08181749A55}" type="parTrans" cxnId="{0AF777C0-639E-493A-A838-4E9912E04A2D}">
      <dgm:prSet/>
      <dgm:spPr/>
      <dgm:t>
        <a:bodyPr/>
        <a:lstStyle/>
        <a:p>
          <a:endParaRPr lang="ru-RU"/>
        </a:p>
      </dgm:t>
    </dgm:pt>
    <dgm:pt modelId="{2315AB51-FD56-418E-84C9-AC9903F638A7}" type="sibTrans" cxnId="{0AF777C0-639E-493A-A838-4E9912E04A2D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3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3"/>
      <dgm:spPr/>
      <dgm:t>
        <a:bodyPr/>
        <a:lstStyle/>
        <a:p>
          <a:endParaRPr lang="ru-RU"/>
        </a:p>
      </dgm:t>
    </dgm:pt>
    <dgm:pt modelId="{BCB23200-AAC5-4E5D-B0A3-0076FE3CE542}" type="pres">
      <dgm:prSet presAssocID="{5A1E1F5C-D5CC-43C3-8DE2-6B1290A2F26F}" presName="vertSpace2" presStyleLbl="node1" presStyleIdx="0" presStyleCnt="3"/>
      <dgm:spPr/>
    </dgm:pt>
    <dgm:pt modelId="{A802B886-CB06-48D5-BE21-EE16094998A4}" type="pres">
      <dgm:prSet presAssocID="{5A1E1F5C-D5CC-43C3-8DE2-6B1290A2F26F}" presName="circle2" presStyleLbl="node1" presStyleIdx="1" presStyleCnt="3"/>
      <dgm:spPr/>
    </dgm:pt>
    <dgm:pt modelId="{7F2AF5BA-B596-4505-B845-BA5E5F058614}" type="pres">
      <dgm:prSet presAssocID="{5A1E1F5C-D5CC-43C3-8DE2-6B1290A2F26F}" presName="rect2" presStyleLbl="alignAcc1" presStyleIdx="1" presStyleCnt="3"/>
      <dgm:spPr/>
      <dgm:t>
        <a:bodyPr/>
        <a:lstStyle/>
        <a:p>
          <a:endParaRPr lang="ru-RU"/>
        </a:p>
      </dgm:t>
    </dgm:pt>
    <dgm:pt modelId="{B64EADC6-BC23-4444-B5E5-ED0D3D464447}" type="pres">
      <dgm:prSet presAssocID="{CF40A401-1C7D-423B-8FD0-D2B31A822F68}" presName="vertSpace3" presStyleLbl="node1" presStyleIdx="1" presStyleCnt="3"/>
      <dgm:spPr/>
    </dgm:pt>
    <dgm:pt modelId="{A7892B6E-1D9A-4CEA-A7EB-A63195AB0E3A}" type="pres">
      <dgm:prSet presAssocID="{CF40A401-1C7D-423B-8FD0-D2B31A822F68}" presName="circle3" presStyleLbl="node1" presStyleIdx="2" presStyleCnt="3"/>
      <dgm:spPr/>
    </dgm:pt>
    <dgm:pt modelId="{C0DDB851-4FD0-4039-B5AA-9A1AAE957C4D}" type="pres">
      <dgm:prSet presAssocID="{CF40A401-1C7D-423B-8FD0-D2B31A822F68}" presName="rect3" presStyleLbl="alignAcc1" presStyleIdx="2" presStyleCnt="3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B2EDF5-9989-4C73-84B1-0F66D4AD92DE}" type="pres">
      <dgm:prSet presAssocID="{5A1E1F5C-D5CC-43C3-8DE2-6B1290A2F26F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13B3B-678C-4C29-A65D-7856FAB0BBC4}" type="pres">
      <dgm:prSet presAssocID="{CF40A401-1C7D-423B-8FD0-D2B31A822F68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DEB3FC-6E6B-443D-836D-D1B8ED381D29}" type="presOf" srcId="{5A1E1F5C-D5CC-43C3-8DE2-6B1290A2F26F}" destId="{6FB2EDF5-9989-4C73-84B1-0F66D4AD92DE}" srcOrd="1" destOrd="0" presId="urn:microsoft.com/office/officeart/2005/8/layout/target3"/>
    <dgm:cxn modelId="{72BFEEBD-3D1C-4B1A-87BF-418EC0FD522C}" type="presOf" srcId="{CF40A401-1C7D-423B-8FD0-D2B31A822F68}" destId="{C0DDB851-4FD0-4039-B5AA-9A1AAE957C4D}" srcOrd="0" destOrd="0" presId="urn:microsoft.com/office/officeart/2005/8/layout/target3"/>
    <dgm:cxn modelId="{F31A1F9D-8CDB-4127-9972-F837DFB9E5BC}" type="presOf" srcId="{22B93C7B-3852-4D60-A1F4-C0EDAAA5F9F0}" destId="{6702EBBF-1290-4D67-AA9F-93E54549FFE9}" srcOrd="1" destOrd="0" presId="urn:microsoft.com/office/officeart/2005/8/layout/target3"/>
    <dgm:cxn modelId="{AE684611-0468-4BC2-9097-B2B67B7A2C6E}" srcId="{79EF7C68-4AE5-4798-94B6-203DF8BDF8FE}" destId="{5A1E1F5C-D5CC-43C3-8DE2-6B1290A2F26F}" srcOrd="1" destOrd="0" parTransId="{91FF0FEB-3015-4AF2-A7A1-14CEEDC963F3}" sibTransId="{903F4BEC-AFD8-4906-89A6-32001D152A3A}"/>
    <dgm:cxn modelId="{FBB148E2-FA70-4D48-8D14-00F584EEF600}" type="presOf" srcId="{22B93C7B-3852-4D60-A1F4-C0EDAAA5F9F0}" destId="{EDC308FB-F39B-4D86-A101-5AC8C8DE3E3C}" srcOrd="0" destOrd="0" presId="urn:microsoft.com/office/officeart/2005/8/layout/target3"/>
    <dgm:cxn modelId="{7A44CB94-F7F1-4B69-A901-E3B9FF379F68}" type="presOf" srcId="{79EF7C68-4AE5-4798-94B6-203DF8BDF8FE}" destId="{B4EDA9B9-2B30-47C4-9C3E-B61E085785D6}" srcOrd="0" destOrd="0" presId="urn:microsoft.com/office/officeart/2005/8/layout/target3"/>
    <dgm:cxn modelId="{0AF777C0-639E-493A-A838-4E9912E04A2D}" srcId="{79EF7C68-4AE5-4798-94B6-203DF8BDF8FE}" destId="{CF40A401-1C7D-423B-8FD0-D2B31A822F68}" srcOrd="2" destOrd="0" parTransId="{90CAC7D8-CE3F-4AF8-810D-B08181749A55}" sibTransId="{2315AB51-FD56-418E-84C9-AC9903F638A7}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6E7CC69E-2079-4C9B-A666-179F364D09CE}" type="presOf" srcId="{5A1E1F5C-D5CC-43C3-8DE2-6B1290A2F26F}" destId="{7F2AF5BA-B596-4505-B845-BA5E5F058614}" srcOrd="0" destOrd="0" presId="urn:microsoft.com/office/officeart/2005/8/layout/target3"/>
    <dgm:cxn modelId="{89D7E3E0-B57F-43E2-88F2-1C83B5FD8E4A}" type="presOf" srcId="{CF40A401-1C7D-423B-8FD0-D2B31A822F68}" destId="{9A213B3B-678C-4C29-A65D-7856FAB0BBC4}" srcOrd="1" destOrd="0" presId="urn:microsoft.com/office/officeart/2005/8/layout/target3"/>
    <dgm:cxn modelId="{C9B78306-391F-4E1C-AFFD-B740086775DF}" type="presParOf" srcId="{B4EDA9B9-2B30-47C4-9C3E-B61E085785D6}" destId="{A9D4C378-A979-42DC-87F3-C571C5FFF007}" srcOrd="0" destOrd="0" presId="urn:microsoft.com/office/officeart/2005/8/layout/target3"/>
    <dgm:cxn modelId="{818A61E4-EC1A-4CC4-9173-0CAFFFDD756C}" type="presParOf" srcId="{B4EDA9B9-2B30-47C4-9C3E-B61E085785D6}" destId="{880716F6-2EE2-49BB-99ED-C49F164F04EC}" srcOrd="1" destOrd="0" presId="urn:microsoft.com/office/officeart/2005/8/layout/target3"/>
    <dgm:cxn modelId="{9520644F-7F9C-47CA-AF88-01590FCE653E}" type="presParOf" srcId="{B4EDA9B9-2B30-47C4-9C3E-B61E085785D6}" destId="{EDC308FB-F39B-4D86-A101-5AC8C8DE3E3C}" srcOrd="2" destOrd="0" presId="urn:microsoft.com/office/officeart/2005/8/layout/target3"/>
    <dgm:cxn modelId="{B8976ECA-FD8C-431F-8813-1CB2AF7F1AC7}" type="presParOf" srcId="{B4EDA9B9-2B30-47C4-9C3E-B61E085785D6}" destId="{BCB23200-AAC5-4E5D-B0A3-0076FE3CE542}" srcOrd="3" destOrd="0" presId="urn:microsoft.com/office/officeart/2005/8/layout/target3"/>
    <dgm:cxn modelId="{5CAFA47B-4CC5-46D7-8ABD-5097D0448988}" type="presParOf" srcId="{B4EDA9B9-2B30-47C4-9C3E-B61E085785D6}" destId="{A802B886-CB06-48D5-BE21-EE16094998A4}" srcOrd="4" destOrd="0" presId="urn:microsoft.com/office/officeart/2005/8/layout/target3"/>
    <dgm:cxn modelId="{A25D1D12-FFF7-445B-9CAB-3DAFAED1EB0F}" type="presParOf" srcId="{B4EDA9B9-2B30-47C4-9C3E-B61E085785D6}" destId="{7F2AF5BA-B596-4505-B845-BA5E5F058614}" srcOrd="5" destOrd="0" presId="urn:microsoft.com/office/officeart/2005/8/layout/target3"/>
    <dgm:cxn modelId="{8D8A2507-B480-4B74-8B38-D7135DEF74D5}" type="presParOf" srcId="{B4EDA9B9-2B30-47C4-9C3E-B61E085785D6}" destId="{B64EADC6-BC23-4444-B5E5-ED0D3D464447}" srcOrd="6" destOrd="0" presId="urn:microsoft.com/office/officeart/2005/8/layout/target3"/>
    <dgm:cxn modelId="{21ACA14E-A546-4C31-91C1-1DE3E37E6DB4}" type="presParOf" srcId="{B4EDA9B9-2B30-47C4-9C3E-B61E085785D6}" destId="{A7892B6E-1D9A-4CEA-A7EB-A63195AB0E3A}" srcOrd="7" destOrd="0" presId="urn:microsoft.com/office/officeart/2005/8/layout/target3"/>
    <dgm:cxn modelId="{0619BD57-DBD9-4CB0-9F20-CF77CE56EA79}" type="presParOf" srcId="{B4EDA9B9-2B30-47C4-9C3E-B61E085785D6}" destId="{C0DDB851-4FD0-4039-B5AA-9A1AAE957C4D}" srcOrd="8" destOrd="0" presId="urn:microsoft.com/office/officeart/2005/8/layout/target3"/>
    <dgm:cxn modelId="{3FF9DC30-43A9-4A6F-84F3-854BD5DFE6D9}" type="presParOf" srcId="{B4EDA9B9-2B30-47C4-9C3E-B61E085785D6}" destId="{6702EBBF-1290-4D67-AA9F-93E54549FFE9}" srcOrd="9" destOrd="0" presId="urn:microsoft.com/office/officeart/2005/8/layout/target3"/>
    <dgm:cxn modelId="{88E2DF96-8C63-4D42-9693-C54F028FB1DC}" type="presParOf" srcId="{B4EDA9B9-2B30-47C4-9C3E-B61E085785D6}" destId="{6FB2EDF5-9989-4C73-84B1-0F66D4AD92DE}" srcOrd="10" destOrd="0" presId="urn:microsoft.com/office/officeart/2005/8/layout/target3"/>
    <dgm:cxn modelId="{CE2F627F-9C89-4B90-A78A-8FC94A22F4EE}" type="presParOf" srcId="{B4EDA9B9-2B30-47C4-9C3E-B61E085785D6}" destId="{9A213B3B-678C-4C29-A65D-7856FAB0BBC4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составлен и регулярно корректируется перечень федеральных нормативно-правовых актов в сфере противодействия терроризму и экстремизму (распространен Департаментом образования ЯО)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F6829C8A-6571-423A-A5DD-F71990331840}" type="presOf" srcId="{22B93C7B-3852-4D60-A1F4-C0EDAAA5F9F0}" destId="{6702EBBF-1290-4D67-AA9F-93E54549FFE9}" srcOrd="1" destOrd="0" presId="urn:microsoft.com/office/officeart/2005/8/layout/target3"/>
    <dgm:cxn modelId="{56155AB7-D076-4B38-81F3-1A396CB43522}" type="presOf" srcId="{22B93C7B-3852-4D60-A1F4-C0EDAAA5F9F0}" destId="{EDC308FB-F39B-4D86-A101-5AC8C8DE3E3C}" srcOrd="0" destOrd="0" presId="urn:microsoft.com/office/officeart/2005/8/layout/target3"/>
    <dgm:cxn modelId="{35BAE24D-354F-4F54-AFFB-37D634B6D533}" type="presOf" srcId="{79EF7C68-4AE5-4798-94B6-203DF8BDF8FE}" destId="{B4EDA9B9-2B30-47C4-9C3E-B61E085785D6}" srcOrd="0" destOrd="0" presId="urn:microsoft.com/office/officeart/2005/8/layout/target3"/>
    <dgm:cxn modelId="{DA940402-ACC6-40C9-904C-C9E385F1A69C}" type="presParOf" srcId="{B4EDA9B9-2B30-47C4-9C3E-B61E085785D6}" destId="{A9D4C378-A979-42DC-87F3-C571C5FFF007}" srcOrd="0" destOrd="0" presId="urn:microsoft.com/office/officeart/2005/8/layout/target3"/>
    <dgm:cxn modelId="{9928DB29-117D-4214-BF37-DD33A1995ADE}" type="presParOf" srcId="{B4EDA9B9-2B30-47C4-9C3E-B61E085785D6}" destId="{880716F6-2EE2-49BB-99ED-C49F164F04EC}" srcOrd="1" destOrd="0" presId="urn:microsoft.com/office/officeart/2005/8/layout/target3"/>
    <dgm:cxn modelId="{831B8024-F9D9-4402-B788-224E00D7A923}" type="presParOf" srcId="{B4EDA9B9-2B30-47C4-9C3E-B61E085785D6}" destId="{EDC308FB-F39B-4D86-A101-5AC8C8DE3E3C}" srcOrd="2" destOrd="0" presId="urn:microsoft.com/office/officeart/2005/8/layout/target3"/>
    <dgm:cxn modelId="{3B7E3569-0126-48A5-B1CD-6936AE408440}" type="presParOf" srcId="{B4EDA9B9-2B30-47C4-9C3E-B61E085785D6}" destId="{6702EBBF-1290-4D67-AA9F-93E54549FFE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разработаны и размещены на сайте ГАУ ДПО ЯО «ИРО» методические рекомендации: «У экстремизма нет будущего…»; 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«Обществознание»»; 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лиц»; 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5D6AF1-0D7E-4A7A-9BD4-39A018F40209}" type="presOf" srcId="{79EF7C68-4AE5-4798-94B6-203DF8BDF8FE}" destId="{B4EDA9B9-2B30-47C4-9C3E-B61E085785D6}" srcOrd="0" destOrd="0" presId="urn:microsoft.com/office/officeart/2005/8/layout/target3"/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AFB79F5B-ADAA-411D-B501-7D0F28ECB913}" type="presOf" srcId="{22B93C7B-3852-4D60-A1F4-C0EDAAA5F9F0}" destId="{EDC308FB-F39B-4D86-A101-5AC8C8DE3E3C}" srcOrd="0" destOrd="0" presId="urn:microsoft.com/office/officeart/2005/8/layout/target3"/>
    <dgm:cxn modelId="{5C408D8D-2DEE-433D-B8D1-35BB2861ACA2}" type="presOf" srcId="{22B93C7B-3852-4D60-A1F4-C0EDAAA5F9F0}" destId="{6702EBBF-1290-4D67-AA9F-93E54549FFE9}" srcOrd="1" destOrd="0" presId="urn:microsoft.com/office/officeart/2005/8/layout/target3"/>
    <dgm:cxn modelId="{BCA2EDA8-F76D-46AD-84F4-DA84F9FC11D2}" type="presParOf" srcId="{B4EDA9B9-2B30-47C4-9C3E-B61E085785D6}" destId="{A9D4C378-A979-42DC-87F3-C571C5FFF007}" srcOrd="0" destOrd="0" presId="urn:microsoft.com/office/officeart/2005/8/layout/target3"/>
    <dgm:cxn modelId="{CF2BA74D-8C07-4289-9992-18B7F892951E}" type="presParOf" srcId="{B4EDA9B9-2B30-47C4-9C3E-B61E085785D6}" destId="{880716F6-2EE2-49BB-99ED-C49F164F04EC}" srcOrd="1" destOrd="0" presId="urn:microsoft.com/office/officeart/2005/8/layout/target3"/>
    <dgm:cxn modelId="{243CA134-990D-4377-B960-158A7CC4048A}" type="presParOf" srcId="{B4EDA9B9-2B30-47C4-9C3E-B61E085785D6}" destId="{EDC308FB-F39B-4D86-A101-5AC8C8DE3E3C}" srcOrd="2" destOrd="0" presId="urn:microsoft.com/office/officeart/2005/8/layout/target3"/>
    <dgm:cxn modelId="{2EBD159E-FB26-42A2-ABD9-FA47D789C8DA}" type="presParOf" srcId="{B4EDA9B9-2B30-47C4-9C3E-B61E085785D6}" destId="{6702EBBF-1290-4D67-AA9F-93E54549FFE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EF7C68-4AE5-4798-94B6-203DF8BDF8FE}" type="doc">
      <dgm:prSet loTypeId="urn:microsoft.com/office/officeart/2005/8/layout/targe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22B93C7B-3852-4D60-A1F4-C0EDAAA5F9F0}">
      <dgm:prSet phldrT="[Текст]" custT="1"/>
      <dgm:spPr/>
      <dgm:t>
        <a:bodyPr/>
        <a:lstStyle/>
        <a:p>
          <a:pPr algn="r"/>
          <a:r>
            <a:rPr lang="ru-RU" sz="2200" dirty="0" smtClean="0"/>
            <a:t>-  составлены и размещены на сайте ГАУ ДПО ЯО «ИРО» ежегодные сборники обобщения педагогического опыта «Противодействие идеологии терроризма и экстремизма в образовательных организациях Ярославской области»</a:t>
          </a:r>
          <a:endParaRPr lang="ru-RU" sz="2200" dirty="0"/>
        </a:p>
      </dgm:t>
    </dgm:pt>
    <dgm:pt modelId="{DAC4F12A-6E2D-4211-B2E8-B604C17B3CAF}" type="parTrans" cxnId="{DE251F94-47C5-4F79-9ABE-29C1CDF28099}">
      <dgm:prSet/>
      <dgm:spPr/>
      <dgm:t>
        <a:bodyPr/>
        <a:lstStyle/>
        <a:p>
          <a:endParaRPr lang="ru-RU"/>
        </a:p>
      </dgm:t>
    </dgm:pt>
    <dgm:pt modelId="{9C3CA514-87FB-446B-B287-6C545248A3C4}" type="sibTrans" cxnId="{DE251F94-47C5-4F79-9ABE-29C1CDF28099}">
      <dgm:prSet/>
      <dgm:spPr/>
      <dgm:t>
        <a:bodyPr/>
        <a:lstStyle/>
        <a:p>
          <a:endParaRPr lang="ru-RU"/>
        </a:p>
      </dgm:t>
    </dgm:pt>
    <dgm:pt modelId="{B4EDA9B9-2B30-47C4-9C3E-B61E085785D6}" type="pres">
      <dgm:prSet presAssocID="{79EF7C68-4AE5-4798-94B6-203DF8BDF8F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D4C378-A979-42DC-87F3-C571C5FFF007}" type="pres">
      <dgm:prSet presAssocID="{22B93C7B-3852-4D60-A1F4-C0EDAAA5F9F0}" presName="circle1" presStyleLbl="node1" presStyleIdx="0" presStyleCnt="1"/>
      <dgm:spPr/>
    </dgm:pt>
    <dgm:pt modelId="{880716F6-2EE2-49BB-99ED-C49F164F04EC}" type="pres">
      <dgm:prSet presAssocID="{22B93C7B-3852-4D60-A1F4-C0EDAAA5F9F0}" presName="space" presStyleCnt="0"/>
      <dgm:spPr/>
    </dgm:pt>
    <dgm:pt modelId="{EDC308FB-F39B-4D86-A101-5AC8C8DE3E3C}" type="pres">
      <dgm:prSet presAssocID="{22B93C7B-3852-4D60-A1F4-C0EDAAA5F9F0}" presName="rect1" presStyleLbl="alignAcc1" presStyleIdx="0" presStyleCnt="1" custScaleY="100000"/>
      <dgm:spPr/>
      <dgm:t>
        <a:bodyPr/>
        <a:lstStyle/>
        <a:p>
          <a:endParaRPr lang="ru-RU"/>
        </a:p>
      </dgm:t>
    </dgm:pt>
    <dgm:pt modelId="{6702EBBF-1290-4D67-AA9F-93E54549FFE9}" type="pres">
      <dgm:prSet presAssocID="{22B93C7B-3852-4D60-A1F4-C0EDAAA5F9F0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E251F94-47C5-4F79-9ABE-29C1CDF28099}" srcId="{79EF7C68-4AE5-4798-94B6-203DF8BDF8FE}" destId="{22B93C7B-3852-4D60-A1F4-C0EDAAA5F9F0}" srcOrd="0" destOrd="0" parTransId="{DAC4F12A-6E2D-4211-B2E8-B604C17B3CAF}" sibTransId="{9C3CA514-87FB-446B-B287-6C545248A3C4}"/>
    <dgm:cxn modelId="{EAA1E57E-6E32-4C43-95B6-976EA34859D3}" type="presOf" srcId="{22B93C7B-3852-4D60-A1F4-C0EDAAA5F9F0}" destId="{6702EBBF-1290-4D67-AA9F-93E54549FFE9}" srcOrd="1" destOrd="0" presId="urn:microsoft.com/office/officeart/2005/8/layout/target3"/>
    <dgm:cxn modelId="{26E2B292-57F9-458A-826B-6F57D50BE5F3}" type="presOf" srcId="{22B93C7B-3852-4D60-A1F4-C0EDAAA5F9F0}" destId="{EDC308FB-F39B-4D86-A101-5AC8C8DE3E3C}" srcOrd="0" destOrd="0" presId="urn:microsoft.com/office/officeart/2005/8/layout/target3"/>
    <dgm:cxn modelId="{6B30D3B7-0D9B-44FB-9637-C7A17F4C5005}" type="presOf" srcId="{79EF7C68-4AE5-4798-94B6-203DF8BDF8FE}" destId="{B4EDA9B9-2B30-47C4-9C3E-B61E085785D6}" srcOrd="0" destOrd="0" presId="urn:microsoft.com/office/officeart/2005/8/layout/target3"/>
    <dgm:cxn modelId="{D6D7701F-ABBD-4505-AD24-73188DC4E371}" type="presParOf" srcId="{B4EDA9B9-2B30-47C4-9C3E-B61E085785D6}" destId="{A9D4C378-A979-42DC-87F3-C571C5FFF007}" srcOrd="0" destOrd="0" presId="urn:microsoft.com/office/officeart/2005/8/layout/target3"/>
    <dgm:cxn modelId="{0247B4F1-C25C-4FB8-94ED-59AA3E6D7EE8}" type="presParOf" srcId="{B4EDA9B9-2B30-47C4-9C3E-B61E085785D6}" destId="{880716F6-2EE2-49BB-99ED-C49F164F04EC}" srcOrd="1" destOrd="0" presId="urn:microsoft.com/office/officeart/2005/8/layout/target3"/>
    <dgm:cxn modelId="{23557ACA-AF19-4E69-ACA4-7228B498D40D}" type="presParOf" srcId="{B4EDA9B9-2B30-47C4-9C3E-B61E085785D6}" destId="{EDC308FB-F39B-4D86-A101-5AC8C8DE3E3C}" srcOrd="2" destOrd="0" presId="urn:microsoft.com/office/officeart/2005/8/layout/target3"/>
    <dgm:cxn modelId="{56DE2308-B032-471D-BD6D-E2F0136B1561}" type="presParOf" srcId="{B4EDA9B9-2B30-47C4-9C3E-B61E085785D6}" destId="{6702EBBF-1290-4D67-AA9F-93E54549FFE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7D0F30-CA2A-49AB-A8B7-7E06AC41D454}">
      <dsp:nvSpPr>
        <dsp:cNvPr id="0" name=""/>
        <dsp:cNvSpPr/>
      </dsp:nvSpPr>
      <dsp:spPr>
        <a:xfrm>
          <a:off x="0" y="16277"/>
          <a:ext cx="11721737" cy="55136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Срок реализации проекта</a:t>
          </a:r>
          <a:r>
            <a:rPr lang="ru-RU" sz="1400" kern="1200" dirty="0" smtClean="0">
              <a:solidFill>
                <a:schemeClr val="bg1"/>
              </a:solidFill>
            </a:rPr>
            <a:t>: 2018-2020 гг.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915" y="43192"/>
        <a:ext cx="11667907" cy="497532"/>
      </dsp:txXfrm>
    </dsp:sp>
    <dsp:sp modelId="{B296BC95-F405-4B82-BBB2-A2D52004A813}">
      <dsp:nvSpPr>
        <dsp:cNvPr id="0" name=""/>
        <dsp:cNvSpPr/>
      </dsp:nvSpPr>
      <dsp:spPr>
        <a:xfrm>
          <a:off x="0" y="582039"/>
          <a:ext cx="11721737" cy="551362"/>
        </a:xfrm>
        <a:prstGeom prst="roundRect">
          <a:avLst/>
        </a:prstGeom>
        <a:solidFill>
          <a:schemeClr val="accent2">
            <a:hueOff val="-291073"/>
            <a:satOff val="-16786"/>
            <a:lumOff val="172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Разработчик проекта</a:t>
          </a:r>
          <a:r>
            <a:rPr lang="ru-RU" sz="1400" kern="1200" dirty="0" smtClean="0"/>
            <a:t>: Государственное автономное учреждение дополнительного профессионального образования Ярославской области «Институт развития образования»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915" y="608954"/>
        <a:ext cx="11667907" cy="497532"/>
      </dsp:txXfrm>
    </dsp:sp>
    <dsp:sp modelId="{A14C8C19-22D4-40FE-AE13-DC805AACEA06}">
      <dsp:nvSpPr>
        <dsp:cNvPr id="0" name=""/>
        <dsp:cNvSpPr/>
      </dsp:nvSpPr>
      <dsp:spPr>
        <a:xfrm>
          <a:off x="0" y="1147802"/>
          <a:ext cx="11721737" cy="551362"/>
        </a:xfrm>
        <a:prstGeom prst="roundRect">
          <a:avLst/>
        </a:prstGeom>
        <a:solidFill>
          <a:schemeClr val="accent2">
            <a:hueOff val="-582145"/>
            <a:satOff val="-33571"/>
            <a:lumOff val="34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Участники проекта</a:t>
          </a:r>
          <a:r>
            <a:rPr lang="ru-RU" sz="1400" kern="1200" dirty="0" smtClean="0"/>
            <a:t>: </a:t>
          </a:r>
          <a:r>
            <a:rPr lang="ru-RU" sz="1400" kern="1200" dirty="0" smtClean="0">
              <a:solidFill>
                <a:schemeClr val="bg1"/>
              </a:solidFill>
            </a:rPr>
            <a:t>образовательные организации Ярославской области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915" y="1174717"/>
        <a:ext cx="11667907" cy="497532"/>
      </dsp:txXfrm>
    </dsp:sp>
    <dsp:sp modelId="{C4A01825-932C-4BF8-8E56-3E0529CCB629}">
      <dsp:nvSpPr>
        <dsp:cNvPr id="0" name=""/>
        <dsp:cNvSpPr/>
      </dsp:nvSpPr>
      <dsp:spPr>
        <a:xfrm>
          <a:off x="0" y="1713565"/>
          <a:ext cx="11721737" cy="551362"/>
        </a:xfrm>
        <a:prstGeom prst="roundRect">
          <a:avLst/>
        </a:prstGeom>
        <a:solidFill>
          <a:schemeClr val="accent2">
            <a:hueOff val="-873218"/>
            <a:satOff val="-50357"/>
            <a:lumOff val="5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Партнеры проекта</a:t>
          </a:r>
          <a:r>
            <a:rPr lang="ru-RU" sz="1400" kern="1200" dirty="0" smtClean="0"/>
            <a:t>:  Аппарат антитеррористической комиссии в ЯО; Департамент образования ЯО; УМВД по ЯО; Департамент по физической культуре, спорту и молодежной политики ЯО; Органы местного самоуправления в области образования; Общественные организации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26915" y="1740480"/>
        <a:ext cx="11667907" cy="497532"/>
      </dsp:txXfrm>
    </dsp:sp>
    <dsp:sp modelId="{5166347D-BFA6-48CB-BE8C-C085C7A19CC8}">
      <dsp:nvSpPr>
        <dsp:cNvPr id="0" name=""/>
        <dsp:cNvSpPr/>
      </dsp:nvSpPr>
      <dsp:spPr>
        <a:xfrm>
          <a:off x="0" y="2279327"/>
          <a:ext cx="11721737" cy="551362"/>
        </a:xfrm>
        <a:prstGeom prst="roundRect">
          <a:avLst/>
        </a:prstGeom>
        <a:solidFill>
          <a:schemeClr val="accent2">
            <a:hueOff val="-1164290"/>
            <a:satOff val="-67142"/>
            <a:lumOff val="6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Цель проекта</a:t>
          </a:r>
          <a:r>
            <a:rPr lang="ru-RU" sz="1400" kern="1200" dirty="0" smtClean="0"/>
            <a:t>: создание условий эффективного дополнительного профессионального образования педагогов Ярославской области по вопросам профилактики идеологии экстремизма и терроризма в образовательной сфере</a:t>
          </a:r>
          <a:endParaRPr lang="ru-RU" sz="1400" kern="1200" dirty="0"/>
        </a:p>
      </dsp:txBody>
      <dsp:txXfrm>
        <a:off x="26915" y="2306242"/>
        <a:ext cx="11667907" cy="497532"/>
      </dsp:txXfrm>
    </dsp:sp>
    <dsp:sp modelId="{7F18C78D-C88F-4CBB-B17A-12F285314918}">
      <dsp:nvSpPr>
        <dsp:cNvPr id="0" name=""/>
        <dsp:cNvSpPr/>
      </dsp:nvSpPr>
      <dsp:spPr>
        <a:xfrm>
          <a:off x="0" y="2851241"/>
          <a:ext cx="11721737" cy="551362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2">
                  <a:lumMod val="25000"/>
                </a:schemeClr>
              </a:solidFill>
            </a:rPr>
            <a:t>Направления реализации</a:t>
          </a:r>
          <a:endParaRPr lang="ru-RU" sz="1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915" y="2878156"/>
        <a:ext cx="11667907" cy="497532"/>
      </dsp:txXfrm>
    </dsp:sp>
    <dsp:sp modelId="{ACE06A2F-290A-49AD-B2F4-269BC0905096}">
      <dsp:nvSpPr>
        <dsp:cNvPr id="0" name=""/>
        <dsp:cNvSpPr/>
      </dsp:nvSpPr>
      <dsp:spPr>
        <a:xfrm>
          <a:off x="0" y="3396452"/>
          <a:ext cx="11721737" cy="952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72165" tIns="15240" rIns="85344" bIns="1524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Организация межведомственного взаимодействия с партнерами проекта, в первую очередь, со специалистами аппарата антитеррористической комиссии в ЯО.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Создание условий для совершенствования системы дополнительного профессионального образования педагогических кадров, обеспечивающих профилактическую деятельность в образовательных организациях на противодействие идеологии терроризма и экстремизма.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200" kern="1200" dirty="0" smtClean="0"/>
            <a:t> Разработка и обеспечение участников проекта информационно-методическими материалами по профилактике распространения идеологии терроризма и экстремизма в образовательной сфере.</a:t>
          </a:r>
          <a:endParaRPr lang="ru-RU" sz="1400" b="1" kern="1200" dirty="0" smtClean="0">
            <a:solidFill>
              <a:schemeClr val="bg2">
                <a:lumMod val="25000"/>
              </a:schemeClr>
            </a:solidFill>
          </a:endParaRPr>
        </a:p>
      </dsp:txBody>
      <dsp:txXfrm>
        <a:off x="0" y="3396452"/>
        <a:ext cx="11721737" cy="9522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2727157" cy="2727157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1363578" y="0"/>
          <a:ext cx="9994232" cy="272715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проведены семинары, приуроченные ко Дню солидарности в борьбе с терроризмом</a:t>
          </a:r>
          <a:endParaRPr lang="ru-RU" sz="2200" kern="1200" dirty="0"/>
        </a:p>
      </dsp:txBody>
      <dsp:txXfrm>
        <a:off x="1363578" y="0"/>
        <a:ext cx="9994232" cy="818149"/>
      </dsp:txXfrm>
    </dsp:sp>
    <dsp:sp modelId="{B75C826F-C8AA-4D7A-AC82-9942AFBECBAD}">
      <dsp:nvSpPr>
        <dsp:cNvPr id="0" name=""/>
        <dsp:cNvSpPr/>
      </dsp:nvSpPr>
      <dsp:spPr>
        <a:xfrm>
          <a:off x="477253" y="818149"/>
          <a:ext cx="1772650" cy="177265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E3C226-4F9D-4245-9E9F-A0B3B9E8BB23}">
      <dsp:nvSpPr>
        <dsp:cNvPr id="0" name=""/>
        <dsp:cNvSpPr/>
      </dsp:nvSpPr>
      <dsp:spPr>
        <a:xfrm>
          <a:off x="1363578" y="818149"/>
          <a:ext cx="9994232" cy="17726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разработаны анкеты для обучающихся ОО по профилактике вовлечения в действия экстремистского характера</a:t>
          </a:r>
          <a:endParaRPr lang="ru-RU" sz="2200" kern="1200" dirty="0"/>
        </a:p>
      </dsp:txBody>
      <dsp:txXfrm>
        <a:off x="1363578" y="818149"/>
        <a:ext cx="9994232" cy="818146"/>
      </dsp:txXfrm>
    </dsp:sp>
    <dsp:sp modelId="{859F7DB5-833E-44DE-B035-56493F24150F}">
      <dsp:nvSpPr>
        <dsp:cNvPr id="0" name=""/>
        <dsp:cNvSpPr/>
      </dsp:nvSpPr>
      <dsp:spPr>
        <a:xfrm>
          <a:off x="954505" y="1636295"/>
          <a:ext cx="818146" cy="81814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C727F-9303-4E45-B6F2-227E6E16632B}">
      <dsp:nvSpPr>
        <dsp:cNvPr id="0" name=""/>
        <dsp:cNvSpPr/>
      </dsp:nvSpPr>
      <dsp:spPr>
        <a:xfrm>
          <a:off x="1363578" y="1636295"/>
          <a:ext cx="9994232" cy="81814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разработаны анкеты для обучающихся ОО по выявлению отношения  к терроризму</a:t>
          </a:r>
          <a:endParaRPr lang="ru-RU" sz="2200" kern="1200" dirty="0"/>
        </a:p>
      </dsp:txBody>
      <dsp:txXfrm>
        <a:off x="1363578" y="1636295"/>
        <a:ext cx="9994232" cy="81814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966D3-2ECC-4AF1-8E68-3F1A537356E8}">
      <dsp:nvSpPr>
        <dsp:cNvPr id="0" name=""/>
        <dsp:cNvSpPr/>
      </dsp:nvSpPr>
      <dsp:spPr>
        <a:xfrm>
          <a:off x="3624" y="2217"/>
          <a:ext cx="11462854" cy="851762"/>
        </a:xfrm>
        <a:prstGeom prst="roundRect">
          <a:avLst>
            <a:gd name="adj" fmla="val 10000"/>
          </a:avLst>
        </a:prstGeom>
        <a:solidFill>
          <a:srgbClr val="B25A4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«Профилактика распространения идеологии экстремизма и терроризма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в образовательной сфере Ярославской области»</a:t>
          </a:r>
          <a:endParaRPr lang="ru-RU" sz="2000" kern="1200" dirty="0"/>
        </a:p>
      </dsp:txBody>
      <dsp:txXfrm>
        <a:off x="28571" y="27164"/>
        <a:ext cx="11412960" cy="801868"/>
      </dsp:txXfrm>
    </dsp:sp>
    <dsp:sp modelId="{5D270C75-B692-4740-96C6-FA407F329952}">
      <dsp:nvSpPr>
        <dsp:cNvPr id="0" name=""/>
        <dsp:cNvSpPr/>
      </dsp:nvSpPr>
      <dsp:spPr>
        <a:xfrm>
          <a:off x="46634" y="979038"/>
          <a:ext cx="7417447" cy="51416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Практическая ценность</a:t>
          </a:r>
          <a:r>
            <a:rPr lang="ru-RU" sz="2200" kern="1200" dirty="0" smtClean="0"/>
            <a:t> </a:t>
          </a:r>
          <a:endParaRPr lang="ru-RU" sz="2200" kern="1200" dirty="0"/>
        </a:p>
      </dsp:txBody>
      <dsp:txXfrm>
        <a:off x="61693" y="994097"/>
        <a:ext cx="7387329" cy="484050"/>
      </dsp:txXfrm>
    </dsp:sp>
    <dsp:sp modelId="{AECAC74A-3791-4D7E-BA45-5F2F70771A23}">
      <dsp:nvSpPr>
        <dsp:cNvPr id="0" name=""/>
        <dsp:cNvSpPr/>
      </dsp:nvSpPr>
      <dsp:spPr>
        <a:xfrm>
          <a:off x="77415" y="1650720"/>
          <a:ext cx="3267003" cy="27182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проведение педагогических мероприятий по разъяснению сущности терроризма и его общественной опасности, формированию стойкого неприятия обществом, прежде всего молодежью, идеологии терроризма в различных ее проявлениях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157028" y="1730333"/>
        <a:ext cx="3107777" cy="2558974"/>
      </dsp:txXfrm>
    </dsp:sp>
    <dsp:sp modelId="{677E2DB9-90C0-4DA8-928B-897B18A5C833}">
      <dsp:nvSpPr>
        <dsp:cNvPr id="0" name=""/>
        <dsp:cNvSpPr/>
      </dsp:nvSpPr>
      <dsp:spPr>
        <a:xfrm>
          <a:off x="3484095" y="1635934"/>
          <a:ext cx="3966233" cy="27608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- формирование и совершенствование организационных механизмов, способствующих проведению мероприятий по противодействию распространению террористической идеологии, а также устранению причин и условий, способствующих ее восприятию в образовательных организациях Ярославской области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3564958" y="1716797"/>
        <a:ext cx="3804507" cy="2599146"/>
      </dsp:txXfrm>
    </dsp:sp>
    <dsp:sp modelId="{C03E47F8-A18E-4597-8CCC-032AEDA6CF96}">
      <dsp:nvSpPr>
        <dsp:cNvPr id="0" name=""/>
        <dsp:cNvSpPr/>
      </dsp:nvSpPr>
      <dsp:spPr>
        <a:xfrm>
          <a:off x="7727470" y="997697"/>
          <a:ext cx="3711563" cy="48890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Финансовое обеспечение</a:t>
          </a:r>
          <a:r>
            <a:rPr lang="ru-RU" sz="2200" kern="1200" dirty="0" smtClean="0"/>
            <a:t> </a:t>
          </a:r>
          <a:endParaRPr lang="ru-RU" sz="2200" kern="1200" dirty="0"/>
        </a:p>
      </dsp:txBody>
      <dsp:txXfrm>
        <a:off x="7741789" y="1012016"/>
        <a:ext cx="3682925" cy="460264"/>
      </dsp:txXfrm>
    </dsp:sp>
    <dsp:sp modelId="{D065204D-F77C-4F6D-9101-1124870A3AC5}">
      <dsp:nvSpPr>
        <dsp:cNvPr id="0" name=""/>
        <dsp:cNvSpPr/>
      </dsp:nvSpPr>
      <dsp:spPr>
        <a:xfrm>
          <a:off x="7750966" y="1614993"/>
          <a:ext cx="3697085" cy="283428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chemeClr val="tx1"/>
              </a:solidFill>
            </a:rPr>
            <a:t>реализации проекта предусматривается за счет средств бюджета Ярославской области (в рамках финансирования государственного заказа ГАУ ДПО ЯО «ИРО»), бюджета образовательных организаций и внебюджетных источников</a:t>
          </a:r>
          <a:endParaRPr lang="ru-RU" sz="1800" kern="1200" dirty="0">
            <a:solidFill>
              <a:schemeClr val="tx1"/>
            </a:solidFill>
          </a:endParaRPr>
        </a:p>
      </dsp:txBody>
      <dsp:txXfrm>
        <a:off x="7833979" y="1698006"/>
        <a:ext cx="3531059" cy="26682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6F7C83-9378-40CB-A0BF-735D44948831}">
      <dsp:nvSpPr>
        <dsp:cNvPr id="0" name=""/>
        <dsp:cNvSpPr/>
      </dsp:nvSpPr>
      <dsp:spPr>
        <a:xfrm rot="16200000">
          <a:off x="-1153486" y="1154876"/>
          <a:ext cx="4967259" cy="2657506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Нормативно-правовое обеспечение</a:t>
          </a:r>
          <a:endParaRPr lang="ru-RU" sz="22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Федеральные нормативно-правовые акты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Нормативно-правовые акты </a:t>
          </a:r>
          <a:r>
            <a:rPr lang="ru-RU" sz="1600" kern="1200" dirty="0" err="1" smtClean="0"/>
            <a:t>Минобрнауки</a:t>
          </a:r>
          <a:r>
            <a:rPr lang="ru-RU" sz="1600" kern="1200" dirty="0" smtClean="0"/>
            <a:t> России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Региональные нормативно-правовые акты</a:t>
          </a:r>
          <a:endParaRPr lang="ru-RU" sz="1600" kern="1200" dirty="0"/>
        </a:p>
      </dsp:txBody>
      <dsp:txXfrm rot="5400000">
        <a:off x="1390" y="993452"/>
        <a:ext cx="2657506" cy="2980355"/>
      </dsp:txXfrm>
    </dsp:sp>
    <dsp:sp modelId="{B839E1FB-7BB3-4990-AE12-56777C7CD358}">
      <dsp:nvSpPr>
        <dsp:cNvPr id="0" name=""/>
        <dsp:cNvSpPr/>
      </dsp:nvSpPr>
      <dsp:spPr>
        <a:xfrm rot="16200000">
          <a:off x="2403320" y="454889"/>
          <a:ext cx="4967259" cy="4057480"/>
        </a:xfrm>
        <a:prstGeom prst="flowChartManualOperation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39700" bIns="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Методическое обеспечение проекта</a:t>
          </a:r>
          <a:endParaRPr lang="ru-RU" sz="22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Федеральные методические рекомендации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Методические рекомендации, подготовленные аппаратом антитеррористической комиссии Ярославской области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Методические рекомендации, подготовленные ГАУ ДПО ЯО ИРО</a:t>
          </a:r>
          <a:endParaRPr lang="ru-RU" sz="1600" kern="1200" dirty="0"/>
        </a:p>
      </dsp:txBody>
      <dsp:txXfrm rot="5400000">
        <a:off x="2858210" y="993451"/>
        <a:ext cx="4057480" cy="2980355"/>
      </dsp:txXfrm>
    </dsp:sp>
    <dsp:sp modelId="{6909F2FA-9F50-4FD9-BF02-74E00D4F21F1}">
      <dsp:nvSpPr>
        <dsp:cNvPr id="0" name=""/>
        <dsp:cNvSpPr/>
      </dsp:nvSpPr>
      <dsp:spPr>
        <a:xfrm rot="16200000">
          <a:off x="6784166" y="330836"/>
          <a:ext cx="4967259" cy="4305585"/>
        </a:xfrm>
        <a:prstGeom prst="flowChartManualOperation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0" rIns="134255" bIns="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Кадровые ресурсы</a:t>
          </a:r>
          <a:endParaRPr lang="ru-RU" sz="21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Государственный региональный заказ на переподготовку и повышение квалификации специалистов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Система повышения квалификации и профессиональной переподготовки специалистов по вопросам профилактики распространения идеологии экстремизма и терроризма в образовательной сфере,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Региональные конкурсы на лучшую образовательную организацию и педагога</a:t>
          </a:r>
          <a:endParaRPr lang="ru-RU" sz="1600" kern="1200" dirty="0"/>
        </a:p>
      </dsp:txBody>
      <dsp:txXfrm rot="5400000">
        <a:off x="7115003" y="993451"/>
        <a:ext cx="4305585" cy="29803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4010526" cy="401052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2005263" y="0"/>
          <a:ext cx="9352548" cy="40105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создание единой базы информационно-методических материалов по профилактике экстремизма и терроризма</a:t>
          </a:r>
          <a:endParaRPr lang="ru-RU" sz="2200" kern="1200" dirty="0"/>
        </a:p>
      </dsp:txBody>
      <dsp:txXfrm>
        <a:off x="2005263" y="0"/>
        <a:ext cx="9352548" cy="852236"/>
      </dsp:txXfrm>
    </dsp:sp>
    <dsp:sp modelId="{A802B886-CB06-48D5-BE21-EE16094998A4}">
      <dsp:nvSpPr>
        <dsp:cNvPr id="0" name=""/>
        <dsp:cNvSpPr/>
      </dsp:nvSpPr>
      <dsp:spPr>
        <a:xfrm>
          <a:off x="526381" y="852236"/>
          <a:ext cx="2957762" cy="29577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AF5BA-B596-4505-B845-BA5E5F058614}">
      <dsp:nvSpPr>
        <dsp:cNvPr id="0" name=""/>
        <dsp:cNvSpPr/>
      </dsp:nvSpPr>
      <dsp:spPr>
        <a:xfrm>
          <a:off x="2005263" y="852236"/>
          <a:ext cx="9352548" cy="2957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участие в федеральных и региональных конференциях и совещаниях, связанных с вопросами противодействия терроризму и экстремизму в образовательной сфере и молодежной среде</a:t>
          </a:r>
          <a:endParaRPr lang="ru-RU" sz="2200" kern="1200" dirty="0"/>
        </a:p>
      </dsp:txBody>
      <dsp:txXfrm>
        <a:off x="2005263" y="852236"/>
        <a:ext cx="9352548" cy="852236"/>
      </dsp:txXfrm>
    </dsp:sp>
    <dsp:sp modelId="{A7892B6E-1D9A-4CEA-A7EB-A63195AB0E3A}">
      <dsp:nvSpPr>
        <dsp:cNvPr id="0" name=""/>
        <dsp:cNvSpPr/>
      </dsp:nvSpPr>
      <dsp:spPr>
        <a:xfrm>
          <a:off x="1052763" y="1704473"/>
          <a:ext cx="1904999" cy="190499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DB851-4FD0-4039-B5AA-9A1AAE957C4D}">
      <dsp:nvSpPr>
        <dsp:cNvPr id="0" name=""/>
        <dsp:cNvSpPr/>
      </dsp:nvSpPr>
      <dsp:spPr>
        <a:xfrm>
          <a:off x="2005263" y="1704473"/>
          <a:ext cx="9352548" cy="1904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- участие в заседаниях региональной рабочей группы по информационному противодействию терроризму</a:t>
          </a:r>
        </a:p>
      </dsp:txBody>
      <dsp:txXfrm>
        <a:off x="2005263" y="1704473"/>
        <a:ext cx="9352548" cy="852236"/>
      </dsp:txXfrm>
    </dsp:sp>
    <dsp:sp modelId="{13E767DE-C7CA-4485-AA59-DBB6DBC8C402}">
      <dsp:nvSpPr>
        <dsp:cNvPr id="0" name=""/>
        <dsp:cNvSpPr/>
      </dsp:nvSpPr>
      <dsp:spPr>
        <a:xfrm>
          <a:off x="1579144" y="2556710"/>
          <a:ext cx="852236" cy="85223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CFBB5-CD14-40BE-A05D-41D1304B4669}">
      <dsp:nvSpPr>
        <dsp:cNvPr id="0" name=""/>
        <dsp:cNvSpPr/>
      </dsp:nvSpPr>
      <dsp:spPr>
        <a:xfrm>
          <a:off x="2005263" y="2556710"/>
          <a:ext cx="9352548" cy="8522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- привлечение партнеров проекта в качестве преподавателей дополнительного профессионального образования педагогов</a:t>
          </a:r>
        </a:p>
      </dsp:txBody>
      <dsp:txXfrm>
        <a:off x="2005263" y="2556710"/>
        <a:ext cx="9352548" cy="852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4010526" cy="401052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2005263" y="0"/>
          <a:ext cx="9352548" cy="40105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ППК «Организация профилактических мероприятий по противодействию терроризму и экстремизму в образовательном учреждении»</a:t>
          </a:r>
          <a:endParaRPr lang="ru-RU" sz="2200" kern="1200" dirty="0"/>
        </a:p>
      </dsp:txBody>
      <dsp:txXfrm>
        <a:off x="2005263" y="0"/>
        <a:ext cx="9352548" cy="852236"/>
      </dsp:txXfrm>
    </dsp:sp>
    <dsp:sp modelId="{A802B886-CB06-48D5-BE21-EE16094998A4}">
      <dsp:nvSpPr>
        <dsp:cNvPr id="0" name=""/>
        <dsp:cNvSpPr/>
      </dsp:nvSpPr>
      <dsp:spPr>
        <a:xfrm>
          <a:off x="526381" y="852236"/>
          <a:ext cx="2957762" cy="295776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AF5BA-B596-4505-B845-BA5E5F058614}">
      <dsp:nvSpPr>
        <dsp:cNvPr id="0" name=""/>
        <dsp:cNvSpPr/>
      </dsp:nvSpPr>
      <dsp:spPr>
        <a:xfrm>
          <a:off x="2005263" y="852236"/>
          <a:ext cx="9352548" cy="295776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ППК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</a:r>
          <a:endParaRPr lang="ru-RU" sz="2200" kern="1200" dirty="0"/>
        </a:p>
      </dsp:txBody>
      <dsp:txXfrm>
        <a:off x="2005263" y="852236"/>
        <a:ext cx="9352548" cy="852236"/>
      </dsp:txXfrm>
    </dsp:sp>
    <dsp:sp modelId="{A7892B6E-1D9A-4CEA-A7EB-A63195AB0E3A}">
      <dsp:nvSpPr>
        <dsp:cNvPr id="0" name=""/>
        <dsp:cNvSpPr/>
      </dsp:nvSpPr>
      <dsp:spPr>
        <a:xfrm>
          <a:off x="1052763" y="1704473"/>
          <a:ext cx="1904999" cy="190499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DB851-4FD0-4039-B5AA-9A1AAE957C4D}">
      <dsp:nvSpPr>
        <dsp:cNvPr id="0" name=""/>
        <dsp:cNvSpPr/>
      </dsp:nvSpPr>
      <dsp:spPr>
        <a:xfrm>
          <a:off x="2005263" y="1704473"/>
          <a:ext cx="9352548" cy="190499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- организованы учебные семинары по обучению педагогов визуальной психодиагностике подростков в учебном коллективе (школьный </a:t>
          </a:r>
          <a:r>
            <a:rPr lang="ru-RU" sz="2100" kern="1200" dirty="0" err="1" smtClean="0"/>
            <a:t>профайлинг</a:t>
          </a:r>
          <a:r>
            <a:rPr lang="ru-RU" sz="2100" kern="1200" dirty="0" smtClean="0"/>
            <a:t>)</a:t>
          </a:r>
        </a:p>
      </dsp:txBody>
      <dsp:txXfrm>
        <a:off x="2005263" y="1704473"/>
        <a:ext cx="9352548" cy="852236"/>
      </dsp:txXfrm>
    </dsp:sp>
    <dsp:sp modelId="{13E767DE-C7CA-4485-AA59-DBB6DBC8C402}">
      <dsp:nvSpPr>
        <dsp:cNvPr id="0" name=""/>
        <dsp:cNvSpPr/>
      </dsp:nvSpPr>
      <dsp:spPr>
        <a:xfrm>
          <a:off x="1579144" y="2556710"/>
          <a:ext cx="852236" cy="85223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2CFBB5-CD14-40BE-A05D-41D1304B4669}">
      <dsp:nvSpPr>
        <dsp:cNvPr id="0" name=""/>
        <dsp:cNvSpPr/>
      </dsp:nvSpPr>
      <dsp:spPr>
        <a:xfrm>
          <a:off x="2005263" y="2556710"/>
          <a:ext cx="9352548" cy="8522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- организованы учебно-методические семинары по вопросам обеспечения безопасности образовательной организации</a:t>
          </a:r>
        </a:p>
      </dsp:txBody>
      <dsp:txXfrm>
        <a:off x="2005263" y="2556710"/>
        <a:ext cx="9352548" cy="8522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2005264" cy="200526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1002632" y="0"/>
          <a:ext cx="10355179" cy="20052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организованы и проведены встречи участников педагогических сообществ учителей ОБЖ, обществознания, физической культуры для включения вопросов профилактики идеологии экстремизма и терроризма в рамках Концепции модернизации образования в Российской федерации</a:t>
          </a:r>
          <a:endParaRPr lang="ru-RU" sz="2200" kern="1200" dirty="0"/>
        </a:p>
      </dsp:txBody>
      <dsp:txXfrm>
        <a:off x="1002632" y="0"/>
        <a:ext cx="10355179" cy="200526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4010526" cy="401052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2005263" y="0"/>
          <a:ext cx="9352548" cy="401052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организован и проведен смотр-конкурс на лучшую организацию профилактики идеологии экстремизма и терроризма в общеобразовательной организации Ярославской области</a:t>
          </a:r>
          <a:endParaRPr lang="ru-RU" sz="2200" kern="1200" dirty="0"/>
        </a:p>
      </dsp:txBody>
      <dsp:txXfrm>
        <a:off x="2005263" y="0"/>
        <a:ext cx="9352548" cy="1203160"/>
      </dsp:txXfrm>
    </dsp:sp>
    <dsp:sp modelId="{A802B886-CB06-48D5-BE21-EE16094998A4}">
      <dsp:nvSpPr>
        <dsp:cNvPr id="0" name=""/>
        <dsp:cNvSpPr/>
      </dsp:nvSpPr>
      <dsp:spPr>
        <a:xfrm>
          <a:off x="701843" y="1203160"/>
          <a:ext cx="2606839" cy="2606839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2AF5BA-B596-4505-B845-BA5E5F058614}">
      <dsp:nvSpPr>
        <dsp:cNvPr id="0" name=""/>
        <dsp:cNvSpPr/>
      </dsp:nvSpPr>
      <dsp:spPr>
        <a:xfrm>
          <a:off x="2005263" y="1203160"/>
          <a:ext cx="9352548" cy="260683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организован и проведен смотр-конкурс на лучшую разработку учебного мероприятия по профилактике идеологии экстремизма и терроризма среди обучающихся Ярославской области</a:t>
          </a:r>
          <a:endParaRPr lang="ru-RU" sz="2200" kern="1200" dirty="0"/>
        </a:p>
      </dsp:txBody>
      <dsp:txXfrm>
        <a:off x="2005263" y="1203160"/>
        <a:ext cx="9352548" cy="1203156"/>
      </dsp:txXfrm>
    </dsp:sp>
    <dsp:sp modelId="{A7892B6E-1D9A-4CEA-A7EB-A63195AB0E3A}">
      <dsp:nvSpPr>
        <dsp:cNvPr id="0" name=""/>
        <dsp:cNvSpPr/>
      </dsp:nvSpPr>
      <dsp:spPr>
        <a:xfrm>
          <a:off x="1403684" y="2406316"/>
          <a:ext cx="1203156" cy="1203156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DB851-4FD0-4039-B5AA-9A1AAE957C4D}">
      <dsp:nvSpPr>
        <dsp:cNvPr id="0" name=""/>
        <dsp:cNvSpPr/>
      </dsp:nvSpPr>
      <dsp:spPr>
        <a:xfrm>
          <a:off x="2005263" y="2406316"/>
          <a:ext cx="9352548" cy="120315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- организован и проведен региональный конкурс на лучшую материально-техническую базу ОБЖ среди образовательных организаций</a:t>
          </a:r>
        </a:p>
      </dsp:txBody>
      <dsp:txXfrm>
        <a:off x="2005263" y="2406316"/>
        <a:ext cx="9352548" cy="120315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2005264" cy="200526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1002632" y="0"/>
          <a:ext cx="10355179" cy="20052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составлен и регулярно корректируется перечень федеральных нормативно-правовых актов в сфере противодействия терроризму и экстремизму (распространен Департаментом образования ЯО)</a:t>
          </a:r>
          <a:endParaRPr lang="ru-RU" sz="2200" kern="1200" dirty="0"/>
        </a:p>
      </dsp:txBody>
      <dsp:txXfrm>
        <a:off x="1002632" y="0"/>
        <a:ext cx="10355179" cy="200526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3288632" cy="3288632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1644316" y="0"/>
          <a:ext cx="9713495" cy="328863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разработаны и размещены на сайте ГАУ ДПО ЯО «ИРО» методические рекомендации: «У экстремизма нет будущего…»; 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«Обществознание»»; 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лиц»; 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</a:r>
          <a:endParaRPr lang="ru-RU" sz="2200" kern="1200" dirty="0"/>
        </a:p>
      </dsp:txBody>
      <dsp:txXfrm>
        <a:off x="1644316" y="0"/>
        <a:ext cx="9713495" cy="3288632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D4C378-A979-42DC-87F3-C571C5FFF007}">
      <dsp:nvSpPr>
        <dsp:cNvPr id="0" name=""/>
        <dsp:cNvSpPr/>
      </dsp:nvSpPr>
      <dsp:spPr>
        <a:xfrm>
          <a:off x="0" y="0"/>
          <a:ext cx="2005264" cy="2005264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308FB-F39B-4D86-A101-5AC8C8DE3E3C}">
      <dsp:nvSpPr>
        <dsp:cNvPr id="0" name=""/>
        <dsp:cNvSpPr/>
      </dsp:nvSpPr>
      <dsp:spPr>
        <a:xfrm>
          <a:off x="1002632" y="0"/>
          <a:ext cx="10355179" cy="200526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-  составлены и размещены на сайте ГАУ ДПО ЯО «ИРО» ежегодные сборники обобщения педагогического опыта «Противодействие идеологии терроризма и экстремизма в образовательных организациях Ярославской области»</a:t>
          </a:r>
          <a:endParaRPr lang="ru-RU" sz="2200" kern="1200" dirty="0"/>
        </a:p>
      </dsp:txBody>
      <dsp:txXfrm>
        <a:off x="1002632" y="0"/>
        <a:ext cx="10355179" cy="2005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8166126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7258901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1150870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9919992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2709514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119497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1227372"/>
      </p:ext>
    </p:extLst>
  </p:cSld>
  <p:clrMapOvr>
    <a:masterClrMapping/>
  </p:clrMapOvr>
  <p:transition spd="slow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0673676"/>
      </p:ext>
    </p:extLst>
  </p:cSld>
  <p:clrMapOvr>
    <a:masterClrMapping/>
  </p:clrMapOvr>
  <p:transition spd="slow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6003612"/>
      </p:ext>
    </p:extLst>
  </p:cSld>
  <p:clrMapOvr>
    <a:masterClrMapping/>
  </p:clrMapOvr>
  <p:transition spd="slow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3590866"/>
      </p:ext>
    </p:extLst>
  </p:cSld>
  <p:clrMapOvr>
    <a:masterClrMapping/>
  </p:clrMapOvr>
  <p:transition spd="slow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14540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63702805"/>
      </p:ext>
    </p:extLst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210597"/>
      </p:ext>
    </p:extLst>
  </p:cSld>
  <p:clrMapOvr>
    <a:masterClrMapping/>
  </p:clrMapOvr>
  <p:transition spd="slow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995690"/>
      </p:ext>
    </p:extLst>
  </p:cSld>
  <p:clrMapOvr>
    <a:masterClrMapping/>
  </p:clrMapOvr>
  <p:transition spd="slow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3279165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363826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816986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4408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973826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42716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9180664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652454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463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CA80D50-DE6C-4704-B7C3-588230F13566}" type="datetimeFigureOut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09.10.2018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C6B192-CE83-4DCA-98B0-CCD953914A7C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00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5462" y="258295"/>
            <a:ext cx="11696101" cy="1451972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7546" y="2144239"/>
            <a:ext cx="107028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Проект </a:t>
            </a:r>
          </a:p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  <a:endParaRPr lang="ru-RU" sz="40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459190" y="4931186"/>
            <a:ext cx="5751190" cy="3906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A52D36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ГАУ ДПО ЯО ИРО от 01.06.2018 г. № 01-03/93</a:t>
            </a:r>
            <a:endParaRPr lang="ru-RU" sz="1600" b="1" dirty="0">
              <a:solidFill>
                <a:srgbClr val="A52D36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86266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548467"/>
          <a:ext cx="11678652" cy="34659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организацию профилактики идеологии экстремизма и терроризма в общеобразовательной организации Ярославской области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2020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9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разработку учебного мероприятия по профилактике идеологии экстремизма и терроризма среди обучающихся Ярославской области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второе полугодие 2019 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регионального конкурса на лучшую материально-техническую базу ОБЖ среди образовательных организаций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Выявление и поощрение педагогических работников, проявляющих  инициативу и творческую активность в профилактике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24930"/>
          <a:ext cx="11678652" cy="16276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регулярная корректировка перечня федеральных нормативно-правовых актов в сфере противодействия терроризму и экстремизму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Составление актуального перечня федеральных нормативно-правовых актов в сфере противодействия терроризму и экстремизму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35356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99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4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85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«У экстремизма нет будущего…»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2017 г.</a:t>
                      </a:r>
                    </a:p>
                  </a:txBody>
                  <a:tcPr marL="0" marR="0" marT="0" marB="0" anchor="ctr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14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«Формирование и развитие антитеррористического мировоззрения обучающихся в рамках учебного предмета «Основы безопасности жизнедеятельности» и «Обществознание»»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«Выявление в образовательных организациях обучающихся, попавших под воздействие идеологии терроризма  и религиозного экстремизма, и организация адресной работы с указанной категорией лиц»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«Информационно-методические материалы по вопросам профилактики распространения идеологии терроризма и экстремизма в образовательной сфере»</a:t>
                      </a: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Разработка методических рекомендаций по вопросам профилактики идеологии экстремизма и терроризма с учетом региональных особенностей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9" y="2548467"/>
          <a:ext cx="11678652" cy="99669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92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5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81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 размещение на сайте ГАУ ДПО ЯО «ИРО» сборников обобщения педагогического опыта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Обобщение регионального педагогического опыта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8" y="2837224"/>
          <a:ext cx="11678652" cy="28895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5077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23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8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проведение семинара, приуроченного ко Дню солидарности в борьбе с терроризмом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 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профилактике вовлечения в действия экстремистского характера;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анкеты для обучающихся ОО по выявлению отношения  обучающихся к терроризму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январь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Создание условий к участию обучающихся общеобразовательных организаций в официальных социальных проектах и акциях, связанных с противодействием идеологии терроризма и экстремизма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65197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Обеспечение информационно-методическими материалами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798839" y="270749"/>
            <a:ext cx="5547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Ресурсы, необходимые для выполнения проекта</a:t>
            </a:r>
            <a:endParaRPr lang="ru-RU" sz="2000" i="1" dirty="0">
              <a:solidFill>
                <a:srgbClr val="C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graphicFrame>
        <p:nvGraphicFramePr>
          <p:cNvPr id="13" name="Схема 12"/>
          <p:cNvGraphicFramePr/>
          <p:nvPr/>
        </p:nvGraphicFramePr>
        <p:xfrm>
          <a:off x="320841" y="1171074"/>
          <a:ext cx="11421979" cy="49672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1: организация и участие в межведомственных мероприятиях по вопросам профилактики распространения идеологии терроризма и экстремизма</a:t>
            </a:r>
            <a:endParaRPr lang="ru-RU" b="1" i="1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2: 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0939" y="1620252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3: координация деятельности педагогов по вопросам профилактики идеологии экстремизма и терроризма через региональные педагогические сообщества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56672" y="2743200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56981" y="1475873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4: выявление и поощрение педагогических работников, проявляющих  инициативу и творческую активность в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24588" y="2149643"/>
          <a:ext cx="11357811" cy="4010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4272"/>
            <a:ext cx="12192000" cy="1418028"/>
          </a:xfrm>
          <a:prstGeom prst="rect">
            <a:avLst/>
          </a:prstGeom>
        </p:spPr>
      </p:pic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55032" y="1153093"/>
            <a:ext cx="427591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spc="400" dirty="0" smtClean="0">
                <a:solidFill>
                  <a:schemeClr val="bg2">
                    <a:lumMod val="25000"/>
                  </a:schemeClr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Паспорт проекта</a:t>
            </a:r>
          </a:p>
        </p:txBody>
      </p:sp>
      <p:graphicFrame>
        <p:nvGraphicFramePr>
          <p:cNvPr id="23" name="Схема 22"/>
          <p:cNvGraphicFramePr/>
          <p:nvPr/>
        </p:nvGraphicFramePr>
        <p:xfrm>
          <a:off x="210455" y="1574659"/>
          <a:ext cx="11721737" cy="4364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54184" y="170602"/>
            <a:ext cx="9242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«Профилактика распространения идеологии экстремизма и терроризма в образовательной сфере Ярославской области»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40939" y="1588168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5: составление актуального перечня федеральных нормативно-правовых актов в сфере противодействия терроризму и экстремизму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743200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9065" y="1604210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6: разработка методических рекомендаций по вопросам профилактики идеологии экстремизма и терроризма с учетом региональных особенностей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438400"/>
          <a:ext cx="11357811" cy="32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89065" y="1620252"/>
            <a:ext cx="10571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7: обобщение регионального педагогического опыта по вопросам профилактики идеологии экстремизма и терроризма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791326"/>
          <a:ext cx="11357811" cy="20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354184" y="170602"/>
            <a:ext cx="92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000" i="1" dirty="0" smtClean="0">
                <a:solidFill>
                  <a:srgbClr val="C00000"/>
                </a:solidFill>
              </a:rPr>
              <a:t>Ожидаемые результаты проекта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4896" y="1620252"/>
            <a:ext cx="105714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Задача 8: создание условий к участию обучающихся общеобразовательных организаций в официальных социальных проектах и акциях, связанных с противодействием идеологии терроризма и экстремизма</a:t>
            </a:r>
          </a:p>
        </p:txBody>
      </p:sp>
      <p:graphicFrame>
        <p:nvGraphicFramePr>
          <p:cNvPr id="10" name="Схема 9"/>
          <p:cNvGraphicFramePr/>
          <p:nvPr/>
        </p:nvGraphicFramePr>
        <p:xfrm>
          <a:off x="208546" y="2887578"/>
          <a:ext cx="11357811" cy="2727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5" name="Схема 14"/>
          <p:cNvGraphicFramePr/>
          <p:nvPr/>
        </p:nvGraphicFramePr>
        <p:xfrm>
          <a:off x="336885" y="1764631"/>
          <a:ext cx="11470104" cy="47426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56673" y="1826571"/>
          <a:ext cx="11678652" cy="473946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00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9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928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110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Всероссийской научно-практической конференции  «Перспективные направления в сфере противодействия идеологии терроризма, реализуемые проекты и эффективные формы» (г. Красноярск)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30-31 мая 2018 г.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региональной безопасности ЯО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участие во Всероссийском форуме «Противодействие идеологии терроризма и экстремизма в образовательной сфере и молодежной среде» (г. Москва)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ДРБ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региональной видеоконференции «Противодействие идеологии терроризма и экстремизма в образовательных организациях Ярославской области»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сентябрь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 г.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антитер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комиссии в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ЯО,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по физ. культуре, спорту и молодежной политики ЯО, УМВД по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и участие в межрегиональной научно-практической конференции «Актуальные вопросы развития образования в Ярославской области: итоги года»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ноябрь (ежегодно)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371073"/>
            <a:ext cx="98069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Организация и участие в федеральных и региональных конференциях и совещаниях</a:t>
            </a:r>
            <a:endParaRPr lang="ru-RU" sz="20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08546" y="2740971"/>
          <a:ext cx="11678652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60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11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единой информационной базы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ежеквартально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289065" y="1740042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Участие в работе межведомственной рабочей группы по противодействию терроризму </a:t>
            </a:r>
          </a:p>
          <a:p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 антитеррористической комиссии Ярославской области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085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6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8767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курсам повышения квалификации педагогов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образования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Департамент по физической культуре, спорту и молодежной политики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привлечение к участию в учебных и информационных семинарах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Привлечение партнеров проекта в качестве преподавателей дополнительного профессионального образования педагогов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574506" y="966355"/>
            <a:ext cx="41020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Межведомственное взаимодействие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90" y="2548467"/>
          <a:ext cx="11678652" cy="313364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04847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«Организация профилактических мероприятий по противодействию терроризму и экстремизму в образовательном учреждении»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Департамент образования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Аппарат антитеррористической комиссии в ЯО</a:t>
                      </a:r>
                    </a:p>
                    <a:p>
                      <a:pPr algn="ctr"/>
                      <a:endParaRPr lang="ru-RU" sz="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УМВД по ЯО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19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разработка и реализация программы повышения квалификации «Актуальные вопросы развития региональной системы образования (вариативный модуль ««Профилактика распространения идеологии терроризма и экстремизма в образовательной сфере»)»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8"/>
          <a:ext cx="11678652" cy="22907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921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2475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учебных семинары по обучению педагогов визуальной психодиагностике подростков в учебном коллективе (школьный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2018-2020 гг.</a:t>
                      </a:r>
                    </a:p>
                  </a:txBody>
                  <a:tcPr marL="0" marR="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ГАУ ДПО ЯО «ИРО»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Аппарат антитеррористической комиссии в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УМВД по ЯО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24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учебно-методических семинаров по вопросам обеспечения безопасности образовательной организации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системы повышения квалификации педагогических кадров по вопросам профилактики идеологии экстремизма и терроризма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42835" y="1695026"/>
          <a:ext cx="11056982" cy="41656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126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8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5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Ожидаемые результаты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Визуальная психодиагностика подростков в учебном коллективе. Школьный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профайлинг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19-20 марта</a:t>
                      </a:r>
                      <a:endParaRPr lang="ru-RU" dirty="0"/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повышение квалификации не менее 175 педагогов Ярославской области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Семинар, приуроченный к Дню солидарности в борьбе с терроризмом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Методическое и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пропагандистическое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обеспечение безопасности образовательной организации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сентября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Цикл семинаров «Концепция модернизации преподавания учебных предметов «ОБЖ» и «Обществознание» (для участников педагогического сообщества учителей ОБЖ и обществознание)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апрель, май, сентябрь, декабрь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1397345" y="1128150"/>
            <a:ext cx="15440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</a:rPr>
              <a:t>Семинары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1"/>
            <a:ext cx="1280160" cy="1280160"/>
          </a:xfrm>
          <a:prstGeom prst="rect">
            <a:avLst/>
          </a:prstGeom>
        </p:spPr>
      </p:pic>
      <p:sp>
        <p:nvSpPr>
          <p:cNvPr id="9" name="Полилиния 8"/>
          <p:cNvSpPr/>
          <p:nvPr/>
        </p:nvSpPr>
        <p:spPr>
          <a:xfrm>
            <a:off x="1280161" y="423948"/>
            <a:ext cx="10911839" cy="1167401"/>
          </a:xfrm>
          <a:custGeom>
            <a:avLst/>
            <a:gdLst>
              <a:gd name="connsiteX0" fmla="*/ 0 w 11422390"/>
              <a:gd name="connsiteY0" fmla="*/ 440531 h 1167401"/>
              <a:gd name="connsiteX1" fmla="*/ 6217920 w 11422390"/>
              <a:gd name="connsiteY1" fmla="*/ 448844 h 1167401"/>
              <a:gd name="connsiteX2" fmla="*/ 6575367 w 11422390"/>
              <a:gd name="connsiteY2" fmla="*/ 1163738 h 1167401"/>
              <a:gd name="connsiteX3" fmla="*/ 10989425 w 11422390"/>
              <a:gd name="connsiteY3" fmla="*/ 99709 h 1167401"/>
              <a:gd name="connsiteX4" fmla="*/ 11014363 w 11422390"/>
              <a:gd name="connsiteY4" fmla="*/ 108022 h 1167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22390" h="1167401">
                <a:moveTo>
                  <a:pt x="0" y="440531"/>
                </a:moveTo>
                <a:cubicBezTo>
                  <a:pt x="2561013" y="384420"/>
                  <a:pt x="5122026" y="328310"/>
                  <a:pt x="6217920" y="448844"/>
                </a:cubicBezTo>
                <a:cubicBezTo>
                  <a:pt x="7313814" y="569378"/>
                  <a:pt x="5780116" y="1221927"/>
                  <a:pt x="6575367" y="1163738"/>
                </a:cubicBezTo>
                <a:cubicBezTo>
                  <a:pt x="7370618" y="1105549"/>
                  <a:pt x="10249592" y="275662"/>
                  <a:pt x="10989425" y="99709"/>
                </a:cubicBezTo>
                <a:cubicBezTo>
                  <a:pt x="11729258" y="-76244"/>
                  <a:pt x="11371810" y="15889"/>
                  <a:pt x="11014363" y="108022"/>
                </a:cubicBezTo>
              </a:path>
            </a:pathLst>
          </a:custGeom>
          <a:noFill/>
          <a:ln>
            <a:solidFill>
              <a:srgbClr val="A32D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578773" y="266855"/>
            <a:ext cx="544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rgbClr val="C00000"/>
                </a:solidFill>
              </a:rPr>
              <a:t>План мероприятий по реализации проекта</a:t>
            </a: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224588" y="2869309"/>
          <a:ext cx="11678652" cy="144266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529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19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5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135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Содержание деятельности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Сроки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908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организация встреч участников  педагогических сообществ учителей ОБЖ, обществознания, физической культуры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ежегодно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ГАУ ДПО ЯО «ИРО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321149" y="1707957"/>
            <a:ext cx="1164626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i="1" dirty="0" smtClean="0">
                <a:solidFill>
                  <a:schemeClr val="tx2">
                    <a:lumMod val="75000"/>
                  </a:schemeClr>
                </a:solidFill>
              </a:rPr>
              <a:t>Координация деятельности педагогов по вопросам профилактики идеологии экстремизма и терроризма через региональные педагогические сообщества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80398"/>
            <a:ext cx="12192000" cy="141802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1462211" y="950313"/>
            <a:ext cx="59768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Совершенствования системы дополнительного </a:t>
            </a:r>
          </a:p>
          <a:p>
            <a:r>
              <a:rPr lang="ru-RU" b="1" i="1" dirty="0" smtClean="0">
                <a:solidFill>
                  <a:schemeClr val="accent2">
                    <a:lumMod val="50000"/>
                  </a:schemeClr>
                </a:solidFill>
              </a:rPr>
              <a:t>профессионального образования педагогических кадров</a:t>
            </a:r>
          </a:p>
        </p:txBody>
      </p:sp>
    </p:spTree>
    <p:extLst>
      <p:ext uri="{BB962C8B-B14F-4D97-AF65-F5344CB8AC3E}">
        <p14:creationId xmlns:p14="http://schemas.microsoft.com/office/powerpoint/2010/main" val="16842238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1504</TotalTime>
  <Words>1915</Words>
  <Application>Microsoft Office PowerPoint</Application>
  <PresentationFormat>Широкоэкранный</PresentationFormat>
  <Paragraphs>248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Владимировна Суханова</dc:creator>
  <cp:lastModifiedBy>Александр Павлович Щербак</cp:lastModifiedBy>
  <cp:revision>106</cp:revision>
  <dcterms:created xsi:type="dcterms:W3CDTF">2017-01-30T13:00:35Z</dcterms:created>
  <dcterms:modified xsi:type="dcterms:W3CDTF">2018-10-09T10:26:11Z</dcterms:modified>
</cp:coreProperties>
</file>