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0"/>
  </p:notesMasterIdLst>
  <p:handoutMasterIdLst>
    <p:handoutMasterId r:id="rId11"/>
  </p:handoutMasterIdLst>
  <p:sldIdLst>
    <p:sldId id="362" r:id="rId4"/>
    <p:sldId id="357" r:id="rId5"/>
    <p:sldId id="358" r:id="rId6"/>
    <p:sldId id="360" r:id="rId7"/>
    <p:sldId id="364" r:id="rId8"/>
    <p:sldId id="361" r:id="rId9"/>
  </p:sldIdLst>
  <p:sldSz cx="9906000" cy="6858000" type="A4"/>
  <p:notesSz cx="67849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025"/>
    <a:srgbClr val="663300"/>
    <a:srgbClr val="422100"/>
    <a:srgbClr val="C9A493"/>
    <a:srgbClr val="9C674E"/>
    <a:srgbClr val="802723"/>
    <a:srgbClr val="8A8A8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76377" autoAdjust="0"/>
  </p:normalViewPr>
  <p:slideViewPr>
    <p:cSldViewPr>
      <p:cViewPr>
        <p:scale>
          <a:sx n="102" d="100"/>
          <a:sy n="102" d="100"/>
        </p:scale>
        <p:origin x="-1704" y="-4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-2106" y="-84"/>
      </p:cViewPr>
      <p:guideLst>
        <p:guide orient="horz" pos="3126"/>
        <p:guide orient="horz" pos="3127"/>
        <p:guide pos="2141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697A-7BB6-4CB5-B298-4D4F412EFE0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089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2496" y="9431179"/>
            <a:ext cx="294089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CC2F-DAEC-4C4C-87BF-D8EA1F1B2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97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4T16:31:33.79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4T16:31:44.224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4T16:31:45.03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4T16:31:45.51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1 8 16383,'0'0'0</inkml:trace>
  <inkml:trace contextRef="#ctx0" brushRef="#br0" timeOffset="198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2496" y="1"/>
            <a:ext cx="294089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751A-4A7C-47AB-A15C-73CAABF001A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2" y="4716384"/>
            <a:ext cx="5428614" cy="4468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089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2496" y="9431179"/>
            <a:ext cx="294089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8A261-2D8C-470D-B1E0-095815BF5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61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C24-252C-4CF5-9012-5730DCA96C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3D00-E772-46E5-99F3-824BE6F3B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0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1DB8-524C-4971-83FF-1F13E00978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575E-4781-45B9-BD12-1E7B505BAD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4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32A7-F3CA-43EE-9BA1-8205083AFE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1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F01B-3B27-464A-B4A4-AFAC194B9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4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2F94-7415-4654-ABF8-3DEE85B81C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A318-00EA-48E3-9934-F18663943D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FD93-A4D2-4219-A962-35FBBBDD1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5649-E5D2-4927-A7D8-C64D57FEDE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3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84E9-0B55-4EC1-9C11-550EB6895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0C6-A8AD-4335-BB2A-99B6C50062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6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2521-5839-4DA1-B616-951C092CA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9E75-2AFF-4A71-8E58-9063EDB854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0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6A62-C1C5-41C2-81C3-3ACAA49ABC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4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3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8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52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71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E5EC-EFEF-4A61-961B-30E1C77D61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6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28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6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8F0-6667-4677-8113-A45C293453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378-7518-4DB4-B9B5-0DD36A8B0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3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2DB3-E4EF-4C73-91C2-3476F2E8F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3004-35F9-40B9-A878-93D2DD4E3B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1AF-5E39-4750-83FA-02D7C5A27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5C98-A0B0-4434-9C50-16E6F5D744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72445"/>
            <a:fld id="{A09101BC-945D-48D4-A363-38A8C70A42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7244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fld id="{4C7ED527-75EF-4BD5-8E38-7D43083B2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44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44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11" Type="http://schemas.openxmlformats.org/officeDocument/2006/relationships/customXml" Target="../ink/ink3.xml"/><Relationship Id="rId5" Type="http://schemas.openxmlformats.org/officeDocument/2006/relationships/image" Target="../media/image5.jp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customXml" Target="../ink/ink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15" Type="http://schemas.openxmlformats.org/officeDocument/2006/relationships/image" Target="../media/image9.png"/><Relationship Id="rId10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14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sipchikaa@yarregion.r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Прямая соединительная линия 77"/>
          <p:cNvCxnSpPr/>
          <p:nvPr/>
        </p:nvCxnSpPr>
        <p:spPr>
          <a:xfrm flipH="1">
            <a:off x="504528" y="1168786"/>
            <a:ext cx="8912968" cy="1"/>
          </a:xfrm>
          <a:prstGeom prst="line">
            <a:avLst/>
          </a:prstGeom>
          <a:ln w="3175">
            <a:solidFill>
              <a:srgbClr val="483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Проекты\_ЯО\work\Coat_of_Arms_of_Yaroslavl_Oblast_(2011)_without_suppor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59" y="370689"/>
            <a:ext cx="382682" cy="671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2919" y="599245"/>
            <a:ext cx="3744416" cy="380221"/>
          </a:xfrm>
          <a:prstGeom prst="rect">
            <a:avLst/>
          </a:prstGeom>
          <a:noFill/>
        </p:spPr>
        <p:txBody>
          <a:bodyPr wrap="square" lIns="83936" tIns="41968" rIns="83936" bIns="4196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Департамент по физической культуре, спорту и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молодежной политике </a:t>
            </a: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Ярославской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397" y="596911"/>
            <a:ext cx="3873612" cy="250955"/>
          </a:xfrm>
          <a:prstGeom prst="rect">
            <a:avLst/>
          </a:prstGeom>
          <a:noFill/>
        </p:spPr>
        <p:txBody>
          <a:bodyPr wrap="square" lIns="83936" tIns="41968" rIns="83936" bIns="4196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Правительство Ярославской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472" y="6612558"/>
            <a:ext cx="3068464" cy="232503"/>
          </a:xfrm>
          <a:prstGeom prst="rect">
            <a:avLst/>
          </a:prstGeom>
          <a:noFill/>
        </p:spPr>
        <p:txBody>
          <a:bodyPr wrap="square" lIns="83913" tIns="41959" rIns="83913" bIns="41959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2019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16" y="364682"/>
            <a:ext cx="720080" cy="72008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00235" y="2204864"/>
            <a:ext cx="9705529" cy="1628279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физкультурно-спортивной направленности на территории Ярославской области</a:t>
            </a:r>
            <a:endParaRPr lang="ru-RU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9296"/>
            <a:ext cx="9906000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80620"/>
            <a:ext cx="9906000" cy="299815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96344" y="897900"/>
            <a:ext cx="8912968" cy="1"/>
          </a:xfrm>
          <a:prstGeom prst="line">
            <a:avLst/>
          </a:prstGeom>
          <a:ln w="3175">
            <a:solidFill>
              <a:srgbClr val="483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Проекты\_ЯО\work\Coat_of_Arms_of_Yaroslavl_Oblast_(2011)_without_suppor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34" y="118056"/>
            <a:ext cx="382682" cy="671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51317" y="333188"/>
            <a:ext cx="3744416" cy="380221"/>
          </a:xfrm>
          <a:prstGeom prst="rect">
            <a:avLst/>
          </a:prstGeom>
          <a:noFill/>
        </p:spPr>
        <p:txBody>
          <a:bodyPr wrap="square" lIns="83936" tIns="41968" rIns="83936" bIns="4196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Департамент по физической культуре, спорту и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молодежной политике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955" y="404310"/>
            <a:ext cx="3873612" cy="250955"/>
          </a:xfrm>
          <a:prstGeom prst="rect">
            <a:avLst/>
          </a:prstGeom>
          <a:noFill/>
        </p:spPr>
        <p:txBody>
          <a:bodyPr wrap="square" lIns="83936" tIns="41968" rIns="83936" bIns="4196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Правительство Ярославской области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25" y="122279"/>
            <a:ext cx="720080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2639" y="402252"/>
            <a:ext cx="9661546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ЮНЫЙ ЛЫЖНИК» – ПРОЕКТ, НАПРАВЛЕННЫЙ НА ПОПУЛЯРИЗАЦИЮ ЛЫЖНЫХ ГОНОК В ЯРОСЛАВСКОЙ ОБЛАСТИ</a:t>
            </a:r>
          </a:p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проведения: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март 2020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(3-6 лет);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(7-14 лет);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(родители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фестиваля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март 2019 г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</a:p>
          <a:p>
            <a:pPr lvl="0"/>
            <a:endParaRPr lang="ru-RU" sz="2000" b="1" dirty="0" smtClean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4 000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677150" y="6237312"/>
            <a:ext cx="2228850" cy="365125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159F37F-CE08-C146-91AF-605F1094A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03" y="3663257"/>
            <a:ext cx="3549530" cy="2366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FA91EF2-34C6-E349-9933-A3DC7512D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02" y="1832399"/>
            <a:ext cx="3544933" cy="1759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F21B93D4-6B26-1C49-9515-A77F163BAD43}"/>
                  </a:ext>
                </a:extLst>
              </p14:cNvPr>
              <p14:cNvContentPartPr/>
              <p14:nvPr/>
            </p14:nvContentPartPr>
            <p14:xfrm>
              <a:off x="5062500" y="3672360"/>
              <a:ext cx="360" cy="360"/>
            </p14:xfrm>
          </p:contentPart>
        </mc:Choice>
        <mc:Fallback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xmlns="" id="{F21B93D4-6B26-1C49-9515-A77F163BAD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500" y="35647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9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21743411-10C3-A544-AC45-EF799F0E35C2}"/>
                  </a:ext>
                </a:extLst>
              </p14:cNvPr>
              <p14:cNvContentPartPr/>
              <p14:nvPr/>
            </p14:nvContentPartPr>
            <p14:xfrm>
              <a:off x="1402020" y="3528720"/>
              <a:ext cx="360" cy="360"/>
            </p14:xfrm>
          </p:contentPart>
        </mc:Choice>
        <mc:Fallback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xmlns="" id="{21743411-10C3-A544-AC45-EF799F0E35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4020" y="34210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1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E563F1A2-44C6-244B-A107-95E435B417EB}"/>
                  </a:ext>
                </a:extLst>
              </p14:cNvPr>
              <p14:cNvContentPartPr/>
              <p14:nvPr/>
            </p14:nvContentPartPr>
            <p14:xfrm>
              <a:off x="1216980" y="3728880"/>
              <a:ext cx="360" cy="360"/>
            </p14:xfrm>
          </p:contentPart>
        </mc:Choice>
        <mc:Fallback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xmlns="" id="{E563F1A2-44C6-244B-A107-95E435B417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99340" y="36212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3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E77DD8EE-B004-4B4F-93EA-E54E856DF1E0}"/>
                  </a:ext>
                </a:extLst>
              </p14:cNvPr>
              <p14:cNvContentPartPr/>
              <p14:nvPr/>
            </p14:nvContentPartPr>
            <p14:xfrm>
              <a:off x="1053180" y="3574080"/>
              <a:ext cx="360" cy="3240"/>
            </p14:xfrm>
          </p:contentPart>
        </mc:Choice>
        <mc:Fallback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xmlns="" id="{E77DD8EE-B004-4B4F-93EA-E54E856DF1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5540" y="3466080"/>
                <a:ext cx="3600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6393160" y="603898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этапа в г. Рыбинск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125" y="6562577"/>
            <a:ext cx="9906000" cy="299815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96344" y="897900"/>
            <a:ext cx="8912968" cy="1"/>
          </a:xfrm>
          <a:prstGeom prst="line">
            <a:avLst/>
          </a:prstGeom>
          <a:ln w="3175">
            <a:solidFill>
              <a:srgbClr val="483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Проекты\_ЯО\work\Coat_of_Arms_of_Yaroslavl_Oblast_(2011)_without_suppor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34" y="118056"/>
            <a:ext cx="382682" cy="671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51317" y="333188"/>
            <a:ext cx="3744416" cy="380221"/>
          </a:xfrm>
          <a:prstGeom prst="rect">
            <a:avLst/>
          </a:prstGeom>
          <a:noFill/>
        </p:spPr>
        <p:txBody>
          <a:bodyPr wrap="square" lIns="83936" tIns="41968" rIns="83936" bIns="4196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Департамент по физической культуре, спорту и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молодежной политике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955" y="404310"/>
            <a:ext cx="3873612" cy="250955"/>
          </a:xfrm>
          <a:prstGeom prst="rect">
            <a:avLst/>
          </a:prstGeom>
          <a:noFill/>
        </p:spPr>
        <p:txBody>
          <a:bodyPr wrap="square" lIns="83936" tIns="41968" rIns="83936" bIns="4196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Правительство Ярославской области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25" y="122279"/>
            <a:ext cx="720080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102" y="523298"/>
            <a:ext cx="96615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677150" y="6237312"/>
            <a:ext cx="2228850" cy="365125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7019F8-C077-8C46-A08B-3A8076A8CA93}"/>
              </a:ext>
            </a:extLst>
          </p:cNvPr>
          <p:cNvSpPr/>
          <p:nvPr/>
        </p:nvSpPr>
        <p:spPr>
          <a:xfrm>
            <a:off x="180376" y="4220492"/>
            <a:ext cx="5623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F21B93D4-6B26-1C49-9515-A77F163BAD43}"/>
                  </a:ext>
                </a:extLst>
              </p14:cNvPr>
              <p14:cNvContentPartPr/>
              <p14:nvPr/>
            </p14:nvContentPartPr>
            <p14:xfrm>
              <a:off x="5062500" y="3672360"/>
              <a:ext cx="360" cy="360"/>
            </p14:xfrm>
          </p:contentPart>
        </mc:Choice>
        <mc:Fallback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xmlns="" id="{F21B93D4-6B26-1C49-9515-A77F163BAD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500" y="35647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Прямоугольник 21"/>
          <p:cNvSpPr/>
          <p:nvPr/>
        </p:nvSpPr>
        <p:spPr>
          <a:xfrm>
            <a:off x="132909" y="482319"/>
            <a:ext cx="96615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I’VOLGA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–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РОЕКТ, НАПРАВЛЕННЫЙ НА РАЗВИТИЕ ПЛАВАНИЯ И ПОДВОДНОГО СПОРТА В ЯРОСЛАВСКОЙ ОБЛАСТИ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74">
            <a:extLst>
              <a:ext uri="{FF2B5EF4-FFF2-40B4-BE49-F238E27FC236}">
                <a16:creationId xmlns:a16="http://schemas.microsoft.com/office/drawing/2014/main" xmlns="" id="{12BBEEB0-4E58-4244-ACF4-AA9D1EB3F3C8}"/>
              </a:ext>
            </a:extLst>
          </p:cNvPr>
          <p:cNvSpPr/>
          <p:nvPr/>
        </p:nvSpPr>
        <p:spPr>
          <a:xfrm rot="20152589">
            <a:off x="357530" y="2472713"/>
            <a:ext cx="2938542" cy="3164141"/>
          </a:xfrm>
          <a:custGeom>
            <a:avLst/>
            <a:gdLst>
              <a:gd name="connsiteX0" fmla="*/ 0 w 2824149"/>
              <a:gd name="connsiteY0" fmla="*/ 1389297 h 2778593"/>
              <a:gd name="connsiteX1" fmla="*/ 1412075 w 2824149"/>
              <a:gd name="connsiteY1" fmla="*/ 0 h 2778593"/>
              <a:gd name="connsiteX2" fmla="*/ 2824150 w 2824149"/>
              <a:gd name="connsiteY2" fmla="*/ 1389297 h 2778593"/>
              <a:gd name="connsiteX3" fmla="*/ 1412075 w 2824149"/>
              <a:gd name="connsiteY3" fmla="*/ 2778594 h 2778593"/>
              <a:gd name="connsiteX4" fmla="*/ 0 w 2824149"/>
              <a:gd name="connsiteY4" fmla="*/ 1389297 h 2778593"/>
              <a:gd name="connsiteX0" fmla="*/ 0 w 2801000"/>
              <a:gd name="connsiteY0" fmla="*/ 1412463 h 2778629"/>
              <a:gd name="connsiteX1" fmla="*/ 1388925 w 2801000"/>
              <a:gd name="connsiteY1" fmla="*/ 17 h 2778629"/>
              <a:gd name="connsiteX2" fmla="*/ 2801000 w 2801000"/>
              <a:gd name="connsiteY2" fmla="*/ 1389314 h 2778629"/>
              <a:gd name="connsiteX3" fmla="*/ 1388925 w 2801000"/>
              <a:gd name="connsiteY3" fmla="*/ 2778611 h 2778629"/>
              <a:gd name="connsiteX4" fmla="*/ 0 w 2801000"/>
              <a:gd name="connsiteY4" fmla="*/ 1412463 h 2778629"/>
              <a:gd name="connsiteX0" fmla="*/ 1639 w 2802639"/>
              <a:gd name="connsiteY0" fmla="*/ 822369 h 2188528"/>
              <a:gd name="connsiteX1" fmla="*/ 1147495 w 2802639"/>
              <a:gd name="connsiteY1" fmla="*/ 232 h 2188528"/>
              <a:gd name="connsiteX2" fmla="*/ 2802639 w 2802639"/>
              <a:gd name="connsiteY2" fmla="*/ 799220 h 2188528"/>
              <a:gd name="connsiteX3" fmla="*/ 1390564 w 2802639"/>
              <a:gd name="connsiteY3" fmla="*/ 2188517 h 2188528"/>
              <a:gd name="connsiteX4" fmla="*/ 1639 w 2802639"/>
              <a:gd name="connsiteY4" fmla="*/ 822369 h 2188528"/>
              <a:gd name="connsiteX0" fmla="*/ 30597 w 2832992"/>
              <a:gd name="connsiteY0" fmla="*/ 822369 h 2101725"/>
              <a:gd name="connsiteX1" fmla="*/ 1176453 w 2832992"/>
              <a:gd name="connsiteY1" fmla="*/ 232 h 2101725"/>
              <a:gd name="connsiteX2" fmla="*/ 2831597 w 2832992"/>
              <a:gd name="connsiteY2" fmla="*/ 799220 h 2101725"/>
              <a:gd name="connsiteX3" fmla="*/ 2412754 w 2832992"/>
              <a:gd name="connsiteY3" fmla="*/ 2101714 h 2101725"/>
              <a:gd name="connsiteX4" fmla="*/ 30597 w 2832992"/>
              <a:gd name="connsiteY4" fmla="*/ 822369 h 2101725"/>
              <a:gd name="connsiteX0" fmla="*/ 37014 w 2839409"/>
              <a:gd name="connsiteY0" fmla="*/ 969807 h 2249164"/>
              <a:gd name="connsiteX1" fmla="*/ 1098115 w 2839409"/>
              <a:gd name="connsiteY1" fmla="*/ 59 h 2249164"/>
              <a:gd name="connsiteX2" fmla="*/ 2838014 w 2839409"/>
              <a:gd name="connsiteY2" fmla="*/ 946658 h 2249164"/>
              <a:gd name="connsiteX3" fmla="*/ 2419171 w 2839409"/>
              <a:gd name="connsiteY3" fmla="*/ 2249152 h 2249164"/>
              <a:gd name="connsiteX4" fmla="*/ 37014 w 2839409"/>
              <a:gd name="connsiteY4" fmla="*/ 969807 h 2249164"/>
              <a:gd name="connsiteX0" fmla="*/ 120838 w 2921969"/>
              <a:gd name="connsiteY0" fmla="*/ 969807 h 2354164"/>
              <a:gd name="connsiteX1" fmla="*/ 1181939 w 2921969"/>
              <a:gd name="connsiteY1" fmla="*/ 59 h 2354164"/>
              <a:gd name="connsiteX2" fmla="*/ 2921838 w 2921969"/>
              <a:gd name="connsiteY2" fmla="*/ 946658 h 2354164"/>
              <a:gd name="connsiteX3" fmla="*/ 2502995 w 2921969"/>
              <a:gd name="connsiteY3" fmla="*/ 2249152 h 2354164"/>
              <a:gd name="connsiteX4" fmla="*/ 291255 w 2921969"/>
              <a:gd name="connsiteY4" fmla="*/ 2129521 h 2354164"/>
              <a:gd name="connsiteX5" fmla="*/ 120838 w 2921969"/>
              <a:gd name="connsiteY5" fmla="*/ 969807 h 2354164"/>
              <a:gd name="connsiteX0" fmla="*/ 75013 w 2876144"/>
              <a:gd name="connsiteY0" fmla="*/ 984252 h 2368609"/>
              <a:gd name="connsiteX1" fmla="*/ 424402 w 2876144"/>
              <a:gd name="connsiteY1" fmla="*/ 428488 h 2368609"/>
              <a:gd name="connsiteX2" fmla="*/ 1136114 w 2876144"/>
              <a:gd name="connsiteY2" fmla="*/ 14504 h 2368609"/>
              <a:gd name="connsiteX3" fmla="*/ 2876013 w 2876144"/>
              <a:gd name="connsiteY3" fmla="*/ 961103 h 2368609"/>
              <a:gd name="connsiteX4" fmla="*/ 2457170 w 2876144"/>
              <a:gd name="connsiteY4" fmla="*/ 2263597 h 2368609"/>
              <a:gd name="connsiteX5" fmla="*/ 245430 w 2876144"/>
              <a:gd name="connsiteY5" fmla="*/ 2143966 h 2368609"/>
              <a:gd name="connsiteX6" fmla="*/ 75013 w 2876144"/>
              <a:gd name="connsiteY6" fmla="*/ 984252 h 2368609"/>
              <a:gd name="connsiteX0" fmla="*/ 1808 w 2802939"/>
              <a:gd name="connsiteY0" fmla="*/ 984252 h 2348668"/>
              <a:gd name="connsiteX1" fmla="*/ 351197 w 2802939"/>
              <a:gd name="connsiteY1" fmla="*/ 428488 h 2348668"/>
              <a:gd name="connsiteX2" fmla="*/ 1062909 w 2802939"/>
              <a:gd name="connsiteY2" fmla="*/ 14504 h 2348668"/>
              <a:gd name="connsiteX3" fmla="*/ 2802808 w 2802939"/>
              <a:gd name="connsiteY3" fmla="*/ 961103 h 2348668"/>
              <a:gd name="connsiteX4" fmla="*/ 2383965 w 2802939"/>
              <a:gd name="connsiteY4" fmla="*/ 2263597 h 2348668"/>
              <a:gd name="connsiteX5" fmla="*/ 172225 w 2802939"/>
              <a:gd name="connsiteY5" fmla="*/ 2143966 h 2348668"/>
              <a:gd name="connsiteX6" fmla="*/ 212578 w 2802939"/>
              <a:gd name="connsiteY6" fmla="*/ 1505237 h 2348668"/>
              <a:gd name="connsiteX7" fmla="*/ 1808 w 2802939"/>
              <a:gd name="connsiteY7" fmla="*/ 984252 h 2348668"/>
              <a:gd name="connsiteX0" fmla="*/ 1808 w 2802939"/>
              <a:gd name="connsiteY0" fmla="*/ 984252 h 2306975"/>
              <a:gd name="connsiteX1" fmla="*/ 351197 w 2802939"/>
              <a:gd name="connsiteY1" fmla="*/ 428488 h 2306975"/>
              <a:gd name="connsiteX2" fmla="*/ 1062909 w 2802939"/>
              <a:gd name="connsiteY2" fmla="*/ 14504 h 2306975"/>
              <a:gd name="connsiteX3" fmla="*/ 2802808 w 2802939"/>
              <a:gd name="connsiteY3" fmla="*/ 961103 h 2306975"/>
              <a:gd name="connsiteX4" fmla="*/ 2383965 w 2802939"/>
              <a:gd name="connsiteY4" fmla="*/ 2263597 h 2306975"/>
              <a:gd name="connsiteX5" fmla="*/ 789303 w 2802939"/>
              <a:gd name="connsiteY5" fmla="*/ 1802818 h 2306975"/>
              <a:gd name="connsiteX6" fmla="*/ 212578 w 2802939"/>
              <a:gd name="connsiteY6" fmla="*/ 1505237 h 2306975"/>
              <a:gd name="connsiteX7" fmla="*/ 1808 w 2802939"/>
              <a:gd name="connsiteY7" fmla="*/ 984252 h 2306975"/>
              <a:gd name="connsiteX0" fmla="*/ 8787 w 2631054"/>
              <a:gd name="connsiteY0" fmla="*/ 1064208 h 2306975"/>
              <a:gd name="connsiteX1" fmla="*/ 179312 w 2631054"/>
              <a:gd name="connsiteY1" fmla="*/ 428488 h 2306975"/>
              <a:gd name="connsiteX2" fmla="*/ 891024 w 2631054"/>
              <a:gd name="connsiteY2" fmla="*/ 14504 h 2306975"/>
              <a:gd name="connsiteX3" fmla="*/ 2630923 w 2631054"/>
              <a:gd name="connsiteY3" fmla="*/ 961103 h 2306975"/>
              <a:gd name="connsiteX4" fmla="*/ 2212080 w 2631054"/>
              <a:gd name="connsiteY4" fmla="*/ 2263597 h 2306975"/>
              <a:gd name="connsiteX5" fmla="*/ 617418 w 2631054"/>
              <a:gd name="connsiteY5" fmla="*/ 1802818 h 2306975"/>
              <a:gd name="connsiteX6" fmla="*/ 40693 w 2631054"/>
              <a:gd name="connsiteY6" fmla="*/ 1505237 h 2306975"/>
              <a:gd name="connsiteX7" fmla="*/ 8787 w 2631054"/>
              <a:gd name="connsiteY7" fmla="*/ 1064208 h 2306975"/>
              <a:gd name="connsiteX0" fmla="*/ 14528 w 2636795"/>
              <a:gd name="connsiteY0" fmla="*/ 1064208 h 2305380"/>
              <a:gd name="connsiteX1" fmla="*/ 185053 w 2636795"/>
              <a:gd name="connsiteY1" fmla="*/ 428488 h 2305380"/>
              <a:gd name="connsiteX2" fmla="*/ 896765 w 2636795"/>
              <a:gd name="connsiteY2" fmla="*/ 14504 h 2305380"/>
              <a:gd name="connsiteX3" fmla="*/ 2636664 w 2636795"/>
              <a:gd name="connsiteY3" fmla="*/ 961103 h 2305380"/>
              <a:gd name="connsiteX4" fmla="*/ 2217821 w 2636795"/>
              <a:gd name="connsiteY4" fmla="*/ 2263597 h 2305380"/>
              <a:gd name="connsiteX5" fmla="*/ 623159 w 2636795"/>
              <a:gd name="connsiteY5" fmla="*/ 1802818 h 2305380"/>
              <a:gd name="connsiteX6" fmla="*/ 28547 w 2636795"/>
              <a:gd name="connsiteY6" fmla="*/ 1670480 h 2305380"/>
              <a:gd name="connsiteX7" fmla="*/ 14528 w 2636795"/>
              <a:gd name="connsiteY7" fmla="*/ 1064208 h 2305380"/>
              <a:gd name="connsiteX0" fmla="*/ 7581 w 2629848"/>
              <a:gd name="connsiteY0" fmla="*/ 1064208 h 2307124"/>
              <a:gd name="connsiteX1" fmla="*/ 178106 w 2629848"/>
              <a:gd name="connsiteY1" fmla="*/ 428488 h 2307124"/>
              <a:gd name="connsiteX2" fmla="*/ 889818 w 2629848"/>
              <a:gd name="connsiteY2" fmla="*/ 14504 h 2307124"/>
              <a:gd name="connsiteX3" fmla="*/ 2629717 w 2629848"/>
              <a:gd name="connsiteY3" fmla="*/ 961103 h 2307124"/>
              <a:gd name="connsiteX4" fmla="*/ 2210874 w 2629848"/>
              <a:gd name="connsiteY4" fmla="*/ 2263597 h 2307124"/>
              <a:gd name="connsiteX5" fmla="*/ 616212 w 2629848"/>
              <a:gd name="connsiteY5" fmla="*/ 1802818 h 2307124"/>
              <a:gd name="connsiteX6" fmla="*/ 307727 w 2629848"/>
              <a:gd name="connsiteY6" fmla="*/ 1490285 h 2307124"/>
              <a:gd name="connsiteX7" fmla="*/ 7581 w 2629848"/>
              <a:gd name="connsiteY7" fmla="*/ 1064208 h 2307124"/>
              <a:gd name="connsiteX0" fmla="*/ 7581 w 2629848"/>
              <a:gd name="connsiteY0" fmla="*/ 1064208 h 2312683"/>
              <a:gd name="connsiteX1" fmla="*/ 178106 w 2629848"/>
              <a:gd name="connsiteY1" fmla="*/ 428488 h 2312683"/>
              <a:gd name="connsiteX2" fmla="*/ 889818 w 2629848"/>
              <a:gd name="connsiteY2" fmla="*/ 14504 h 2312683"/>
              <a:gd name="connsiteX3" fmla="*/ 2629717 w 2629848"/>
              <a:gd name="connsiteY3" fmla="*/ 961103 h 2312683"/>
              <a:gd name="connsiteX4" fmla="*/ 2210874 w 2629848"/>
              <a:gd name="connsiteY4" fmla="*/ 2263597 h 2312683"/>
              <a:gd name="connsiteX5" fmla="*/ 983318 w 2629848"/>
              <a:gd name="connsiteY5" fmla="*/ 1880045 h 2312683"/>
              <a:gd name="connsiteX6" fmla="*/ 307727 w 2629848"/>
              <a:gd name="connsiteY6" fmla="*/ 1490285 h 2312683"/>
              <a:gd name="connsiteX7" fmla="*/ 7581 w 2629848"/>
              <a:gd name="connsiteY7" fmla="*/ 1064208 h 2312683"/>
              <a:gd name="connsiteX0" fmla="*/ 7581 w 2646379"/>
              <a:gd name="connsiteY0" fmla="*/ 1050073 h 2298548"/>
              <a:gd name="connsiteX1" fmla="*/ 178106 w 2646379"/>
              <a:gd name="connsiteY1" fmla="*/ 414353 h 2298548"/>
              <a:gd name="connsiteX2" fmla="*/ 889818 w 2646379"/>
              <a:gd name="connsiteY2" fmla="*/ 369 h 2298548"/>
              <a:gd name="connsiteX3" fmla="*/ 1928723 w 2646379"/>
              <a:gd name="connsiteY3" fmla="*/ 352960 h 2298548"/>
              <a:gd name="connsiteX4" fmla="*/ 2629717 w 2646379"/>
              <a:gd name="connsiteY4" fmla="*/ 946968 h 2298548"/>
              <a:gd name="connsiteX5" fmla="*/ 2210874 w 2646379"/>
              <a:gd name="connsiteY5" fmla="*/ 2249462 h 2298548"/>
              <a:gd name="connsiteX6" fmla="*/ 983318 w 2646379"/>
              <a:gd name="connsiteY6" fmla="*/ 1865910 h 2298548"/>
              <a:gd name="connsiteX7" fmla="*/ 307727 w 2646379"/>
              <a:gd name="connsiteY7" fmla="*/ 1476150 h 2298548"/>
              <a:gd name="connsiteX8" fmla="*/ 7581 w 2646379"/>
              <a:gd name="connsiteY8" fmla="*/ 1050073 h 2298548"/>
              <a:gd name="connsiteX0" fmla="*/ 7581 w 2663650"/>
              <a:gd name="connsiteY0" fmla="*/ 1077294 h 2325769"/>
              <a:gd name="connsiteX1" fmla="*/ 178106 w 2663650"/>
              <a:gd name="connsiteY1" fmla="*/ 441574 h 2325769"/>
              <a:gd name="connsiteX2" fmla="*/ 889818 w 2663650"/>
              <a:gd name="connsiteY2" fmla="*/ 27590 h 2325769"/>
              <a:gd name="connsiteX3" fmla="*/ 2441592 w 2663650"/>
              <a:gd name="connsiteY3" fmla="*/ 142066 h 2325769"/>
              <a:gd name="connsiteX4" fmla="*/ 2629717 w 2663650"/>
              <a:gd name="connsiteY4" fmla="*/ 974189 h 2325769"/>
              <a:gd name="connsiteX5" fmla="*/ 2210874 w 2663650"/>
              <a:gd name="connsiteY5" fmla="*/ 2276683 h 2325769"/>
              <a:gd name="connsiteX6" fmla="*/ 983318 w 2663650"/>
              <a:gd name="connsiteY6" fmla="*/ 1893131 h 2325769"/>
              <a:gd name="connsiteX7" fmla="*/ 307727 w 2663650"/>
              <a:gd name="connsiteY7" fmla="*/ 1503371 h 2325769"/>
              <a:gd name="connsiteX8" fmla="*/ 7581 w 2663650"/>
              <a:gd name="connsiteY8" fmla="*/ 1077294 h 2325769"/>
              <a:gd name="connsiteX0" fmla="*/ 7581 w 2663650"/>
              <a:gd name="connsiteY0" fmla="*/ 1077294 h 2333589"/>
              <a:gd name="connsiteX1" fmla="*/ 178106 w 2663650"/>
              <a:gd name="connsiteY1" fmla="*/ 441574 h 2333589"/>
              <a:gd name="connsiteX2" fmla="*/ 889818 w 2663650"/>
              <a:gd name="connsiteY2" fmla="*/ 27590 h 2333589"/>
              <a:gd name="connsiteX3" fmla="*/ 2441592 w 2663650"/>
              <a:gd name="connsiteY3" fmla="*/ 142066 h 2333589"/>
              <a:gd name="connsiteX4" fmla="*/ 2629717 w 2663650"/>
              <a:gd name="connsiteY4" fmla="*/ 974189 h 2333589"/>
              <a:gd name="connsiteX5" fmla="*/ 2210874 w 2663650"/>
              <a:gd name="connsiteY5" fmla="*/ 2276683 h 2333589"/>
              <a:gd name="connsiteX6" fmla="*/ 907737 w 2663650"/>
              <a:gd name="connsiteY6" fmla="*/ 1976793 h 2333589"/>
              <a:gd name="connsiteX7" fmla="*/ 307727 w 2663650"/>
              <a:gd name="connsiteY7" fmla="*/ 1503371 h 2333589"/>
              <a:gd name="connsiteX8" fmla="*/ 7581 w 2663650"/>
              <a:gd name="connsiteY8" fmla="*/ 1077294 h 2333589"/>
              <a:gd name="connsiteX0" fmla="*/ 7916 w 2663985"/>
              <a:gd name="connsiteY0" fmla="*/ 1077294 h 2332956"/>
              <a:gd name="connsiteX1" fmla="*/ 178441 w 2663985"/>
              <a:gd name="connsiteY1" fmla="*/ 441574 h 2332956"/>
              <a:gd name="connsiteX2" fmla="*/ 890153 w 2663985"/>
              <a:gd name="connsiteY2" fmla="*/ 27590 h 2332956"/>
              <a:gd name="connsiteX3" fmla="*/ 2441927 w 2663985"/>
              <a:gd name="connsiteY3" fmla="*/ 142066 h 2332956"/>
              <a:gd name="connsiteX4" fmla="*/ 2630052 w 2663985"/>
              <a:gd name="connsiteY4" fmla="*/ 974189 h 2332956"/>
              <a:gd name="connsiteX5" fmla="*/ 2211209 w 2663985"/>
              <a:gd name="connsiteY5" fmla="*/ 2276683 h 2332956"/>
              <a:gd name="connsiteX6" fmla="*/ 908072 w 2663985"/>
              <a:gd name="connsiteY6" fmla="*/ 1976793 h 2332956"/>
              <a:gd name="connsiteX7" fmla="*/ 43530 w 2663985"/>
              <a:gd name="connsiteY7" fmla="*/ 1541984 h 2332956"/>
              <a:gd name="connsiteX8" fmla="*/ 7916 w 2663985"/>
              <a:gd name="connsiteY8" fmla="*/ 1077294 h 2332956"/>
              <a:gd name="connsiteX0" fmla="*/ 4100 w 2660169"/>
              <a:gd name="connsiteY0" fmla="*/ 1077294 h 2331425"/>
              <a:gd name="connsiteX1" fmla="*/ 174625 w 2660169"/>
              <a:gd name="connsiteY1" fmla="*/ 441574 h 2331425"/>
              <a:gd name="connsiteX2" fmla="*/ 886337 w 2660169"/>
              <a:gd name="connsiteY2" fmla="*/ 27590 h 2331425"/>
              <a:gd name="connsiteX3" fmla="*/ 2438111 w 2660169"/>
              <a:gd name="connsiteY3" fmla="*/ 142066 h 2331425"/>
              <a:gd name="connsiteX4" fmla="*/ 2626236 w 2660169"/>
              <a:gd name="connsiteY4" fmla="*/ 974189 h 2331425"/>
              <a:gd name="connsiteX5" fmla="*/ 2207393 w 2660169"/>
              <a:gd name="connsiteY5" fmla="*/ 2276683 h 2331425"/>
              <a:gd name="connsiteX6" fmla="*/ 904256 w 2660169"/>
              <a:gd name="connsiteY6" fmla="*/ 1976793 h 2331425"/>
              <a:gd name="connsiteX7" fmla="*/ 250260 w 2660169"/>
              <a:gd name="connsiteY7" fmla="*/ 1638517 h 2331425"/>
              <a:gd name="connsiteX8" fmla="*/ 4100 w 2660169"/>
              <a:gd name="connsiteY8" fmla="*/ 1077294 h 2331425"/>
              <a:gd name="connsiteX0" fmla="*/ 29893 w 2685962"/>
              <a:gd name="connsiteY0" fmla="*/ 1077294 h 2331029"/>
              <a:gd name="connsiteX1" fmla="*/ 200418 w 2685962"/>
              <a:gd name="connsiteY1" fmla="*/ 441574 h 2331029"/>
              <a:gd name="connsiteX2" fmla="*/ 912130 w 2685962"/>
              <a:gd name="connsiteY2" fmla="*/ 27590 h 2331029"/>
              <a:gd name="connsiteX3" fmla="*/ 2463904 w 2685962"/>
              <a:gd name="connsiteY3" fmla="*/ 142066 h 2331029"/>
              <a:gd name="connsiteX4" fmla="*/ 2652029 w 2685962"/>
              <a:gd name="connsiteY4" fmla="*/ 974189 h 2331029"/>
              <a:gd name="connsiteX5" fmla="*/ 2233186 w 2685962"/>
              <a:gd name="connsiteY5" fmla="*/ 2276683 h 2331029"/>
              <a:gd name="connsiteX6" fmla="*/ 930049 w 2685962"/>
              <a:gd name="connsiteY6" fmla="*/ 1976793 h 2331029"/>
              <a:gd name="connsiteX7" fmla="*/ 648557 w 2685962"/>
              <a:gd name="connsiteY7" fmla="*/ 1664259 h 2331029"/>
              <a:gd name="connsiteX8" fmla="*/ 29893 w 2685962"/>
              <a:gd name="connsiteY8" fmla="*/ 1077294 h 2331029"/>
              <a:gd name="connsiteX0" fmla="*/ 29893 w 2685962"/>
              <a:gd name="connsiteY0" fmla="*/ 1077294 h 2343495"/>
              <a:gd name="connsiteX1" fmla="*/ 200418 w 2685962"/>
              <a:gd name="connsiteY1" fmla="*/ 441574 h 2343495"/>
              <a:gd name="connsiteX2" fmla="*/ 912130 w 2685962"/>
              <a:gd name="connsiteY2" fmla="*/ 27590 h 2343495"/>
              <a:gd name="connsiteX3" fmla="*/ 2463904 w 2685962"/>
              <a:gd name="connsiteY3" fmla="*/ 142066 h 2343495"/>
              <a:gd name="connsiteX4" fmla="*/ 2652029 w 2685962"/>
              <a:gd name="connsiteY4" fmla="*/ 974189 h 2343495"/>
              <a:gd name="connsiteX5" fmla="*/ 2233186 w 2685962"/>
              <a:gd name="connsiteY5" fmla="*/ 2276683 h 2343495"/>
              <a:gd name="connsiteX6" fmla="*/ 1475309 w 2685962"/>
              <a:gd name="connsiteY6" fmla="*/ 2079762 h 2343495"/>
              <a:gd name="connsiteX7" fmla="*/ 648557 w 2685962"/>
              <a:gd name="connsiteY7" fmla="*/ 1664259 h 2343495"/>
              <a:gd name="connsiteX8" fmla="*/ 29893 w 2685962"/>
              <a:gd name="connsiteY8" fmla="*/ 1077294 h 2343495"/>
              <a:gd name="connsiteX0" fmla="*/ 39255 w 2695324"/>
              <a:gd name="connsiteY0" fmla="*/ 1077294 h 2343353"/>
              <a:gd name="connsiteX1" fmla="*/ 209780 w 2695324"/>
              <a:gd name="connsiteY1" fmla="*/ 441574 h 2343353"/>
              <a:gd name="connsiteX2" fmla="*/ 921492 w 2695324"/>
              <a:gd name="connsiteY2" fmla="*/ 27590 h 2343353"/>
              <a:gd name="connsiteX3" fmla="*/ 2473266 w 2695324"/>
              <a:gd name="connsiteY3" fmla="*/ 142066 h 2343353"/>
              <a:gd name="connsiteX4" fmla="*/ 2661391 w 2695324"/>
              <a:gd name="connsiteY4" fmla="*/ 974189 h 2343353"/>
              <a:gd name="connsiteX5" fmla="*/ 2242548 w 2695324"/>
              <a:gd name="connsiteY5" fmla="*/ 2276683 h 2343353"/>
              <a:gd name="connsiteX6" fmla="*/ 1484671 w 2695324"/>
              <a:gd name="connsiteY6" fmla="*/ 2079762 h 2343353"/>
              <a:gd name="connsiteX7" fmla="*/ 787486 w 2695324"/>
              <a:gd name="connsiteY7" fmla="*/ 1670695 h 2343353"/>
              <a:gd name="connsiteX8" fmla="*/ 39255 w 2695324"/>
              <a:gd name="connsiteY8" fmla="*/ 1077294 h 2343353"/>
              <a:gd name="connsiteX0" fmla="*/ 90302 w 2746371"/>
              <a:gd name="connsiteY0" fmla="*/ 1077294 h 2343353"/>
              <a:gd name="connsiteX1" fmla="*/ 260827 w 2746371"/>
              <a:gd name="connsiteY1" fmla="*/ 441574 h 2343353"/>
              <a:gd name="connsiteX2" fmla="*/ 972539 w 2746371"/>
              <a:gd name="connsiteY2" fmla="*/ 27590 h 2343353"/>
              <a:gd name="connsiteX3" fmla="*/ 2524313 w 2746371"/>
              <a:gd name="connsiteY3" fmla="*/ 142066 h 2343353"/>
              <a:gd name="connsiteX4" fmla="*/ 2712438 w 2746371"/>
              <a:gd name="connsiteY4" fmla="*/ 974189 h 2343353"/>
              <a:gd name="connsiteX5" fmla="*/ 2293595 w 2746371"/>
              <a:gd name="connsiteY5" fmla="*/ 2276683 h 2343353"/>
              <a:gd name="connsiteX6" fmla="*/ 1535718 w 2746371"/>
              <a:gd name="connsiteY6" fmla="*/ 2079762 h 2343353"/>
              <a:gd name="connsiteX7" fmla="*/ 90302 w 2746371"/>
              <a:gd name="connsiteY7" fmla="*/ 1077294 h 2343353"/>
              <a:gd name="connsiteX0" fmla="*/ 90302 w 2747937"/>
              <a:gd name="connsiteY0" fmla="*/ 1077294 h 2322666"/>
              <a:gd name="connsiteX1" fmla="*/ 260827 w 2747937"/>
              <a:gd name="connsiteY1" fmla="*/ 441574 h 2322666"/>
              <a:gd name="connsiteX2" fmla="*/ 972539 w 2747937"/>
              <a:gd name="connsiteY2" fmla="*/ 27590 h 2322666"/>
              <a:gd name="connsiteX3" fmla="*/ 2524313 w 2747937"/>
              <a:gd name="connsiteY3" fmla="*/ 142066 h 2322666"/>
              <a:gd name="connsiteX4" fmla="*/ 2712438 w 2747937"/>
              <a:gd name="connsiteY4" fmla="*/ 974189 h 2322666"/>
              <a:gd name="connsiteX5" fmla="*/ 2272001 w 2747937"/>
              <a:gd name="connsiteY5" fmla="*/ 2231634 h 2322666"/>
              <a:gd name="connsiteX6" fmla="*/ 1535718 w 2747937"/>
              <a:gd name="connsiteY6" fmla="*/ 2079762 h 2322666"/>
              <a:gd name="connsiteX7" fmla="*/ 90302 w 2747937"/>
              <a:gd name="connsiteY7" fmla="*/ 1077294 h 2322666"/>
              <a:gd name="connsiteX0" fmla="*/ 90302 w 2629939"/>
              <a:gd name="connsiteY0" fmla="*/ 1077294 h 2322666"/>
              <a:gd name="connsiteX1" fmla="*/ 260827 w 2629939"/>
              <a:gd name="connsiteY1" fmla="*/ 441574 h 2322666"/>
              <a:gd name="connsiteX2" fmla="*/ 972539 w 2629939"/>
              <a:gd name="connsiteY2" fmla="*/ 27590 h 2322666"/>
              <a:gd name="connsiteX3" fmla="*/ 2524313 w 2629939"/>
              <a:gd name="connsiteY3" fmla="*/ 142066 h 2322666"/>
              <a:gd name="connsiteX4" fmla="*/ 2377724 w 2629939"/>
              <a:gd name="connsiteY4" fmla="*/ 1032109 h 2322666"/>
              <a:gd name="connsiteX5" fmla="*/ 2272001 w 2629939"/>
              <a:gd name="connsiteY5" fmla="*/ 2231634 h 2322666"/>
              <a:gd name="connsiteX6" fmla="*/ 1535718 w 2629939"/>
              <a:gd name="connsiteY6" fmla="*/ 2079762 h 2322666"/>
              <a:gd name="connsiteX7" fmla="*/ 90302 w 2629939"/>
              <a:gd name="connsiteY7" fmla="*/ 1077294 h 2322666"/>
              <a:gd name="connsiteX0" fmla="*/ 90302 w 2495386"/>
              <a:gd name="connsiteY0" fmla="*/ 1099622 h 2344994"/>
              <a:gd name="connsiteX1" fmla="*/ 260827 w 2495386"/>
              <a:gd name="connsiteY1" fmla="*/ 463902 h 2344994"/>
              <a:gd name="connsiteX2" fmla="*/ 972539 w 2495386"/>
              <a:gd name="connsiteY2" fmla="*/ 49918 h 2344994"/>
              <a:gd name="connsiteX3" fmla="*/ 2340760 w 2495386"/>
              <a:gd name="connsiteY3" fmla="*/ 112910 h 2344994"/>
              <a:gd name="connsiteX4" fmla="*/ 2377724 w 2495386"/>
              <a:gd name="connsiteY4" fmla="*/ 1054437 h 2344994"/>
              <a:gd name="connsiteX5" fmla="*/ 2272001 w 2495386"/>
              <a:gd name="connsiteY5" fmla="*/ 2253962 h 2344994"/>
              <a:gd name="connsiteX6" fmla="*/ 1535718 w 2495386"/>
              <a:gd name="connsiteY6" fmla="*/ 2102090 h 2344994"/>
              <a:gd name="connsiteX7" fmla="*/ 90302 w 2495386"/>
              <a:gd name="connsiteY7" fmla="*/ 1099622 h 2344994"/>
              <a:gd name="connsiteX0" fmla="*/ 90302 w 2496352"/>
              <a:gd name="connsiteY0" fmla="*/ 1099622 h 2418880"/>
              <a:gd name="connsiteX1" fmla="*/ 260827 w 2496352"/>
              <a:gd name="connsiteY1" fmla="*/ 463902 h 2418880"/>
              <a:gd name="connsiteX2" fmla="*/ 972539 w 2496352"/>
              <a:gd name="connsiteY2" fmla="*/ 49918 h 2418880"/>
              <a:gd name="connsiteX3" fmla="*/ 2340760 w 2496352"/>
              <a:gd name="connsiteY3" fmla="*/ 112910 h 2418880"/>
              <a:gd name="connsiteX4" fmla="*/ 2377724 w 2496352"/>
              <a:gd name="connsiteY4" fmla="*/ 1054437 h 2418880"/>
              <a:gd name="connsiteX5" fmla="*/ 1980476 w 2496352"/>
              <a:gd name="connsiteY5" fmla="*/ 2344060 h 2418880"/>
              <a:gd name="connsiteX6" fmla="*/ 1535718 w 2496352"/>
              <a:gd name="connsiteY6" fmla="*/ 2102090 h 2418880"/>
              <a:gd name="connsiteX7" fmla="*/ 90302 w 2496352"/>
              <a:gd name="connsiteY7" fmla="*/ 1099622 h 2418880"/>
              <a:gd name="connsiteX0" fmla="*/ 90302 w 2496352"/>
              <a:gd name="connsiteY0" fmla="*/ 1099622 h 2344060"/>
              <a:gd name="connsiteX1" fmla="*/ 260827 w 2496352"/>
              <a:gd name="connsiteY1" fmla="*/ 463902 h 2344060"/>
              <a:gd name="connsiteX2" fmla="*/ 972539 w 2496352"/>
              <a:gd name="connsiteY2" fmla="*/ 49918 h 2344060"/>
              <a:gd name="connsiteX3" fmla="*/ 2340760 w 2496352"/>
              <a:gd name="connsiteY3" fmla="*/ 112910 h 2344060"/>
              <a:gd name="connsiteX4" fmla="*/ 2377724 w 2496352"/>
              <a:gd name="connsiteY4" fmla="*/ 1054437 h 2344060"/>
              <a:gd name="connsiteX5" fmla="*/ 1980476 w 2496352"/>
              <a:gd name="connsiteY5" fmla="*/ 2344060 h 2344060"/>
              <a:gd name="connsiteX6" fmla="*/ 1535718 w 2496352"/>
              <a:gd name="connsiteY6" fmla="*/ 2102090 h 2344060"/>
              <a:gd name="connsiteX7" fmla="*/ 90302 w 2496352"/>
              <a:gd name="connsiteY7" fmla="*/ 1099622 h 2344060"/>
              <a:gd name="connsiteX0" fmla="*/ 90302 w 2496352"/>
              <a:gd name="connsiteY0" fmla="*/ 1099622 h 2344060"/>
              <a:gd name="connsiteX1" fmla="*/ 260827 w 2496352"/>
              <a:gd name="connsiteY1" fmla="*/ 463902 h 2344060"/>
              <a:gd name="connsiteX2" fmla="*/ 972539 w 2496352"/>
              <a:gd name="connsiteY2" fmla="*/ 49918 h 2344060"/>
              <a:gd name="connsiteX3" fmla="*/ 2340760 w 2496352"/>
              <a:gd name="connsiteY3" fmla="*/ 112910 h 2344060"/>
              <a:gd name="connsiteX4" fmla="*/ 2377724 w 2496352"/>
              <a:gd name="connsiteY4" fmla="*/ 1054437 h 2344060"/>
              <a:gd name="connsiteX5" fmla="*/ 1980476 w 2496352"/>
              <a:gd name="connsiteY5" fmla="*/ 2344060 h 2344060"/>
              <a:gd name="connsiteX6" fmla="*/ 1535718 w 2496352"/>
              <a:gd name="connsiteY6" fmla="*/ 2102090 h 2344060"/>
              <a:gd name="connsiteX7" fmla="*/ 90302 w 2496352"/>
              <a:gd name="connsiteY7" fmla="*/ 1099622 h 2344060"/>
              <a:gd name="connsiteX0" fmla="*/ 71256 w 2477306"/>
              <a:gd name="connsiteY0" fmla="*/ 1099622 h 2370736"/>
              <a:gd name="connsiteX1" fmla="*/ 241781 w 2477306"/>
              <a:gd name="connsiteY1" fmla="*/ 463902 h 2370736"/>
              <a:gd name="connsiteX2" fmla="*/ 953493 w 2477306"/>
              <a:gd name="connsiteY2" fmla="*/ 49918 h 2370736"/>
              <a:gd name="connsiteX3" fmla="*/ 2321714 w 2477306"/>
              <a:gd name="connsiteY3" fmla="*/ 112910 h 2370736"/>
              <a:gd name="connsiteX4" fmla="*/ 2358678 w 2477306"/>
              <a:gd name="connsiteY4" fmla="*/ 1054437 h 2370736"/>
              <a:gd name="connsiteX5" fmla="*/ 1961430 w 2477306"/>
              <a:gd name="connsiteY5" fmla="*/ 2344060 h 2370736"/>
              <a:gd name="connsiteX6" fmla="*/ 1257539 w 2477306"/>
              <a:gd name="connsiteY6" fmla="*/ 2308027 h 2370736"/>
              <a:gd name="connsiteX7" fmla="*/ 71256 w 2477306"/>
              <a:gd name="connsiteY7" fmla="*/ 1099622 h 2370736"/>
              <a:gd name="connsiteX0" fmla="*/ 71256 w 2477306"/>
              <a:gd name="connsiteY0" fmla="*/ 1022633 h 2293747"/>
              <a:gd name="connsiteX1" fmla="*/ 241781 w 2477306"/>
              <a:gd name="connsiteY1" fmla="*/ 386913 h 2293747"/>
              <a:gd name="connsiteX2" fmla="*/ 1261214 w 2477306"/>
              <a:gd name="connsiteY2" fmla="*/ 346190 h 2293747"/>
              <a:gd name="connsiteX3" fmla="*/ 2321714 w 2477306"/>
              <a:gd name="connsiteY3" fmla="*/ 35921 h 2293747"/>
              <a:gd name="connsiteX4" fmla="*/ 2358678 w 2477306"/>
              <a:gd name="connsiteY4" fmla="*/ 977448 h 2293747"/>
              <a:gd name="connsiteX5" fmla="*/ 1961430 w 2477306"/>
              <a:gd name="connsiteY5" fmla="*/ 2267071 h 2293747"/>
              <a:gd name="connsiteX6" fmla="*/ 1257539 w 2477306"/>
              <a:gd name="connsiteY6" fmla="*/ 2231038 h 2293747"/>
              <a:gd name="connsiteX7" fmla="*/ 71256 w 2477306"/>
              <a:gd name="connsiteY7" fmla="*/ 1022633 h 2293747"/>
              <a:gd name="connsiteX0" fmla="*/ 66780 w 2472830"/>
              <a:gd name="connsiteY0" fmla="*/ 1066256 h 2337370"/>
              <a:gd name="connsiteX1" fmla="*/ 253501 w 2472830"/>
              <a:gd name="connsiteY1" fmla="*/ 31532 h 2337370"/>
              <a:gd name="connsiteX2" fmla="*/ 1256738 w 2472830"/>
              <a:gd name="connsiteY2" fmla="*/ 389813 h 2337370"/>
              <a:gd name="connsiteX3" fmla="*/ 2317238 w 2472830"/>
              <a:gd name="connsiteY3" fmla="*/ 79544 h 2337370"/>
              <a:gd name="connsiteX4" fmla="*/ 2354202 w 2472830"/>
              <a:gd name="connsiteY4" fmla="*/ 1021071 h 2337370"/>
              <a:gd name="connsiteX5" fmla="*/ 1956954 w 2472830"/>
              <a:gd name="connsiteY5" fmla="*/ 2310694 h 2337370"/>
              <a:gd name="connsiteX6" fmla="*/ 1253063 w 2472830"/>
              <a:gd name="connsiteY6" fmla="*/ 2274661 h 2337370"/>
              <a:gd name="connsiteX7" fmla="*/ 66780 w 2472830"/>
              <a:gd name="connsiteY7" fmla="*/ 1066256 h 2337370"/>
              <a:gd name="connsiteX0" fmla="*/ 66780 w 2511654"/>
              <a:gd name="connsiteY0" fmla="*/ 1080412 h 2351526"/>
              <a:gd name="connsiteX1" fmla="*/ 253501 w 2511654"/>
              <a:gd name="connsiteY1" fmla="*/ 45688 h 2351526"/>
              <a:gd name="connsiteX2" fmla="*/ 1256738 w 2511654"/>
              <a:gd name="connsiteY2" fmla="*/ 403969 h 2351526"/>
              <a:gd name="connsiteX3" fmla="*/ 2371224 w 2511654"/>
              <a:gd name="connsiteY3" fmla="*/ 29344 h 2351526"/>
              <a:gd name="connsiteX4" fmla="*/ 2354202 w 2511654"/>
              <a:gd name="connsiteY4" fmla="*/ 1035227 h 2351526"/>
              <a:gd name="connsiteX5" fmla="*/ 1956954 w 2511654"/>
              <a:gd name="connsiteY5" fmla="*/ 2324850 h 2351526"/>
              <a:gd name="connsiteX6" fmla="*/ 1253063 w 2511654"/>
              <a:gd name="connsiteY6" fmla="*/ 2288817 h 2351526"/>
              <a:gd name="connsiteX7" fmla="*/ 66780 w 2511654"/>
              <a:gd name="connsiteY7" fmla="*/ 1080412 h 2351526"/>
              <a:gd name="connsiteX0" fmla="*/ 66780 w 2520764"/>
              <a:gd name="connsiteY0" fmla="*/ 1080412 h 2537223"/>
              <a:gd name="connsiteX1" fmla="*/ 253501 w 2520764"/>
              <a:gd name="connsiteY1" fmla="*/ 45688 h 2537223"/>
              <a:gd name="connsiteX2" fmla="*/ 1256738 w 2520764"/>
              <a:gd name="connsiteY2" fmla="*/ 403969 h 2537223"/>
              <a:gd name="connsiteX3" fmla="*/ 2371224 w 2520764"/>
              <a:gd name="connsiteY3" fmla="*/ 29344 h 2537223"/>
              <a:gd name="connsiteX4" fmla="*/ 2354202 w 2520764"/>
              <a:gd name="connsiteY4" fmla="*/ 1035227 h 2537223"/>
              <a:gd name="connsiteX5" fmla="*/ 1746408 w 2520764"/>
              <a:gd name="connsiteY5" fmla="*/ 2537223 h 2537223"/>
              <a:gd name="connsiteX6" fmla="*/ 1253063 w 2520764"/>
              <a:gd name="connsiteY6" fmla="*/ 2288817 h 2537223"/>
              <a:gd name="connsiteX7" fmla="*/ 66780 w 2520764"/>
              <a:gd name="connsiteY7" fmla="*/ 1080412 h 2537223"/>
              <a:gd name="connsiteX0" fmla="*/ 67731 w 2521715"/>
              <a:gd name="connsiteY0" fmla="*/ 1080412 h 2537223"/>
              <a:gd name="connsiteX1" fmla="*/ 254452 w 2521715"/>
              <a:gd name="connsiteY1" fmla="*/ 45688 h 2537223"/>
              <a:gd name="connsiteX2" fmla="*/ 1257689 w 2521715"/>
              <a:gd name="connsiteY2" fmla="*/ 403969 h 2537223"/>
              <a:gd name="connsiteX3" fmla="*/ 2372175 w 2521715"/>
              <a:gd name="connsiteY3" fmla="*/ 29344 h 2537223"/>
              <a:gd name="connsiteX4" fmla="*/ 2355153 w 2521715"/>
              <a:gd name="connsiteY4" fmla="*/ 1035227 h 2537223"/>
              <a:gd name="connsiteX5" fmla="*/ 1747359 w 2521715"/>
              <a:gd name="connsiteY5" fmla="*/ 2537223 h 2537223"/>
              <a:gd name="connsiteX6" fmla="*/ 1267103 w 2521715"/>
              <a:gd name="connsiteY6" fmla="*/ 2319557 h 2537223"/>
              <a:gd name="connsiteX7" fmla="*/ 67731 w 2521715"/>
              <a:gd name="connsiteY7" fmla="*/ 1080412 h 2537223"/>
              <a:gd name="connsiteX0" fmla="*/ 102837 w 2556821"/>
              <a:gd name="connsiteY0" fmla="*/ 1080412 h 2537263"/>
              <a:gd name="connsiteX1" fmla="*/ 289558 w 2556821"/>
              <a:gd name="connsiteY1" fmla="*/ 45688 h 2537263"/>
              <a:gd name="connsiteX2" fmla="*/ 1292795 w 2556821"/>
              <a:gd name="connsiteY2" fmla="*/ 403969 h 2537263"/>
              <a:gd name="connsiteX3" fmla="*/ 2407281 w 2556821"/>
              <a:gd name="connsiteY3" fmla="*/ 29344 h 2537263"/>
              <a:gd name="connsiteX4" fmla="*/ 2390259 w 2556821"/>
              <a:gd name="connsiteY4" fmla="*/ 1035227 h 2537263"/>
              <a:gd name="connsiteX5" fmla="*/ 1782465 w 2556821"/>
              <a:gd name="connsiteY5" fmla="*/ 2537223 h 2537263"/>
              <a:gd name="connsiteX6" fmla="*/ 102837 w 2556821"/>
              <a:gd name="connsiteY6" fmla="*/ 1080412 h 2537263"/>
              <a:gd name="connsiteX0" fmla="*/ 63904 w 2517888"/>
              <a:gd name="connsiteY0" fmla="*/ 1423954 h 2880807"/>
              <a:gd name="connsiteX1" fmla="*/ 424635 w 2517888"/>
              <a:gd name="connsiteY1" fmla="*/ 20841 h 2880807"/>
              <a:gd name="connsiteX2" fmla="*/ 1253862 w 2517888"/>
              <a:gd name="connsiteY2" fmla="*/ 747511 h 2880807"/>
              <a:gd name="connsiteX3" fmla="*/ 2368348 w 2517888"/>
              <a:gd name="connsiteY3" fmla="*/ 372886 h 2880807"/>
              <a:gd name="connsiteX4" fmla="*/ 2351326 w 2517888"/>
              <a:gd name="connsiteY4" fmla="*/ 1378769 h 2880807"/>
              <a:gd name="connsiteX5" fmla="*/ 1743532 w 2517888"/>
              <a:gd name="connsiteY5" fmla="*/ 2880765 h 2880807"/>
              <a:gd name="connsiteX6" fmla="*/ 63904 w 2517888"/>
              <a:gd name="connsiteY6" fmla="*/ 1423954 h 2880807"/>
              <a:gd name="connsiteX0" fmla="*/ 63904 w 2352060"/>
              <a:gd name="connsiteY0" fmla="*/ 1422831 h 2879684"/>
              <a:gd name="connsiteX1" fmla="*/ 424635 w 2352060"/>
              <a:gd name="connsiteY1" fmla="*/ 19718 h 2879684"/>
              <a:gd name="connsiteX2" fmla="*/ 1253862 w 2352060"/>
              <a:gd name="connsiteY2" fmla="*/ 746388 h 2879684"/>
              <a:gd name="connsiteX3" fmla="*/ 1837909 w 2352060"/>
              <a:gd name="connsiteY3" fmla="*/ 39340 h 2879684"/>
              <a:gd name="connsiteX4" fmla="*/ 2351326 w 2352060"/>
              <a:gd name="connsiteY4" fmla="*/ 1377646 h 2879684"/>
              <a:gd name="connsiteX5" fmla="*/ 1743532 w 2352060"/>
              <a:gd name="connsiteY5" fmla="*/ 2879642 h 2879684"/>
              <a:gd name="connsiteX6" fmla="*/ 63904 w 2352060"/>
              <a:gd name="connsiteY6" fmla="*/ 1422831 h 2879684"/>
              <a:gd name="connsiteX0" fmla="*/ 63904 w 2352060"/>
              <a:gd name="connsiteY0" fmla="*/ 1430604 h 2887457"/>
              <a:gd name="connsiteX1" fmla="*/ 424635 w 2352060"/>
              <a:gd name="connsiteY1" fmla="*/ 27491 h 2887457"/>
              <a:gd name="connsiteX2" fmla="*/ 1220484 w 2352060"/>
              <a:gd name="connsiteY2" fmla="*/ 472808 h 2887457"/>
              <a:gd name="connsiteX3" fmla="*/ 1837909 w 2352060"/>
              <a:gd name="connsiteY3" fmla="*/ 47113 h 2887457"/>
              <a:gd name="connsiteX4" fmla="*/ 2351326 w 2352060"/>
              <a:gd name="connsiteY4" fmla="*/ 1385419 h 2887457"/>
              <a:gd name="connsiteX5" fmla="*/ 1743532 w 2352060"/>
              <a:gd name="connsiteY5" fmla="*/ 2887415 h 2887457"/>
              <a:gd name="connsiteX6" fmla="*/ 63904 w 2352060"/>
              <a:gd name="connsiteY6" fmla="*/ 1430604 h 2887457"/>
              <a:gd name="connsiteX0" fmla="*/ 63904 w 2352060"/>
              <a:gd name="connsiteY0" fmla="*/ 1446117 h 2902970"/>
              <a:gd name="connsiteX1" fmla="*/ 424635 w 2352060"/>
              <a:gd name="connsiteY1" fmla="*/ 43004 h 2902970"/>
              <a:gd name="connsiteX2" fmla="*/ 1161293 w 2352060"/>
              <a:gd name="connsiteY2" fmla="*/ 230429 h 2902970"/>
              <a:gd name="connsiteX3" fmla="*/ 1837909 w 2352060"/>
              <a:gd name="connsiteY3" fmla="*/ 62626 h 2902970"/>
              <a:gd name="connsiteX4" fmla="*/ 2351326 w 2352060"/>
              <a:gd name="connsiteY4" fmla="*/ 1400932 h 2902970"/>
              <a:gd name="connsiteX5" fmla="*/ 1743532 w 2352060"/>
              <a:gd name="connsiteY5" fmla="*/ 2902928 h 2902970"/>
              <a:gd name="connsiteX6" fmla="*/ 63904 w 2352060"/>
              <a:gd name="connsiteY6" fmla="*/ 1446117 h 2902970"/>
              <a:gd name="connsiteX0" fmla="*/ 99988 w 2170388"/>
              <a:gd name="connsiteY0" fmla="*/ 1380532 h 2902968"/>
              <a:gd name="connsiteX1" fmla="*/ 242963 w 2170388"/>
              <a:gd name="connsiteY1" fmla="*/ 43004 h 2902968"/>
              <a:gd name="connsiteX2" fmla="*/ 979621 w 2170388"/>
              <a:gd name="connsiteY2" fmla="*/ 230429 h 2902968"/>
              <a:gd name="connsiteX3" fmla="*/ 1656237 w 2170388"/>
              <a:gd name="connsiteY3" fmla="*/ 62626 h 2902968"/>
              <a:gd name="connsiteX4" fmla="*/ 2169654 w 2170388"/>
              <a:gd name="connsiteY4" fmla="*/ 1400932 h 2902968"/>
              <a:gd name="connsiteX5" fmla="*/ 1561860 w 2170388"/>
              <a:gd name="connsiteY5" fmla="*/ 2902928 h 2902968"/>
              <a:gd name="connsiteX6" fmla="*/ 99988 w 2170388"/>
              <a:gd name="connsiteY6" fmla="*/ 1380532 h 290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388" h="2902968">
                <a:moveTo>
                  <a:pt x="99988" y="1380532"/>
                </a:moveTo>
                <a:cubicBezTo>
                  <a:pt x="-119828" y="903878"/>
                  <a:pt x="66113" y="204629"/>
                  <a:pt x="242963" y="43004"/>
                </a:cubicBezTo>
                <a:cubicBezTo>
                  <a:pt x="419813" y="-118621"/>
                  <a:pt x="744075" y="227159"/>
                  <a:pt x="979621" y="230429"/>
                </a:cubicBezTo>
                <a:cubicBezTo>
                  <a:pt x="1215167" y="233699"/>
                  <a:pt x="1366254" y="-95140"/>
                  <a:pt x="1656237" y="62626"/>
                </a:cubicBezTo>
                <a:cubicBezTo>
                  <a:pt x="1946220" y="220393"/>
                  <a:pt x="2185383" y="927548"/>
                  <a:pt x="2169654" y="1400932"/>
                </a:cubicBezTo>
                <a:cubicBezTo>
                  <a:pt x="2153925" y="1874316"/>
                  <a:pt x="1768150" y="2429056"/>
                  <a:pt x="1561860" y="2902928"/>
                </a:cubicBezTo>
                <a:cubicBezTo>
                  <a:pt x="1180623" y="2910459"/>
                  <a:pt x="319804" y="1857186"/>
                  <a:pt x="99988" y="1380532"/>
                </a:cubicBezTo>
                <a:close/>
              </a:path>
            </a:pathLst>
          </a:custGeom>
          <a:blipFill dpi="0" rotWithShape="0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01600">
              <a:srgbClr val="2E3D6B">
                <a:alpha val="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76536" y="2364464"/>
            <a:ext cx="2629307" cy="2616511"/>
            <a:chOff x="1035540" y="3421080"/>
            <a:chExt cx="2629307" cy="2465952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0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21743411-10C3-A544-AC45-EF799F0E35C2}"/>
                    </a:ext>
                  </a:extLst>
                </p14:cNvPr>
                <p14:cNvContentPartPr/>
                <p14:nvPr/>
              </p14:nvContentPartPr>
              <p14:xfrm>
                <a:off x="1402020" y="3528720"/>
                <a:ext cx="360" cy="360"/>
              </p14:xfrm>
            </p:contentPart>
          </mc:Choice>
          <mc:Fallback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xmlns="" id="{21743411-10C3-A544-AC45-EF799F0E35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4020" y="342108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2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E563F1A2-44C6-244B-A107-95E435B417EB}"/>
                    </a:ext>
                  </a:extLst>
                </p14:cNvPr>
                <p14:cNvContentPartPr/>
                <p14:nvPr/>
              </p14:nvContentPartPr>
              <p14:xfrm>
                <a:off x="1216980" y="3728880"/>
                <a:ext cx="360" cy="360"/>
              </p14:xfrm>
            </p:contentPart>
          </mc:Choice>
          <mc:Fallback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xmlns="" id="{E563F1A2-44C6-244B-A107-95E435B417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9340" y="36212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1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E77DD8EE-B004-4B4F-93EA-E54E856DF1E0}"/>
                    </a:ext>
                  </a:extLst>
                </p14:cNvPr>
                <p14:cNvContentPartPr/>
                <p14:nvPr/>
              </p14:nvContentPartPr>
              <p14:xfrm>
                <a:off x="1053180" y="3574080"/>
                <a:ext cx="360" cy="3240"/>
              </p14:xfrm>
            </p:contentPart>
          </mc:Choice>
          <mc:Fallback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xmlns="" id="{E77DD8EE-B004-4B4F-93EA-E54E856DF1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5540" y="3466080"/>
                  <a:ext cx="36000" cy="218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Прямоугольник 2"/>
            <p:cNvSpPr/>
            <p:nvPr/>
          </p:nvSpPr>
          <p:spPr>
            <a:xfrm>
              <a:off x="1980435" y="3837240"/>
              <a:ext cx="1684412" cy="2049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Ярославль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Мышкин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Тутаев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Гаврилов Ям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Рыбинск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Данилов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Пречистое</a:t>
              </a:r>
            </a:p>
            <a:p>
              <a:pPr lvl="0">
                <a:lnSpc>
                  <a:spcPct val="106000"/>
                </a:lnSpc>
                <a:buClr>
                  <a:srgbClr val="2E3D6B"/>
                </a:buClr>
              </a:pPr>
              <a:r>
                <a:rPr lang="ru-RU" sz="1500" b="1" cap="small" dirty="0">
                  <a:solidFill>
                    <a:srgbClr val="0000FF"/>
                  </a:solidFill>
                  <a:latin typeface="GetVoIP Grotesque" panose="020B0A050408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Углич</a:t>
              </a:r>
            </a:p>
          </p:txBody>
        </p:sp>
        <p:sp>
          <p:nvSpPr>
            <p:cNvPr id="28" name="Сердце 27"/>
            <p:cNvSpPr/>
            <p:nvPr/>
          </p:nvSpPr>
          <p:spPr>
            <a:xfrm>
              <a:off x="1724509" y="3936013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Сердце 28"/>
            <p:cNvSpPr/>
            <p:nvPr/>
          </p:nvSpPr>
          <p:spPr>
            <a:xfrm>
              <a:off x="1724509" y="4379926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Сердце 29"/>
            <p:cNvSpPr/>
            <p:nvPr/>
          </p:nvSpPr>
          <p:spPr>
            <a:xfrm>
              <a:off x="1717945" y="4153699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Сердце 30"/>
            <p:cNvSpPr/>
            <p:nvPr/>
          </p:nvSpPr>
          <p:spPr>
            <a:xfrm>
              <a:off x="1734662" y="5064788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Сердце 31"/>
            <p:cNvSpPr/>
            <p:nvPr/>
          </p:nvSpPr>
          <p:spPr>
            <a:xfrm>
              <a:off x="1734662" y="4856405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Сердце 32"/>
            <p:cNvSpPr/>
            <p:nvPr/>
          </p:nvSpPr>
          <p:spPr>
            <a:xfrm>
              <a:off x="1724509" y="4601793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Сердце 35"/>
            <p:cNvSpPr/>
            <p:nvPr/>
          </p:nvSpPr>
          <p:spPr>
            <a:xfrm>
              <a:off x="1734662" y="5318179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Сердце 36"/>
            <p:cNvSpPr/>
            <p:nvPr/>
          </p:nvSpPr>
          <p:spPr>
            <a:xfrm>
              <a:off x="1728785" y="5588368"/>
              <a:ext cx="217714" cy="174171"/>
            </a:xfrm>
            <a:prstGeom prst="hear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1718" y="1699374"/>
            <a:ext cx="287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960" y="1664696"/>
            <a:ext cx="474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участники: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6 до 17 лет и их родители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03" y="2547499"/>
            <a:ext cx="2288296" cy="343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36" y="2870089"/>
            <a:ext cx="3486820" cy="247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215878" y="2861996"/>
            <a:ext cx="2455192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Volga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плыви во всех бассейнах области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EF2C67C-D30B-1649-A467-A245727A216D}"/>
              </a:ext>
            </a:extLst>
          </p:cNvPr>
          <p:cNvSpPr txBox="1"/>
          <p:nvPr/>
        </p:nvSpPr>
        <p:spPr>
          <a:xfrm>
            <a:off x="77219" y="5445224"/>
            <a:ext cx="2095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4200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F2C67C-D30B-1649-A467-A245727A216D}"/>
              </a:ext>
            </a:extLst>
          </p:cNvPr>
          <p:cNvSpPr txBox="1"/>
          <p:nvPr/>
        </p:nvSpPr>
        <p:spPr>
          <a:xfrm>
            <a:off x="3696102" y="5419783"/>
            <a:ext cx="2095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EF2C67C-D30B-1649-A467-A245727A216D}"/>
              </a:ext>
            </a:extLst>
          </p:cNvPr>
          <p:cNvSpPr txBox="1"/>
          <p:nvPr/>
        </p:nvSpPr>
        <p:spPr>
          <a:xfrm>
            <a:off x="2000672" y="5415929"/>
            <a:ext cx="2095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КОМАНД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EF2C67C-D30B-1649-A467-A245727A216D}"/>
              </a:ext>
            </a:extLst>
          </p:cNvPr>
          <p:cNvSpPr txBox="1"/>
          <p:nvPr/>
        </p:nvSpPr>
        <p:spPr>
          <a:xfrm>
            <a:off x="5443474" y="5419783"/>
            <a:ext cx="2095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66351"/>
            <a:ext cx="9906000" cy="299815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96344" y="897900"/>
            <a:ext cx="8912968" cy="1"/>
          </a:xfrm>
          <a:prstGeom prst="line">
            <a:avLst/>
          </a:prstGeom>
          <a:ln w="3175">
            <a:solidFill>
              <a:srgbClr val="483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Проекты\_ЯО\work\Coat_of_Arms_of_Yaroslavl_Oblast_(2011)_without_suppor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34" y="118056"/>
            <a:ext cx="382682" cy="671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51317" y="333188"/>
            <a:ext cx="3744416" cy="380221"/>
          </a:xfrm>
          <a:prstGeom prst="rect">
            <a:avLst/>
          </a:prstGeom>
          <a:noFill/>
        </p:spPr>
        <p:txBody>
          <a:bodyPr wrap="square" lIns="83936" tIns="41968" rIns="83936" bIns="4196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Департамент по физической культуре, спорту и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молодежной политике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955" y="404310"/>
            <a:ext cx="3873612" cy="250955"/>
          </a:xfrm>
          <a:prstGeom prst="rect">
            <a:avLst/>
          </a:prstGeom>
          <a:noFill/>
        </p:spPr>
        <p:txBody>
          <a:bodyPr wrap="square" lIns="83936" tIns="41968" rIns="83936" bIns="4196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Правительство Ярославской области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25" y="122279"/>
            <a:ext cx="720080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102" y="523298"/>
            <a:ext cx="96615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677150" y="6237312"/>
            <a:ext cx="2228850" cy="365125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7019F8-C077-8C46-A08B-3A8076A8CA93}"/>
              </a:ext>
            </a:extLst>
          </p:cNvPr>
          <p:cNvSpPr/>
          <p:nvPr/>
        </p:nvSpPr>
        <p:spPr>
          <a:xfrm>
            <a:off x="180376" y="4220492"/>
            <a:ext cx="5623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F21B93D4-6B26-1C49-9515-A77F163BAD43}"/>
                  </a:ext>
                </a:extLst>
              </p14:cNvPr>
              <p14:cNvContentPartPr/>
              <p14:nvPr/>
            </p14:nvContentPartPr>
            <p14:xfrm>
              <a:off x="5062500" y="3672360"/>
              <a:ext cx="360" cy="360"/>
            </p14:xfrm>
          </p:contentPart>
        </mc:Choice>
        <mc:Fallback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xmlns="" id="{F21B93D4-6B26-1C49-9515-A77F163BAD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500" y="35647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Прямоугольник 21"/>
          <p:cNvSpPr/>
          <p:nvPr/>
        </p:nvSpPr>
        <p:spPr>
          <a:xfrm>
            <a:off x="121102" y="413701"/>
            <a:ext cx="9661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- СПОРТСМЕН!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–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000" b="1" dirty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РОЕКТ, 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НА ПОПУЛЯРИЗАЦИЯ ЗДОРОВОГО ОБРАЗА ЖИЗНИ И ПРИВЛЕЧЕНИЕ ДЕТЕЙ К ЗАНЯТИЯМ ФИЗИЧЕСКОЙ КУЛЬТУРОЙ И СПОРТОМ В ЯРОСЛАВСКОЙ ОБЛАСТИ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6 до 17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algn="just"/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проведения проекта (2018-2019 гг.):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5120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ÐÐ¾Ð»ÐµÐµ Ð´Ð²ÑÑ Ñ Ð¿Ð¾Ð»Ð¾Ð²Ð¸Ð½Ð¾Ð¹ ÑÑÑÑÑ Ð´ÐµÑÐµÐ¹ Ð¿ÑÐ¸Ð½ÑÐ»Ð¸ ÑÑÐ°ÑÑÐ¸Ðµ Ð² IV ÑÐµÑÑÐ¸Ð²Ð°Ð»Ðµ Â«Ð¯ â ÑÐ¿Ð¾ÑÑÑÐ¼ÐµÐ½Â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24" y="3629122"/>
            <a:ext cx="4475355" cy="28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-morozko.ru/wp-content/gallery/yarmarka-sektsij-i-kruzhkov-dlya-detej/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2" y="3672720"/>
            <a:ext cx="4369290" cy="285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gtk.tv/cms/files/resize/325_263_full_1_170a0815e63c45d9f615fa62a5b9a8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13" y="5358810"/>
            <a:ext cx="1757486" cy="14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566351"/>
            <a:ext cx="9906000" cy="299815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96344" y="897900"/>
            <a:ext cx="8912968" cy="1"/>
          </a:xfrm>
          <a:prstGeom prst="line">
            <a:avLst/>
          </a:prstGeom>
          <a:ln w="3175">
            <a:solidFill>
              <a:srgbClr val="483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Проекты\_ЯО\work\Coat_of_Arms_of_Yaroslavl_Oblast_(2011)_without_supporter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34" y="118056"/>
            <a:ext cx="382682" cy="671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51317" y="333188"/>
            <a:ext cx="3744416" cy="380221"/>
          </a:xfrm>
          <a:prstGeom prst="rect">
            <a:avLst/>
          </a:prstGeom>
          <a:noFill/>
        </p:spPr>
        <p:txBody>
          <a:bodyPr wrap="square" lIns="83936" tIns="41968" rIns="83936" bIns="4196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Департамент по физической культуре, спорту и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молодежной политике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955" y="404310"/>
            <a:ext cx="3873612" cy="250955"/>
          </a:xfrm>
          <a:prstGeom prst="rect">
            <a:avLst/>
          </a:prstGeom>
          <a:noFill/>
        </p:spPr>
        <p:txBody>
          <a:bodyPr wrap="square" lIns="83936" tIns="41968" rIns="83936" bIns="4196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Правительство Ярославской области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25" y="122279"/>
            <a:ext cx="720080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102" y="523298"/>
            <a:ext cx="96615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b="1" i="1" dirty="0">
              <a:solidFill>
                <a:srgbClr val="002060"/>
              </a:solidFill>
            </a:endParaRPr>
          </a:p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677150" y="6237312"/>
            <a:ext cx="2228850" cy="365125"/>
          </a:xfrm>
        </p:spPr>
        <p:txBody>
          <a:bodyPr/>
          <a:lstStyle/>
          <a:p>
            <a:fld id="{B19B0651-EE4F-4900-A07F-96A6BFA9D0F0}" type="slidenum">
              <a:rPr lang="ru-RU" sz="1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77019F8-C077-8C46-A08B-3A8076A8CA93}"/>
              </a:ext>
            </a:extLst>
          </p:cNvPr>
          <p:cNvSpPr/>
          <p:nvPr/>
        </p:nvSpPr>
        <p:spPr>
          <a:xfrm>
            <a:off x="180376" y="4220492"/>
            <a:ext cx="5623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F21B93D4-6B26-1C49-9515-A77F163BAD43}"/>
                  </a:ext>
                </a:extLst>
              </p14:cNvPr>
              <p14:cNvContentPartPr/>
              <p14:nvPr/>
            </p14:nvContentPartPr>
            <p14:xfrm>
              <a:off x="5062500" y="3672360"/>
              <a:ext cx="360" cy="360"/>
            </p14:xfrm>
          </p:contentPart>
        </mc:Choice>
        <mc:Fallback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xmlns="" id="{F21B93D4-6B26-1C49-9515-A77F163BAD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500" y="35647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Прямоугольник 21"/>
          <p:cNvSpPr/>
          <p:nvPr/>
        </p:nvSpPr>
        <p:spPr>
          <a:xfrm>
            <a:off x="121102" y="413701"/>
            <a:ext cx="9661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БЕГОМ ПО ЗОЛОТОМУ КОЛЬЦУ» –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000" b="1" dirty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РОЕКТ, </a:t>
            </a:r>
            <a:r>
              <a:rPr lang="ru-RU" sz="2000" b="1" dirty="0" smtClean="0">
                <a:solidFill>
                  <a:srgbClr val="2E3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НА ПОПУЛЯРИЗАЦИЮ И РАЗВИТИЕ БЕГА В ЯРОСЛАВСКОЙ ОБЛАСТИ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юбилейного сезона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забегов в 2019 г.: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городов;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регионов;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40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000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любителей бега.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www.yarregion.ru/newsPics/2018-05-28zk/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500052"/>
            <a:ext cx="4952999" cy="316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avatars.mds.yandex.net/get-zen_doc/26916/pub_5af954b45a104f8cefdf8026_5af954dd9b403c7580d9c500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681"/>
            <a:ext cx="4904567" cy="313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2605" y="4669048"/>
            <a:ext cx="3041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взрослые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4 до 85 лет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Специалист отдела спорта департамента по физической культуре, спорту и молодежной политике Ярославский области</a:t>
            </a:r>
          </a:p>
          <a:p>
            <a:r>
              <a:rPr lang="ru-RU" sz="3200" dirty="0" smtClean="0"/>
              <a:t>Осипчик Антон Андреевич (4852) 400-234 </a:t>
            </a:r>
          </a:p>
          <a:p>
            <a:r>
              <a:rPr lang="en-US" sz="3200" dirty="0" smtClean="0">
                <a:hlinkClick r:id="rId2"/>
              </a:rPr>
              <a:t>osipchikaa@yarregion.ru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407900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5999</TotalTime>
  <Words>329</Words>
  <Application>Microsoft Office PowerPoint</Application>
  <PresentationFormat>Лист A4 (210x297 мм)</PresentationFormat>
  <Paragraphs>141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HDOfficeLightV0</vt:lpstr>
      <vt:lpstr>Тема Office</vt:lpstr>
      <vt:lpstr>1_Тема Office</vt:lpstr>
      <vt:lpstr>Реализация проектов физкультурно-спортивной направленности на территории Ярославской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Шварц Даниил Сергеевич</dc:creator>
  <cp:lastModifiedBy>Бякина Юлия Александровна</cp:lastModifiedBy>
  <cp:revision>650</cp:revision>
  <cp:lastPrinted>2019-05-23T14:32:52Z</cp:lastPrinted>
  <dcterms:created xsi:type="dcterms:W3CDTF">2017-11-23T05:54:06Z</dcterms:created>
  <dcterms:modified xsi:type="dcterms:W3CDTF">2019-11-28T06:33:06Z</dcterms:modified>
</cp:coreProperties>
</file>