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941" autoAdjust="0"/>
  </p:normalViewPr>
  <p:slideViewPr>
    <p:cSldViewPr>
      <p:cViewPr varScale="1">
        <p:scale>
          <a:sx n="91" d="100"/>
          <a:sy n="91" d="100"/>
        </p:scale>
        <p:origin x="-120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0EB25D-2D38-4E71-9D2B-510B8DB9CE62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43DBDA-37B9-48DC-AE79-C3C2FDFA6D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0EB25D-2D38-4E71-9D2B-510B8DB9CE62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43DBDA-37B9-48DC-AE79-C3C2FDFA6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0EB25D-2D38-4E71-9D2B-510B8DB9CE62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43DBDA-37B9-48DC-AE79-C3C2FDFA6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0EB25D-2D38-4E71-9D2B-510B8DB9CE62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43DBDA-37B9-48DC-AE79-C3C2FDFA6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0EB25D-2D38-4E71-9D2B-510B8DB9CE62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43DBDA-37B9-48DC-AE79-C3C2FDFA6D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0EB25D-2D38-4E71-9D2B-510B8DB9CE62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43DBDA-37B9-48DC-AE79-C3C2FDFA6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0EB25D-2D38-4E71-9D2B-510B8DB9CE62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43DBDA-37B9-48DC-AE79-C3C2FDFA6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0EB25D-2D38-4E71-9D2B-510B8DB9CE62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43DBDA-37B9-48DC-AE79-C3C2FDFA6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0EB25D-2D38-4E71-9D2B-510B8DB9CE62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43DBDA-37B9-48DC-AE79-C3C2FDFA6D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0EB25D-2D38-4E71-9D2B-510B8DB9CE62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43DBDA-37B9-48DC-AE79-C3C2FDFA6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0EB25D-2D38-4E71-9D2B-510B8DB9CE62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43DBDA-37B9-48DC-AE79-C3C2FDFA6D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A0EB25D-2D38-4E71-9D2B-510B8DB9CE62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E43DBDA-37B9-48DC-AE79-C3C2FDFA6D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332656"/>
            <a:ext cx="7200800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объединение инструкторов по физической культуре Заволжского района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2492896"/>
            <a:ext cx="74168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«Применение соревновательного  метода в работе со старшими дошкольниками. Организация Летней и Зимней Спартакиад между МДОУ»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2398" y="4725144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 МДОУ «Детский сад №47» Груздева Г.В.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 МДОУ «Детский сад №44» </a:t>
            </a:r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Дедюлина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Л.И.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629480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Ярославль 2020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D:\ЯИРО\РМО ИФКДОО\эмблема\эмблема РМО ИФКДОО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813287" cy="857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685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73834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Спартакиад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822" y="1083687"/>
            <a:ext cx="3816424" cy="214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822" y="4317856"/>
            <a:ext cx="3944041" cy="221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1256" y="1083687"/>
            <a:ext cx="3706320" cy="208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8608" y="4317856"/>
            <a:ext cx="3944040" cy="221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16854" y="62067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№44»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8" y="62067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№97»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6854" y="386104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№47»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1256" y="3861048"/>
            <a:ext cx="3417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№139»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D:\ЯИРО\РМО ИФКДОО\эмблема\эмблема РМО ИФКДОО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214290"/>
            <a:ext cx="745513" cy="785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076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404664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Летняя Спартакиада</a:t>
            </a:r>
          </a:p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Программа:</a:t>
            </a:r>
            <a:endParaRPr lang="ru-RU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2492896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 30 метров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Прыжок в длину с места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Метание мешочка.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1160" y="4437112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команд:</a:t>
            </a:r>
          </a:p>
          <a:p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девочек, 5 мальчиков.</a:t>
            </a:r>
          </a:p>
          <a:p>
            <a:r>
              <a:rPr lang="ru-RU" sz="32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участников 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6-7 лет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D:\ЯИРО\РМО ИФКДОО\эмблема\эмблема РМО ИФКДОО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745513" cy="785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0821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04664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Зимняя Спартакиада</a:t>
            </a:r>
          </a:p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Программа:</a:t>
            </a:r>
            <a:endParaRPr lang="ru-RU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492896"/>
            <a:ext cx="7560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Спринт, бег на лыжах по прямой – 50 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Биатлон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Скелетон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Санный спорт, смешанные пары.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4869160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команд:</a:t>
            </a:r>
          </a:p>
          <a:p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девочки, 4 мальчика</a:t>
            </a:r>
          </a:p>
          <a:p>
            <a:r>
              <a:rPr lang="ru-RU" sz="32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участников 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6-7 лет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D:\ЯИРО\РМО ИФКДОО\эмблема\эмблема РМО ИФКДОО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745513" cy="785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9127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700808"/>
            <a:ext cx="64807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  <a:endParaRPr lang="ru-RU" sz="8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D:\ЯИРО\РМО ИФКДОО\эмблема\эмблема РМО ИФКДОО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745513" cy="785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783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</TotalTime>
  <Words>160</Words>
  <Application>Microsoft Office PowerPoint</Application>
  <PresentationFormat>Экран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Солнцестояние</vt:lpstr>
      <vt:lpstr>Методическое объединение инструкторов по физической культуре Заволжского района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Методическое объединение инструкторов по физической культуре Заволжского района</dc:title>
  <dc:creator>2</dc:creator>
  <cp:lastModifiedBy>User</cp:lastModifiedBy>
  <cp:revision>4</cp:revision>
  <dcterms:created xsi:type="dcterms:W3CDTF">2020-06-01T11:51:28Z</dcterms:created>
  <dcterms:modified xsi:type="dcterms:W3CDTF">2020-06-01T12:41:16Z</dcterms:modified>
</cp:coreProperties>
</file>