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7" r:id="rId6"/>
    <p:sldId id="269" r:id="rId7"/>
    <p:sldId id="268" r:id="rId8"/>
    <p:sldId id="270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93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7EA1-8E25-433D-8DD3-3BE61FF6AC4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3425B-41D6-4F34-AFC3-FA522B3C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3425B-41D6-4F34-AFC3-FA522B3C4E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6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8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3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8F2C-34B6-41E6-A9A0-30CFA8F25AC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CAC8-198E-417E-A19A-83AFE27E5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3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ro.yar.ru/index.php?id=1612" TargetMode="External"/><Relationship Id="rId4" Type="http://schemas.openxmlformats.org/officeDocument/2006/relationships/hyperlink" Target="https://www.facebook.com/groups/rss.re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716" y="1547715"/>
            <a:ext cx="11088915" cy="350366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Что мы знаем о Великой Отечественной войне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758" y="5937977"/>
            <a:ext cx="9144000" cy="7112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© </a:t>
            </a:r>
            <a:r>
              <a:rPr lang="ru-RU" dirty="0" smtClean="0"/>
              <a:t>ГАУ ДПО ЯО «Институт развития образования</a:t>
            </a:r>
            <a:endParaRPr lang="ru-RU" dirty="0" smtClean="0"/>
          </a:p>
          <a:p>
            <a:r>
              <a:rPr lang="ru-RU" dirty="0" smtClean="0"/>
              <a:t>Ярославль, 2020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87" y="217101"/>
            <a:ext cx="2256620" cy="25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72" y="9602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Кто проводил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2830994"/>
            <a:ext cx="118291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РОССИЙСКОЕ ОБЩЕСТВО СОЦИОЛОГОВ (РОС</a:t>
            </a:r>
            <a:r>
              <a:rPr lang="ru-RU" sz="3200" dirty="0" smtClean="0"/>
              <a:t>)</a:t>
            </a:r>
          </a:p>
          <a:p>
            <a:pPr marL="0" indent="0" algn="ctr">
              <a:buNone/>
            </a:pPr>
            <a:r>
              <a:rPr lang="ru-RU" dirty="0"/>
              <a:t>При поддержке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Ассоциации лучших дошкольных образовательных организаций и педагогов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</a:t>
            </a:r>
            <a:r>
              <a:rPr lang="ru-RU" dirty="0"/>
              <a:t>Союза развития </a:t>
            </a:r>
            <a:r>
              <a:rPr lang="ru-RU" dirty="0" err="1"/>
              <a:t>наукоградов</a:t>
            </a:r>
            <a:r>
              <a:rPr lang="ru-RU" dirty="0"/>
              <a:t> России» </a:t>
            </a:r>
            <a:endParaRPr lang="ru-RU" dirty="0" smtClean="0"/>
          </a:p>
          <a:p>
            <a:r>
              <a:rPr lang="ru-RU" dirty="0" smtClean="0"/>
              <a:t>Всероссийской </a:t>
            </a:r>
            <a:r>
              <a:rPr lang="ru-RU" dirty="0"/>
              <a:t>общественной организации «Воспитатели России»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0" y="309093"/>
            <a:ext cx="1149323" cy="13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Зачем?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290" y="12975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/>
              <a:t>проследить как меняется отношение и память о войне и скорректировать образовательную политику государства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70" y="5285003"/>
            <a:ext cx="115224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Некоторые результаты исследования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75" y="2359382"/>
            <a:ext cx="11378945" cy="4351338"/>
          </a:xfrm>
        </p:spPr>
        <p:txBody>
          <a:bodyPr>
            <a:normAutofit/>
          </a:bodyPr>
          <a:lstStyle/>
          <a:p>
            <a:r>
              <a:rPr lang="ru-RU" sz="4400" dirty="0"/>
              <a:t>ПРИБЛИЖАЕТСЯ 75-ЛЕТИЕ ПОБЕДЫ. КАКИЕ МЫСЛИ И ЧУВСТВА ВЫЗЫВАЕТ У ВАС ЭТА ДАТА</a:t>
            </a:r>
            <a:r>
              <a:rPr lang="ru-RU" sz="4400" dirty="0" smtClean="0"/>
              <a:t>?</a:t>
            </a:r>
          </a:p>
          <a:p>
            <a:r>
              <a:rPr lang="ru-RU" sz="4400" dirty="0">
                <a:solidFill>
                  <a:srgbClr val="C00000"/>
                </a:solidFill>
              </a:rPr>
              <a:t>Подвиг старших поколений, их самоотверженность и любовь к Родине будут примером для новых </a:t>
            </a:r>
            <a:r>
              <a:rPr lang="ru-RU" sz="4400" dirty="0" smtClean="0">
                <a:solidFill>
                  <a:srgbClr val="C00000"/>
                </a:solidFill>
              </a:rPr>
              <a:t>поколений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– 52.38%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Некоторые результаты исследования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33625"/>
            <a:ext cx="11623964" cy="4351338"/>
          </a:xfrm>
        </p:spPr>
        <p:txBody>
          <a:bodyPr>
            <a:normAutofit/>
          </a:bodyPr>
          <a:lstStyle/>
          <a:p>
            <a:r>
              <a:rPr lang="ru-RU" sz="4400" dirty="0"/>
              <a:t>ИЗ КАКИХ ИСТОЧНИКОВ ВЫ ПОЛУЧИЛИ ЗНАНИЯ О ВЕЛИКОЙ ОТЕЧЕСТВЕННОЙ ВОЙНЕ</a:t>
            </a:r>
            <a:r>
              <a:rPr lang="ru-RU" sz="4400" dirty="0" smtClean="0"/>
              <a:t>?</a:t>
            </a:r>
          </a:p>
          <a:p>
            <a:endParaRPr lang="ru-RU" sz="4400" dirty="0" smtClean="0"/>
          </a:p>
          <a:p>
            <a:r>
              <a:rPr lang="ru-RU" sz="4400" dirty="0">
                <a:solidFill>
                  <a:srgbClr val="C00000"/>
                </a:solidFill>
              </a:rPr>
              <a:t>советские художественные фильмы </a:t>
            </a:r>
            <a:r>
              <a:rPr lang="ru-RU" sz="4400" dirty="0" smtClean="0">
                <a:solidFill>
                  <a:srgbClr val="C00000"/>
                </a:solidFill>
              </a:rPr>
              <a:t> - 76,70%</a:t>
            </a:r>
          </a:p>
          <a:p>
            <a:r>
              <a:rPr lang="ru-RU" sz="4400" dirty="0">
                <a:solidFill>
                  <a:srgbClr val="C00000"/>
                </a:solidFill>
              </a:rPr>
              <a:t>школьные </a:t>
            </a:r>
            <a:r>
              <a:rPr lang="ru-RU" sz="4400" dirty="0" smtClean="0">
                <a:solidFill>
                  <a:srgbClr val="C00000"/>
                </a:solidFill>
              </a:rPr>
              <a:t>учебники - 69,90%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Некоторые результаты исследования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75" y="2359382"/>
            <a:ext cx="11378945" cy="4351338"/>
          </a:xfrm>
        </p:spPr>
        <p:txBody>
          <a:bodyPr>
            <a:normAutofit/>
          </a:bodyPr>
          <a:lstStyle/>
          <a:p>
            <a:r>
              <a:rPr lang="ru-RU" sz="4400" dirty="0"/>
              <a:t>КАКИЕ РЕЛИКВИИ ВОЕННЫХ ЛЕТ ХРАНЯТСЯ В ВАШЕЙ СЕМЬЕ</a:t>
            </a:r>
            <a:r>
              <a:rPr lang="ru-RU" sz="4400" dirty="0" smtClean="0"/>
              <a:t>?</a:t>
            </a:r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Фотографии - 73,04%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Награды - 69,57%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37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Некоторые результаты исследования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75" y="2359382"/>
            <a:ext cx="11378945" cy="4351338"/>
          </a:xfrm>
        </p:spPr>
        <p:txBody>
          <a:bodyPr>
            <a:normAutofit/>
          </a:bodyPr>
          <a:lstStyle/>
          <a:p>
            <a:r>
              <a:rPr lang="ru-RU" sz="4400" dirty="0"/>
              <a:t>ЖИВЫ ЛИ ЧЛЕНЫ ВАШЕЙ СЕМЬИ, ВОЕВАВШИЕ НА ФРОНТЕ</a:t>
            </a:r>
            <a:r>
              <a:rPr lang="ru-RU" sz="4400" dirty="0" smtClean="0"/>
              <a:t>?</a:t>
            </a:r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нет</a:t>
            </a:r>
            <a:r>
              <a:rPr lang="ru-RU" sz="4400" dirty="0">
                <a:solidFill>
                  <a:srgbClr val="C00000"/>
                </a:solidFill>
              </a:rPr>
              <a:t>– 90,29%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Все данные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953" r="5958" b="13798"/>
          <a:stretch/>
        </p:blipFill>
        <p:spPr>
          <a:xfrm>
            <a:off x="283334" y="1442435"/>
            <a:ext cx="6336407" cy="3361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508" y="6006237"/>
            <a:ext cx="11402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www.facebook.com/groups/rss.research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www.iro.yar.ru/index.php?id=1612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4848" t="21189" r="8587" b="19654"/>
          <a:stretch/>
        </p:blipFill>
        <p:spPr>
          <a:xfrm>
            <a:off x="6206640" y="3379472"/>
            <a:ext cx="5409128" cy="31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52C36"/>
                </a:solidFill>
                <a:latin typeface="+mn-lt"/>
              </a:rPr>
              <a:t>Благодарим за </a:t>
            </a:r>
            <a:r>
              <a:rPr lang="ru-RU" b="1" dirty="0" smtClean="0">
                <a:solidFill>
                  <a:srgbClr val="A52C36"/>
                </a:solidFill>
                <a:latin typeface="+mn-lt"/>
              </a:rPr>
              <a:t>участие в исследовании!</a:t>
            </a:r>
            <a:endParaRPr lang="ru-RU" b="1" dirty="0">
              <a:solidFill>
                <a:srgbClr val="A52C36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5739" y="5142104"/>
            <a:ext cx="655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8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800" b="1" dirty="0" smtClean="0">
                <a:solidFill>
                  <a:srgbClr val="A52C36"/>
                </a:solidFill>
              </a:rPr>
              <a:t>Сайт: </a:t>
            </a:r>
            <a:r>
              <a:rPr lang="en-US" sz="2800" b="1" dirty="0" smtClean="0">
                <a:solidFill>
                  <a:srgbClr val="A32D35"/>
                </a:solidFill>
                <a:hlinkClick r:id="rId2"/>
              </a:rPr>
              <a:t>www.iro.yar.ru</a:t>
            </a:r>
            <a:endParaRPr lang="en-US" sz="2800" b="1" dirty="0" smtClean="0">
              <a:solidFill>
                <a:srgbClr val="A32D3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0" y="300879"/>
            <a:ext cx="115224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194</Words>
  <Application>Microsoft Office PowerPoint</Application>
  <PresentationFormat>Широкоэкранный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Что мы знаем о Великой Отечественной войне</vt:lpstr>
      <vt:lpstr>Кто проводил</vt:lpstr>
      <vt:lpstr>Зачем?</vt:lpstr>
      <vt:lpstr>Некоторые результаты исследования</vt:lpstr>
      <vt:lpstr>Некоторые результаты исследования</vt:lpstr>
      <vt:lpstr>Некоторые результаты исследования</vt:lpstr>
      <vt:lpstr>Некоторые результаты исследования</vt:lpstr>
      <vt:lpstr>Все данные</vt:lpstr>
      <vt:lpstr>Благодарим за участие в исследовании!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площадки ИРО как условие продвижения приоритетных направлений развития  региональной системы образования</dc:title>
  <dc:creator>Elena Kotochigova</dc:creator>
  <cp:lastModifiedBy>Elena Kotochigova</cp:lastModifiedBy>
  <cp:revision>18</cp:revision>
  <dcterms:created xsi:type="dcterms:W3CDTF">2020-02-25T21:52:37Z</dcterms:created>
  <dcterms:modified xsi:type="dcterms:W3CDTF">2020-06-03T04:28:04Z</dcterms:modified>
</cp:coreProperties>
</file>