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6764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Региональный слет инструкторов по физической культуре дошкольных </a:t>
            </a:r>
          </a:p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образовательных организаций Ярославской области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Фестиваль ГТО «Одна семья – одна команда»</a:t>
            </a:r>
          </a:p>
        </p:txBody>
      </p:sp>
      <p:pic>
        <p:nvPicPr>
          <p:cNvPr id="4" name="Picture 2" descr="D:\Irina\ГТО СЕМЬЯ\20200528_14062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2564904"/>
            <a:ext cx="4507334" cy="3854825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554660"/>
            <a:ext cx="813287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29234" y="188640"/>
            <a:ext cx="824722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Смешанное передвижение на 1 километр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968552" cy="3309134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284984"/>
            <a:ext cx="5474883" cy="3384376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Стрельба из пневматической винтовки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4840100" cy="3816424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068960"/>
            <a:ext cx="4690105" cy="3555776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188640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489450" cy="4679950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305672" cy="4675425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82809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Награждение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8170494" cy="5832648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556792"/>
            <a:ext cx="8568952" cy="4032448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611560" y="332656"/>
            <a:ext cx="820891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ГТО – ЭТО Я! ГТО – ЭТО ТЫ! 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ГТО – ЭТО БУДУЩЕЕ НАШЕЙ СТРАНЫ!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3287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404664"/>
            <a:ext cx="903649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Фестиваля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привлечение различных категорий населения к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систематическим занятиям  физической культурой и спортом</a:t>
            </a:r>
          </a:p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Фестиваля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популяризация комплекса ГТО среди различных возрастных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групп населения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повышение уровня физической подготовленности населения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пропаганда традиционных семейных ценностей,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здорового образа жизни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- создание условий, мотивирующих к занятиям физической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культурой и спортом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- поощрение семей, показавших лучшие результаты по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выполнению  нормативов испытаний (тестов) комплекса ГТО </a:t>
            </a:r>
          </a:p>
          <a:p>
            <a:endParaRPr lang="ru-RU" sz="2400" dirty="0"/>
          </a:p>
        </p:txBody>
      </p:sp>
      <p:pic>
        <p:nvPicPr>
          <p:cNvPr id="4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3287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548680"/>
            <a:ext cx="85689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Организаторы Фестиваля</a:t>
            </a:r>
            <a:endParaRPr lang="ru-RU" sz="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Департамент образования мэрии г. Ярославля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Управление по физической культуре и спорту мэрии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г. Ярославля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Региональный центр тестирования ВФСК ГТО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некоммерческое партнёрство «Спортивный Клуб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Буревестник-Верхняя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Волга»</a:t>
            </a:r>
          </a:p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Фестиваля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МДОУ «Детский сад №№ 2, 54, 81, 109, 126, 130, 183, 222,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228, 235»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D:\ЯИРО\РМО ИФКДОО\эмблема\эмблема РМО ИФКДОО.bmp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13287" cy="85725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2564904"/>
            <a:ext cx="6192688" cy="4130475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9208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Открытие фестиваля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6502400" cy="2686050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499545" cy="3501166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Наклон вперед из положения стоя с прямыми ногами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303217" cy="5328592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75800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Сгибание и разгибание рук в упоре лежа на полу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980728"/>
            <a:ext cx="4017836" cy="3428553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712916" cy="3267744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4968551" cy="3309133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764704"/>
            <a:ext cx="5504611" cy="3096344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611560" y="116632"/>
            <a:ext cx="80166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Поднимание туловища из положения лежа на спине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11560" y="116632"/>
            <a:ext cx="79928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Прыжок в длину с места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290005" cy="3528392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3284984"/>
            <a:ext cx="4936314" cy="3456384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https://i.pinimg.com/736x/f6/de/c1/f6dec18cd2a904615c7d26e21528bf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9350" cy="6858000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4177755" cy="4248472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TextBox 1"/>
          <p:cNvSpPr txBox="1"/>
          <p:nvPr/>
        </p:nvSpPr>
        <p:spPr>
          <a:xfrm>
            <a:off x="611560" y="188640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Бег на 30 метров</a:t>
            </a:r>
            <a:endParaRPr lang="ru-RU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908720"/>
            <a:ext cx="5203415" cy="2952328"/>
          </a:xfrm>
          <a:prstGeom prst="rect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229</Words>
  <Application>Microsoft Office PowerPoint</Application>
  <PresentationFormat>Экран (4:3)</PresentationFormat>
  <Paragraphs>43</Paragraphs>
  <Slides>14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NIKITA</dc:creator>
  <cp:lastModifiedBy>Наталья Николаевна Новикова</cp:lastModifiedBy>
  <cp:revision>41</cp:revision>
  <dcterms:created xsi:type="dcterms:W3CDTF">2020-05-28T13:51:38Z</dcterms:created>
  <dcterms:modified xsi:type="dcterms:W3CDTF">2020-06-05T09:10:20Z</dcterms:modified>
</cp:coreProperties>
</file>