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57" r:id="rId3"/>
    <p:sldId id="268" r:id="rId4"/>
    <p:sldId id="269" r:id="rId5"/>
    <p:sldId id="270" r:id="rId6"/>
    <p:sldId id="271" r:id="rId7"/>
    <p:sldId id="261" r:id="rId8"/>
    <p:sldId id="259" r:id="rId9"/>
    <p:sldId id="267" r:id="rId10"/>
    <p:sldId id="265" r:id="rId11"/>
    <p:sldId id="266" r:id="rId12"/>
    <p:sldId id="262" r:id="rId13"/>
    <p:sldId id="260" r:id="rId14"/>
    <p:sldId id="258" r:id="rId15"/>
    <p:sldId id="264" r:id="rId16"/>
    <p:sldId id="263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03224682530108E-2"/>
          <c:y val="8.363969659935736E-6"/>
          <c:w val="0.66750576390948246"/>
          <c:h val="0.646910286483320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Подбрасывание ловля</c:v>
                </c:pt>
                <c:pt idx="1">
                  <c:v>подбрасывание с хлопками</c:v>
                </c:pt>
                <c:pt idx="2">
                  <c:v>перебрасывание в парах</c:v>
                </c:pt>
                <c:pt idx="3">
                  <c:v>броски в цель</c:v>
                </c:pt>
                <c:pt idx="4">
                  <c:v>метание в цель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0.19000000000000011</c:v>
                </c:pt>
                <c:pt idx="1">
                  <c:v>0.5</c:v>
                </c:pt>
                <c:pt idx="2">
                  <c:v>0.25</c:v>
                </c:pt>
                <c:pt idx="3">
                  <c:v>0.19000000000000011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Подбрасывание ловля</c:v>
                </c:pt>
                <c:pt idx="1">
                  <c:v>подбрасывание с хлопками</c:v>
                </c:pt>
                <c:pt idx="2">
                  <c:v>перебрасывание в парах</c:v>
                </c:pt>
                <c:pt idx="3">
                  <c:v>броски в цель</c:v>
                </c:pt>
                <c:pt idx="4">
                  <c:v>метание в цель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0.43000000000000022</c:v>
                </c:pt>
                <c:pt idx="1">
                  <c:v>0.31000000000000022</c:v>
                </c:pt>
                <c:pt idx="2">
                  <c:v>0.74000000000000044</c:v>
                </c:pt>
                <c:pt idx="3">
                  <c:v>0.44000000000000022</c:v>
                </c:pt>
                <c:pt idx="4">
                  <c:v>0.65000000000000058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337969074802051E-3"/>
                  <c:y val="-6.01258951025641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02086083660926E-2"/>
                  <c:y val="-2.6054554544444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Подбрасывание ловля</c:v>
                </c:pt>
                <c:pt idx="1">
                  <c:v>подбрасывание с хлопками</c:v>
                </c:pt>
                <c:pt idx="2">
                  <c:v>перебрасывание в парах</c:v>
                </c:pt>
                <c:pt idx="3">
                  <c:v>броски в цель</c:v>
                </c:pt>
                <c:pt idx="4">
                  <c:v>метание в цель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0.38000000000000023</c:v>
                </c:pt>
                <c:pt idx="1">
                  <c:v>0.19000000000000011</c:v>
                </c:pt>
                <c:pt idx="2">
                  <c:v>1.0000000000000009E-2</c:v>
                </c:pt>
                <c:pt idx="3">
                  <c:v>0.37000000000000022</c:v>
                </c:pt>
                <c:pt idx="4">
                  <c:v>0.15000000000000011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4368896"/>
        <c:axId val="54382976"/>
        <c:axId val="0"/>
      </c:bar3DChart>
      <c:catAx>
        <c:axId val="5436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82976"/>
        <c:crosses val="autoZero"/>
        <c:auto val="1"/>
        <c:lblAlgn val="ctr"/>
        <c:lblOffset val="100"/>
        <c:noMultiLvlLbl val="0"/>
      </c:catAx>
      <c:valAx>
        <c:axId val="54382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5436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291651843074766"/>
          <c:y val="0.12610609553483956"/>
          <c:w val="0.14100147681769373"/>
          <c:h val="0.3760632499166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46883658489184E-2"/>
          <c:y val="4.6136505142022888E-2"/>
          <c:w val="0.85220045931758592"/>
          <c:h val="0.624421924984434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Подбрасывание ловля</c:v>
                </c:pt>
                <c:pt idx="1">
                  <c:v>подбрасывание с хлопками</c:v>
                </c:pt>
                <c:pt idx="2">
                  <c:v>перебрасывание в парах</c:v>
                </c:pt>
                <c:pt idx="3">
                  <c:v>броски в цель</c:v>
                </c:pt>
                <c:pt idx="4">
                  <c:v>метание в цель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9.0000000000000024E-2</c:v>
                </c:pt>
                <c:pt idx="1">
                  <c:v>7.0000000000000021E-2</c:v>
                </c:pt>
                <c:pt idx="2">
                  <c:v>9.0000000000000024E-2</c:v>
                </c:pt>
                <c:pt idx="3">
                  <c:v>8.0000000000000043E-2</c:v>
                </c:pt>
                <c:pt idx="4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Подбрасывание ловля</c:v>
                </c:pt>
                <c:pt idx="1">
                  <c:v>подбрасывание с хлопками</c:v>
                </c:pt>
                <c:pt idx="2">
                  <c:v>перебрасывание в парах</c:v>
                </c:pt>
                <c:pt idx="3">
                  <c:v>броски в цель</c:v>
                </c:pt>
                <c:pt idx="4">
                  <c:v>метание в цель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0.36000000000000021</c:v>
                </c:pt>
                <c:pt idx="1">
                  <c:v>0.30000000000000021</c:v>
                </c:pt>
                <c:pt idx="2">
                  <c:v>0.36000000000000021</c:v>
                </c:pt>
                <c:pt idx="3">
                  <c:v>0.49000000000000021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549250984503368E-3"/>
                  <c:y val="-6.8166691714794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186563730629206E-3"/>
                  <c:y val="-1.136111528579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Подбрасывание ловля</c:v>
                </c:pt>
                <c:pt idx="1">
                  <c:v>подбрасывание с хлопками</c:v>
                </c:pt>
                <c:pt idx="2">
                  <c:v>перебрасывание в парах</c:v>
                </c:pt>
                <c:pt idx="3">
                  <c:v>броски в цель</c:v>
                </c:pt>
                <c:pt idx="4">
                  <c:v>метание в цель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0.62000000000000044</c:v>
                </c:pt>
                <c:pt idx="2">
                  <c:v>0.55000000000000004</c:v>
                </c:pt>
                <c:pt idx="3">
                  <c:v>0.43000000000000022</c:v>
                </c:pt>
                <c:pt idx="4">
                  <c:v>0.39000000000000024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5639552"/>
        <c:axId val="140647424"/>
        <c:axId val="0"/>
      </c:bar3DChart>
      <c:catAx>
        <c:axId val="6563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47424"/>
        <c:crosses val="autoZero"/>
        <c:auto val="1"/>
        <c:lblAlgn val="ctr"/>
        <c:lblOffset val="100"/>
        <c:noMultiLvlLbl val="0"/>
      </c:catAx>
      <c:valAx>
        <c:axId val="140647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56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699056388921933"/>
          <c:y val="0.11640867094631829"/>
          <c:w val="0.1035015310586177"/>
          <c:h val="0.42351486199909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 3 Золотая рыбка»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Ростов Ярославской области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331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инструкторов по физической культуре и плаванию при организации игр с мячом на воде и суше со старшими дошкольникам</a:t>
            </a: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Г.Д.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(плаванию): Алексеева Л.А.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июнь 2020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7"/>
            <a:ext cx="1000132" cy="1054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Ловля летящего мяча на разной высоте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USER\Desktop\конференция инструкторов\фото к презентации конференция\Обрезанные\20190403_1006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39952" y="3717032"/>
            <a:ext cx="5004048" cy="306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:\Users\USER\Desktop\конференция инструкторов\фото к презентации конференция\Обрезанные\20190403_1025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700808"/>
            <a:ext cx="4540604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Бросок мяча в корзину и в водные ворота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esktop\конференция инструкторов\фото к презентации конференция\Обрезанные\20190403_093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198" y="3429000"/>
            <a:ext cx="47227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Users\USER\Desktop\конференция инструкторов\фото к презентации конференция\Обрезанные\20190403_102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4212" y="1772817"/>
            <a:ext cx="472978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32656"/>
            <a:ext cx="783935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мяча, передвигаясь по воде и в спортивном зале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онференция инструкторов\фото к презентации конференция\Обрезанные\20190403_1010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40516" y="1484784"/>
            <a:ext cx="4431509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C:\Users\USER\Desktop\конференция инструкторов\фото к презентации конференция\Обрезанные\20190403_0933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4077072"/>
            <a:ext cx="4398007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 descr="C:\Users\USER\Desktop\конференция инструкторов\фото к презентации конференция\Обрезанные\20190403_0934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8349" y="4077072"/>
            <a:ext cx="4396139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C:\Users\USER\Desktop\конференция инструкторов\фото к презентации конференция\Обрезанные\20190403_101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484784"/>
            <a:ext cx="439248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онференция инструкторов\фото к презентации конференция\Обрезанные\20190403_0916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4476" y="1268760"/>
            <a:ext cx="4254403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USER\Desktop\конференция инструкторов\фото к презентации конференция\Обрезанные\20190403_1004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91690" y="1340768"/>
            <a:ext cx="4300790" cy="217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Users\USER\Desktop\конференция инструкторов\фото к презентации конференция\Обрезанные\20190403_100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717032"/>
            <a:ext cx="42706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C:\Users\USER\Desktop\конференция инструкторов\фото к презентации конференция\Обрезанные\20190403_0916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104456" cy="29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конференция инструкторов\фото к презентации конференция\Обрезанные\20190403_0934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40768"/>
            <a:ext cx="481543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USER\Desktop\конференция инструкторов\фото к презентации конференция\Обрезанные\20190403_1003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39173" y="3645025"/>
            <a:ext cx="5004827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«Пушбол»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онференция инструкторов\фото к презентации конференция\Обрезанные\20190403_1018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9992" y="3549986"/>
            <a:ext cx="4320480" cy="319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C:\Users\USER\Desktop\конференция инструкторов\фото к презентации конференция\Обрезанные\20190403_1018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470035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суше и в воде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конференция инструкторов\фото к презентации конференция\Обрезанные\20190403_0925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45105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USER\Desktop\конференция инструкторов\фото к презентации конференция\Обрезанные\20190403_0928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258368" cy="252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5" descr="C:\Users\USER\Desktop\конференция инструкторов\фото к презентации конференция\Обрезанные\20190403_1025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4077072"/>
            <a:ext cx="4540930" cy="251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USER\Desktop\конференция инструкторов\фото к презентации конференция\Обрезанные\20190403_1024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888" y="1412776"/>
            <a:ext cx="450613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мониторинг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99209514"/>
              </p:ext>
            </p:extLst>
          </p:nvPr>
        </p:nvGraphicFramePr>
        <p:xfrm>
          <a:off x="251520" y="1124744"/>
          <a:ext cx="867645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у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915281"/>
          </a:xfrm>
          <a:prstGeom prst="rect">
            <a:avLst/>
          </a:prstGeom>
          <a:noFill/>
        </p:spPr>
      </p:pic>
      <p:pic>
        <p:nvPicPr>
          <p:cNvPr id="3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Спасибо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мячом играй везде – </a:t>
            </a:r>
            <a:b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суше и в воде!</a:t>
            </a:r>
            <a:endParaRPr lang="ru-RU" sz="49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мяч баске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473823" cy="345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мяч поло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608512" cy="442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08720"/>
            <a:ext cx="76970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современные технологии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3528" y="3012280"/>
            <a:ext cx="8424936" cy="3845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 ориентированные технологии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</a:t>
            </a:r>
          </a:p>
        </p:txBody>
      </p:sp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4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2976" y="1071546"/>
            <a:ext cx="3499322" cy="233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USER\Desktop\мяч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69566" y="3645024"/>
            <a:ext cx="3908000" cy="301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USER\Desktop\мяч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3573016"/>
            <a:ext cx="280831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36711"/>
            <a:ext cx="3528392" cy="278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6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461910" cy="7143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Первоначальная диагностика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99209514"/>
              </p:ext>
            </p:extLst>
          </p:nvPr>
        </p:nvGraphicFramePr>
        <p:xfrm>
          <a:off x="-324544" y="1124744"/>
          <a:ext cx="108835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обучения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8229600" cy="22105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Этап начального обучения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Этап углублённого разучивания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Этап закрепления и совершенствования движений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6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мяча друг другу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конференция инструкторов\фото к презентации конференция\Обрезанные\20190403_0919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44" y="1285860"/>
            <a:ext cx="4896544" cy="300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esktop\конференция инструкторов\фото к презентации конференция\Обрезанные\20190403_1008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0496" y="3571876"/>
            <a:ext cx="4929191" cy="316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Перебрасывание мяча друг другу двумя руками от груди, из-за головы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нференция инструкторов\фото к презентации конференция\Обрезанные\20190403_1007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276872"/>
            <a:ext cx="4661378" cy="340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USER\Desktop\конференция инструкторов\фото к презентации конференция\Обрезанные\20190403_0933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536504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Перебрасывание мяча друг другу двумя руками от груди, из-за головы.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USER\Desktop\Обрезанные\20190403_0919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437113"/>
            <a:ext cx="4533916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5" name="Picture 5" descr="C:\Users\USER\Desktop\конференция инструкторов\фото к презентации конференция\Обрезанные\20190403_0923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4481736"/>
            <a:ext cx="4524041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C:\Users\USER\Desktop\конференция инструкторов\фото к презентации конференция\Обрезанные\20190403_0933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72816"/>
            <a:ext cx="442798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7" name="Picture 7" descr="C:\Users\USER\Desktop\конференция инструкторов\фото к презентации конференция\Обрезанные\20190403_0923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9992" y="1772816"/>
            <a:ext cx="441906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4551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510</TotalTime>
  <Words>149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МДОУ «Детский сад  3 Золотая рыбка»  г. Ростов Ярославской области</vt:lpstr>
      <vt:lpstr>    Проект С мячом играй везде –  на суше и в воде!</vt:lpstr>
      <vt:lpstr>Используемые современные технологии </vt:lpstr>
      <vt:lpstr>Презентация PowerPoint</vt:lpstr>
      <vt:lpstr>Первоначальная диагностика</vt:lpstr>
      <vt:lpstr>Этапы обучения</vt:lpstr>
      <vt:lpstr>Передача мяча друг другу</vt:lpstr>
      <vt:lpstr>Перебрасывание мяча друг другу двумя руками от груди, из-за головы</vt:lpstr>
      <vt:lpstr>Перебрасывание мяча друг другу двумя руками от груди, из-за головы.</vt:lpstr>
      <vt:lpstr>Ловля летящего мяча на разной высоте</vt:lpstr>
      <vt:lpstr>Бросок мяча в корзину и в водные ворота</vt:lpstr>
      <vt:lpstr>Ведение мяча, передвигаясь по воде и в спортивном зале</vt:lpstr>
      <vt:lpstr>От простого к сложному</vt:lpstr>
      <vt:lpstr>От простого к сложному</vt:lpstr>
      <vt:lpstr>Игра «Пушбол»</vt:lpstr>
      <vt:lpstr>Подвижные игры  на суше и в воде</vt:lpstr>
      <vt:lpstr>Итоговый мониторинг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инструкторов по физической культуре и плаванию при организации игр с мячом на воде и суше со старшими дошкольниками»  </dc:title>
  <dc:creator>USER</dc:creator>
  <cp:lastModifiedBy>Наталья Николаевна Новикова</cp:lastModifiedBy>
  <cp:revision>52</cp:revision>
  <dcterms:created xsi:type="dcterms:W3CDTF">2020-05-26T12:53:38Z</dcterms:created>
  <dcterms:modified xsi:type="dcterms:W3CDTF">2020-06-05T09:10:35Z</dcterms:modified>
</cp:coreProperties>
</file>