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0C36C-1808-4C2F-99D4-FB102FC9AB2C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6813C9-D2B6-49E0-BDFF-C5EC8F8D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/>
                <a:ea typeface="Times New Roman"/>
              </a:rPr>
              <a:t>Деятельность семейного клуба как одна из форм укрепления здоровья воспитанников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Николаева Татьяна Николаевна,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и</a:t>
            </a:r>
            <a:r>
              <a:rPr lang="ru-RU" b="1" i="1" dirty="0" smtClean="0">
                <a:solidFill>
                  <a:srgbClr val="FF0000"/>
                </a:solidFill>
              </a:rPr>
              <a:t>нструктор по физической культуре МДОУ №5 «Радуга» </a:t>
            </a:r>
          </a:p>
          <a:p>
            <a:r>
              <a:rPr lang="ru-RU" b="1" i="1" dirty="0" err="1" smtClean="0">
                <a:solidFill>
                  <a:srgbClr val="FF0000"/>
                </a:solidFill>
              </a:rPr>
              <a:t>Тутаевского</a:t>
            </a:r>
            <a:r>
              <a:rPr lang="ru-RU" b="1" i="1" dirty="0" smtClean="0">
                <a:solidFill>
                  <a:srgbClr val="FF0000"/>
                </a:solidFill>
              </a:rPr>
              <a:t> муниципального района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290"/>
            <a:ext cx="642942" cy="677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02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Физкультурный </a:t>
            </a:r>
            <a:r>
              <a:rPr lang="ru-RU" sz="3200" b="1" dirty="0"/>
              <a:t>клуб «</a:t>
            </a:r>
            <a:r>
              <a:rPr lang="ru-RU" sz="3200" b="1" dirty="0" err="1"/>
              <a:t>Здоровячок</a:t>
            </a:r>
            <a:r>
              <a:rPr lang="ru-RU" sz="3200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Николаева Татьяна Николаевна, инструктор по физической культуре МДОУ №5 «Радуга» организует физкультурный клуб «</a:t>
            </a:r>
            <a:r>
              <a:rPr lang="ru-RU" dirty="0" err="1"/>
              <a:t>Здоровячок</a:t>
            </a:r>
            <a:r>
              <a:rPr lang="ru-RU" dirty="0"/>
              <a:t>» по двум направлениям:</a:t>
            </a:r>
          </a:p>
          <a:p>
            <a:pPr algn="just"/>
            <a:r>
              <a:rPr lang="ru-RU" dirty="0"/>
              <a:t>1. После проведенной диагностики в начале учебного года отбираются дети с низким уровнем физического развития. Данная группа детей посещает дополнительные занятия физическими упражнениями 1 раз в неделю в дневное время без родителей.</a:t>
            </a:r>
          </a:p>
          <a:p>
            <a:pPr algn="just"/>
            <a:r>
              <a:rPr lang="ru-RU" dirty="0"/>
              <a:t>2. Совместные занятия с родителями в вечернее время 1 раз в месяц. Данные занятия посещают дети первой группы со своими родителями и все те дети и родители, кто желает заниматься в клубе «</a:t>
            </a:r>
            <a:r>
              <a:rPr lang="ru-RU" dirty="0" err="1"/>
              <a:t>Здоровячок</a:t>
            </a:r>
            <a:r>
              <a:rPr lang="ru-RU" dirty="0"/>
              <a:t>». </a:t>
            </a:r>
          </a:p>
          <a:p>
            <a:pPr algn="just"/>
            <a:r>
              <a:rPr lang="ru-RU" dirty="0"/>
              <a:t>Возраст занимающихся  без ограничений и охват детей включает все группы детского сада.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6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Семейный клуб </a:t>
            </a:r>
            <a:r>
              <a:rPr lang="ru-RU" sz="3200" b="1" dirty="0"/>
              <a:t>«Гармония»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Себесюк</a:t>
            </a:r>
            <a:r>
              <a:rPr lang="ru-RU" dirty="0"/>
              <a:t> Елена Михайловна, инструктор по физической культуре МДОУ №27 «Цветик-</a:t>
            </a:r>
            <a:r>
              <a:rPr lang="ru-RU" dirty="0" err="1"/>
              <a:t>семицветик</a:t>
            </a:r>
            <a:r>
              <a:rPr lang="ru-RU" dirty="0"/>
              <a:t>» является автором программы семейного клуба «Гармония» продолжительностью на 4 года.  </a:t>
            </a:r>
            <a:endParaRPr lang="ru-RU" dirty="0" smtClean="0"/>
          </a:p>
          <a:p>
            <a:pPr algn="just"/>
            <a:r>
              <a:rPr lang="ru-RU" dirty="0" smtClean="0"/>
              <a:t>Программа </a:t>
            </a:r>
            <a:r>
              <a:rPr lang="ru-RU" dirty="0"/>
              <a:t>реализуется начиная с младшего возраста на базе определенной группы. Данная группа доводится до подготовительной и затем выпускается из детского сада. </a:t>
            </a:r>
            <a:endParaRPr lang="ru-RU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реализации этой программы очень важно тесное взаимодействие с воспитателями и специалистами детского сада.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58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Физкультурный клуб </a:t>
            </a:r>
            <a:r>
              <a:rPr lang="ru-RU" sz="3200" b="1" dirty="0"/>
              <a:t>«Крепыш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Рубец Ольга Леонидовна проводит мероприятия в семейном клубе «Крепыш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 Занятия </a:t>
            </a:r>
            <a:r>
              <a:rPr lang="ru-RU" dirty="0"/>
              <a:t>в клубе проходят только для детей старшего дошкольного возраста. Семейный клуб уже создан воспитателями на базе определенной возрастной группы.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рамках существующего семейного клуба отдельным направлением выступает физическое развитие, куратором которого и является инструктор. Программа клуба «Крепыш» в данном случае выступает как дополнение по взаимодействию с родителями в МДОУ. </a:t>
            </a:r>
            <a:endParaRPr lang="ru-RU" dirty="0" smtClean="0"/>
          </a:p>
          <a:p>
            <a:pPr algn="just"/>
            <a:r>
              <a:rPr lang="ru-RU" dirty="0" smtClean="0"/>
              <a:t>Занятия </a:t>
            </a:r>
            <a:r>
              <a:rPr lang="ru-RU" dirty="0"/>
              <a:t>по физическому развитию проводятся 1 раз в квартал.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56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муниципальных дошкольных учреждениях существуют и другие способы организации деятельности семейных клубов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/>
          </a:p>
          <a:p>
            <a:pPr algn="just"/>
            <a:r>
              <a:rPr lang="ru-RU" dirty="0"/>
              <a:t>По итогам  Фестиваля всем  педагогам, представившим опыт деятельности семейных клубов, были вручены сертификаты.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IMG_E0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571612"/>
            <a:ext cx="6141771" cy="4454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857232"/>
            <a:ext cx="9482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76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Анализ мероприятия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Тутаевском</a:t>
            </a:r>
            <a:r>
              <a:rPr lang="ru-RU" dirty="0"/>
              <a:t> муниципальном районе существует множество семейных клубов и каждый из них уникален. Их деятельность направлена на пропаганду здорового образа жизни среди воспитанников и их родителей, способствует важному взаимодействию образовательному учреждения с родителями. </a:t>
            </a:r>
            <a:endParaRPr lang="ru-RU" dirty="0" smtClean="0"/>
          </a:p>
          <a:p>
            <a:pPr algn="just"/>
            <a:r>
              <a:rPr lang="ru-RU" dirty="0" smtClean="0"/>
              <a:t>Клубы </a:t>
            </a:r>
            <a:r>
              <a:rPr lang="ru-RU" dirty="0"/>
              <a:t>принимают активное участие в спортивных муниципальных мероприятиях: «Фестиваль «РОМАНОВСКИЕ ХОЛМЫ - ЗАБЕГ В МОНО», «</a:t>
            </a:r>
            <a:r>
              <a:rPr lang="ru-RU" dirty="0" err="1"/>
              <a:t>ЗаБЕГ</a:t>
            </a:r>
            <a:r>
              <a:rPr lang="ru-RU" dirty="0"/>
              <a:t> в будущее», «День здоровья и спорта», Пробег «БЕГОМ ПО ЗОЛОТОМУ КОЛЬЦУ», Лыжный фестиваль «Юный лыжник».  </a:t>
            </a:r>
          </a:p>
          <a:p>
            <a:pPr algn="just"/>
            <a:r>
              <a:rPr lang="ru-RU" dirty="0"/>
              <a:t>Проведя анализ отзывов слушателей Фестиваля «Семейные клубы в ДОО» мы видим, что информация полученная на мероприятии, была очень полезна начинающим педагогам и тем, кто испытывает трудности в организации деятельности клуба.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99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Методическое объединение инструкторов по физической культуре </a:t>
            </a:r>
            <a:r>
              <a:rPr lang="ru-RU" sz="2800" b="1" dirty="0" err="1"/>
              <a:t>Тутаевского</a:t>
            </a:r>
            <a:r>
              <a:rPr lang="ru-RU" sz="2800" b="1" dirty="0"/>
              <a:t> муниципального района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формы методической </a:t>
            </a:r>
            <a:r>
              <a:rPr lang="ru-RU" dirty="0" smtClean="0"/>
              <a:t>работы: творческий </a:t>
            </a:r>
            <a:r>
              <a:rPr lang="ru-RU" dirty="0"/>
              <a:t>отчет, доклад, мастер - класс; фестиваль педагогических идей, педагогическая мастерская, консультация - практикум.</a:t>
            </a:r>
          </a:p>
          <a:p>
            <a:pPr algn="just"/>
            <a:r>
              <a:rPr lang="ru-RU" dirty="0" smtClean="0"/>
              <a:t>распространение </a:t>
            </a:r>
            <a:r>
              <a:rPr lang="ru-RU" dirty="0"/>
              <a:t>опыта работы в педагогическом сообществе на муниципальном, региональном и Всероссийском уровне.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27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Т</a:t>
            </a:r>
            <a:r>
              <a:rPr lang="ru-RU" sz="3200" b="1" dirty="0" smtClean="0"/>
              <a:t>емы </a:t>
            </a:r>
            <a:r>
              <a:rPr lang="ru-RU" sz="3200" b="1" dirty="0"/>
              <a:t>педагогической работы: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«Использование игровых технологий с младшими дошкольниками</a:t>
            </a:r>
            <a:r>
              <a:rPr lang="ru-RU" dirty="0" smtClean="0"/>
              <a:t>»,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«Досуговая деятельность в ДОО</a:t>
            </a:r>
            <a:r>
              <a:rPr lang="ru-RU" dirty="0" smtClean="0"/>
              <a:t>»,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«Развитие координационных способностей детей старшего дошкольного возраста»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98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Муниципальное мероприятие  </a:t>
            </a:r>
            <a:r>
              <a:rPr lang="ru-RU" sz="3200" b="1" dirty="0"/>
              <a:t>«Фестиваль семейных клубов в ДОО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Фестиваль  проводился в рамках районного методического объединения инструкторов по физической культуре дошкольных образовательных учреждений в соответствии с планом работы МУ ДПО «Информационно-образовательный центр». Кроме того, тема организации семейных клубов в детском саду  освещалась по запросу педагогов в результате анализа анкетирования инструкторов.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62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Предварительная работа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Совместно с методистом ИОЦ Пинчук Татьяной Николаевной было разработано положение мероприятия, которое  определило цели, задачи, порядок и условия проведения муниципального фестиваля «Физкультурных семейных клубов» среди инструкторов по физической культуре, воспитателей, логопедов, музыкальных руководителей и  других специалистов муниципальных дошкольных образовательных учреждений.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76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Цель:</a:t>
            </a:r>
            <a:r>
              <a:rPr lang="ru-RU" dirty="0" smtClean="0"/>
              <a:t> обеспечение </a:t>
            </a:r>
            <a:r>
              <a:rPr lang="ru-RU" dirty="0"/>
              <a:t>и создание условий для организации физкультурно-      оздоровительной работы с детьми и родителями.</a:t>
            </a:r>
          </a:p>
          <a:p>
            <a:pPr algn="just"/>
            <a:r>
              <a:rPr lang="ru-RU" b="1" dirty="0" smtClean="0"/>
              <a:t>Задачи</a:t>
            </a:r>
            <a:r>
              <a:rPr lang="ru-RU" b="1" dirty="0"/>
              <a:t>: </a:t>
            </a:r>
            <a:endParaRPr lang="ru-RU" dirty="0"/>
          </a:p>
          <a:p>
            <a:pPr lvl="0" algn="just"/>
            <a:r>
              <a:rPr lang="ru-RU" dirty="0"/>
              <a:t>воспитывать в детях, родителях потребность в здоровом образе </a:t>
            </a:r>
            <a:r>
              <a:rPr lang="ru-RU" dirty="0" smtClean="0"/>
              <a:t>жизни как </a:t>
            </a:r>
            <a:r>
              <a:rPr lang="ru-RU" dirty="0"/>
              <a:t>показателе общечеловеческой культуры</a:t>
            </a:r>
          </a:p>
          <a:p>
            <a:pPr lvl="0" algn="just"/>
            <a:r>
              <a:rPr lang="ru-RU" dirty="0"/>
              <a:t>приобщать детей и взрослых к занятиям физической культурой</a:t>
            </a:r>
          </a:p>
          <a:p>
            <a:pPr lvl="0" algn="just"/>
            <a:r>
              <a:rPr lang="ru-RU" dirty="0"/>
              <a:t>развивать основные физические качества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7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Организация </a:t>
            </a:r>
            <a:r>
              <a:rPr lang="ru-RU" sz="3600" b="1" dirty="0" smtClean="0"/>
              <a:t>Фестиваля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2600" dirty="0" smtClean="0"/>
              <a:t>Создание организационного комитета, </a:t>
            </a:r>
            <a:r>
              <a:rPr lang="ru-RU" sz="2600" dirty="0"/>
              <a:t>в состав которого вошли специалисты департамента образования администрации </a:t>
            </a:r>
            <a:r>
              <a:rPr lang="ru-RU" sz="2600" dirty="0" err="1"/>
              <a:t>Тутаевского</a:t>
            </a:r>
            <a:r>
              <a:rPr lang="ru-RU" sz="2600" dirty="0"/>
              <a:t> муниципального района, методисты </a:t>
            </a:r>
            <a:r>
              <a:rPr lang="ru-RU" sz="2600" dirty="0" smtClean="0"/>
              <a:t>МУ ДПО «ИОЦ». </a:t>
            </a:r>
          </a:p>
          <a:p>
            <a:pPr algn="just"/>
            <a:r>
              <a:rPr lang="ru-RU" sz="2600" dirty="0" smtClean="0"/>
              <a:t>Оргкомитет </a:t>
            </a:r>
            <a:r>
              <a:rPr lang="ru-RU" sz="2600" dirty="0"/>
              <a:t>осуществлял непосредственное руководство Фестивалем, приём заявок, утверждал   сроки и порядок проведения Фестиваля, обеспечивал организационное, информационное и консультационное сопровождение и проведение Фестиваля. </a:t>
            </a:r>
            <a:endParaRPr lang="ru-RU" sz="2600" dirty="0" smtClean="0"/>
          </a:p>
          <a:p>
            <a:pPr algn="just"/>
            <a:r>
              <a:rPr lang="ru-RU" sz="2600" dirty="0" smtClean="0"/>
              <a:t>Фестиваль </a:t>
            </a:r>
            <a:r>
              <a:rPr lang="ru-RU" sz="2600" dirty="0"/>
              <a:t>проводился на базе муниципального дошкольного образовательного учреждения «Детский сад №5 «Радуга».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Порядок, условия и сроки проведения </a:t>
            </a:r>
            <a:r>
              <a:rPr lang="ru-RU" sz="3200" b="1" dirty="0" smtClean="0"/>
              <a:t>Фестиваля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Фестиваль </a:t>
            </a:r>
            <a:r>
              <a:rPr lang="ru-RU" dirty="0"/>
              <a:t>проводился в 2 этапа: </a:t>
            </a:r>
          </a:p>
          <a:p>
            <a:pPr lvl="0" algn="just"/>
            <a:r>
              <a:rPr lang="ru-RU" b="1" dirty="0" smtClean="0"/>
              <a:t>1 этап </a:t>
            </a:r>
            <a:r>
              <a:rPr lang="ru-RU" b="1" dirty="0"/>
              <a:t>–</a:t>
            </a:r>
            <a:r>
              <a:rPr lang="ru-RU" dirty="0"/>
              <a:t> заочный: представление каждым учреждением материалов </a:t>
            </a:r>
            <a:r>
              <a:rPr lang="ru-RU" dirty="0" smtClean="0"/>
              <a:t>с кратким </a:t>
            </a:r>
            <a:r>
              <a:rPr lang="ru-RU" dirty="0"/>
              <a:t>описанием деятельности клуба. </a:t>
            </a:r>
          </a:p>
          <a:p>
            <a:pPr algn="just"/>
            <a:r>
              <a:rPr lang="ru-RU" b="1" dirty="0"/>
              <a:t>2 этап – </a:t>
            </a:r>
            <a:r>
              <a:rPr lang="ru-RU" dirty="0"/>
              <a:t>очный. Педагоги  представляли опыт  в  форме презентации и  мастер-класса. В соответствии с регламентом  выступление могло длиться не более 15 минут.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6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8 муниципальных дошкольных учреждений представили  опыт работы деятельности семейных клубов.</a:t>
            </a:r>
          </a:p>
          <a:p>
            <a:pPr algn="just"/>
            <a:r>
              <a:rPr lang="ru-RU" dirty="0"/>
              <a:t>Надо отметить, что с учетом созданных условий в детском саду подходы и формы организации деятельности клубов различны.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58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</TotalTime>
  <Words>821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Деятельность семейного клуба как одна из форм укрепления здоровья воспитанников </vt:lpstr>
      <vt:lpstr>Методическое объединение инструкторов по физической культуре Тутаевского муниципального района </vt:lpstr>
      <vt:lpstr>Темы педагогической работы: </vt:lpstr>
      <vt:lpstr>Муниципальное мероприятие  «Фестиваль семейных клубов в ДОО»</vt:lpstr>
      <vt:lpstr>Предварительная работа</vt:lpstr>
      <vt:lpstr>Слайд 6</vt:lpstr>
      <vt:lpstr>Организация Фестиваля </vt:lpstr>
      <vt:lpstr>Порядок, условия и сроки проведения Фестиваля </vt:lpstr>
      <vt:lpstr>Слайд 9</vt:lpstr>
      <vt:lpstr>Физкультурный клуб «Здоровячок»</vt:lpstr>
      <vt:lpstr>Семейный клуб «Гармония»</vt:lpstr>
      <vt:lpstr>Физкультурный клуб «Крепыш»</vt:lpstr>
      <vt:lpstr>Слайд 13</vt:lpstr>
      <vt:lpstr>Слайд 14</vt:lpstr>
      <vt:lpstr>Анализ мероприятия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семейного клуба как одна из форм укрепления здоровья воспитанников</dc:title>
  <dc:creator>владелец</dc:creator>
  <cp:lastModifiedBy>User</cp:lastModifiedBy>
  <cp:revision>6</cp:revision>
  <dcterms:created xsi:type="dcterms:W3CDTF">2020-05-27T07:52:49Z</dcterms:created>
  <dcterms:modified xsi:type="dcterms:W3CDTF">2020-06-04T07:32:03Z</dcterms:modified>
</cp:coreProperties>
</file>