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72" r:id="rId3"/>
    <p:sldId id="259" r:id="rId4"/>
    <p:sldId id="273" r:id="rId5"/>
    <p:sldId id="260" r:id="rId6"/>
    <p:sldId id="263" r:id="rId7"/>
    <p:sldId id="270" r:id="rId8"/>
    <p:sldId id="265" r:id="rId9"/>
    <p:sldId id="274" r:id="rId10"/>
    <p:sldId id="266" r:id="rId11"/>
    <p:sldId id="275" r:id="rId12"/>
    <p:sldId id="271" r:id="rId13"/>
    <p:sldId id="261" r:id="rId14"/>
    <p:sldId id="278" r:id="rId15"/>
    <p:sldId id="262" r:id="rId16"/>
    <p:sldId id="279" r:id="rId17"/>
    <p:sldId id="264" r:id="rId18"/>
    <p:sldId id="267" r:id="rId19"/>
    <p:sldId id="276" r:id="rId20"/>
    <p:sldId id="268" r:id="rId21"/>
    <p:sldId id="277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97" autoAdjust="0"/>
  </p:normalViewPr>
  <p:slideViewPr>
    <p:cSldViewPr>
      <p:cViewPr>
        <p:scale>
          <a:sx n="68" d="100"/>
          <a:sy n="68" d="100"/>
        </p:scale>
        <p:origin x="-1314" y="-9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B82E7-C534-4070-953E-19C5C2F3225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E75D2-698A-477A-AD75-4DAE80244A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566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E75D2-698A-477A-AD75-4DAE80244AA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586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Летняя спартакиада дошкольников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4750296" cy="2948136"/>
          </a:xfrm>
        </p:spPr>
        <p:txBody>
          <a:bodyPr>
            <a:normAutofit/>
          </a:bodyPr>
          <a:lstStyle/>
          <a:p>
            <a:r>
              <a:rPr lang="ru-RU" dirty="0" smtClean="0"/>
              <a:t>Спортивно-массовое мероприятие</a:t>
            </a:r>
          </a:p>
          <a:p>
            <a:r>
              <a:rPr lang="ru-RU" dirty="0"/>
              <a:t>г</a:t>
            </a:r>
            <a:r>
              <a:rPr lang="ru-RU" dirty="0" smtClean="0"/>
              <a:t>. Жуковского среди  воспитанников  ДОУ</a:t>
            </a:r>
          </a:p>
          <a:p>
            <a:endParaRPr lang="ru-RU" dirty="0" smtClean="0"/>
          </a:p>
          <a:p>
            <a:r>
              <a:rPr lang="ru-RU" dirty="0" smtClean="0"/>
              <a:t>Н. </a:t>
            </a:r>
            <a:r>
              <a:rPr lang="ru-RU" dirty="0" err="1" smtClean="0"/>
              <a:t>Роянова</a:t>
            </a:r>
            <a:endParaRPr lang="ru-RU" dirty="0" smtClean="0"/>
          </a:p>
          <a:p>
            <a:r>
              <a:rPr lang="ru-RU" dirty="0" smtClean="0"/>
              <a:t>2018, 2019 гг. </a:t>
            </a:r>
            <a:endParaRPr lang="ru-RU" dirty="0"/>
          </a:p>
        </p:txBody>
      </p:sp>
      <p:pic>
        <p:nvPicPr>
          <p:cNvPr id="9218" name="Picture 2" descr="F:\документы ДЕТСАД\ЛЕТНЯЯ СПАРТАКИАДА\фото Летняя спартакиада\фото для презентации\DSC_00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789040"/>
            <a:ext cx="2709044" cy="235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25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Переход на следующую эстафету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16" y="1340768"/>
            <a:ext cx="4934961" cy="381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609112"/>
            <a:ext cx="3990901" cy="265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04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Схема-описание эстафеты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484784"/>
            <a:ext cx="7811995" cy="4876800"/>
          </a:xfrm>
        </p:spPr>
      </p:pic>
    </p:spTree>
    <p:extLst>
      <p:ext uri="{BB962C8B-B14F-4D97-AF65-F5344CB8AC3E}">
        <p14:creationId xmlns:p14="http://schemas.microsoft.com/office/powerpoint/2010/main" val="393080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197486"/>
              </p:ext>
            </p:extLst>
          </p:nvPr>
        </p:nvGraphicFramePr>
        <p:xfrm>
          <a:off x="467544" y="2276873"/>
          <a:ext cx="3970788" cy="3277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9400"/>
                <a:gridCol w="1971388"/>
              </a:tblGrid>
              <a:tr h="2014005">
                <a:tc gridSpan="2">
                  <a:txBody>
                    <a:bodyPr/>
                    <a:lstStyle/>
                    <a:p>
                      <a:pPr marR="1968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76650" algn="l"/>
                        </a:tabLst>
                      </a:pPr>
                      <a:r>
                        <a:rPr lang="ru-RU" sz="2200" dirty="0">
                          <a:effectLst/>
                        </a:rPr>
                        <a:t>Судья №________</a:t>
                      </a:r>
                      <a:endParaRPr lang="ru-RU" sz="1100" dirty="0">
                        <a:effectLst/>
                      </a:endParaRPr>
                    </a:p>
                    <a:p>
                      <a:pPr marR="1968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76650" algn="l"/>
                        </a:tabLst>
                      </a:pPr>
                      <a:r>
                        <a:rPr lang="ru-RU" sz="2200" dirty="0">
                          <a:effectLst/>
                        </a:rPr>
                        <a:t>Протокол 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«Хоккей на траве»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МДОУ №_______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9337">
                <a:tc>
                  <a:txBody>
                    <a:bodyPr/>
                    <a:lstStyle/>
                    <a:p>
                      <a:pPr marR="196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Время,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76650" algn="l"/>
                        </a:tabLst>
                      </a:pPr>
                      <a:r>
                        <a:rPr lang="ru-RU" sz="2200">
                          <a:effectLst/>
                        </a:rPr>
                        <a:t>сек.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76650" algn="l"/>
                        </a:tabLst>
                      </a:pPr>
                      <a:r>
                        <a:rPr lang="ru-RU" sz="2200">
                          <a:effectLst/>
                        </a:rPr>
                        <a:t>Штраф,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76650" algn="l"/>
                        </a:tabLst>
                      </a:pPr>
                      <a:r>
                        <a:rPr lang="ru-RU" sz="2200">
                          <a:effectLst/>
                        </a:rPr>
                        <a:t>сек.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0" anchor="ctr"/>
                </a:tc>
              </a:tr>
              <a:tr h="4344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43608" y="2293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45544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Протоколы судей</a:t>
            </a:r>
            <a:r>
              <a:rPr lang="ru-RU" sz="2000" dirty="0" smtClean="0"/>
              <a:t>                                              хоккей на траве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1399" y="2293938"/>
            <a:ext cx="4187276" cy="329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78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394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Прыжки в длину                                   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708920"/>
            <a:ext cx="4254624" cy="2836416"/>
          </a:xfrm>
        </p:spPr>
      </p:pic>
      <p:pic>
        <p:nvPicPr>
          <p:cNvPr id="5122" name="Picture 2" descr="F:\документы ДЕТСАД\ЛЕТНЯЯ СПАРТАКИАДА\фото Летняя спартакиада\DSC_13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708920"/>
            <a:ext cx="4363534" cy="289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4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Эстафета тоннель</a:t>
            </a:r>
            <a:endParaRPr lang="ru-RU" dirty="0"/>
          </a:p>
        </p:txBody>
      </p:sp>
      <p:pic>
        <p:nvPicPr>
          <p:cNvPr id="4100" name="Picture 4" descr="F:\документы ДЕТСАД\ЛЕТНЯЯ СПАРТАКИАДА\фото Летняя спартакиада\1\DSC_01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57" y="2420888"/>
            <a:ext cx="4436343" cy="295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документы ДЕТСАД\ЛЕТНЯЯ СПАРТАКИАДА\фото Летняя спартакиада\1\DSC_01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4495801" cy="299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67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Хоккей на траве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420888"/>
            <a:ext cx="4038600" cy="3024305"/>
          </a:xfrm>
        </p:spPr>
      </p:pic>
      <p:pic>
        <p:nvPicPr>
          <p:cNvPr id="3076" name="Picture 4" descr="F:\документы ДЕТСАД\ЛЕТНЯЯ СПАРТАКИАДА\фото Летняя спартакиада\25.05 праздник\IMG_72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0027" y="2492896"/>
            <a:ext cx="45365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99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Челночный бег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4533209" cy="2645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F:\документы ДЕТСАД\ЛЕТНЯЯ СПАРТАКИАДА\фото Летняя спартакиада\фото для презентации\DSC_00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259639"/>
            <a:ext cx="4731451" cy="450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27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700416"/>
          </a:xfrm>
        </p:spPr>
        <p:txBody>
          <a:bodyPr>
            <a:normAutofit/>
          </a:bodyPr>
          <a:lstStyle/>
          <a:p>
            <a:r>
              <a:rPr lang="ru-RU" dirty="0" smtClean="0"/>
              <a:t>Эстафета футбол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9512" y="4077072"/>
            <a:ext cx="2417384" cy="2299344"/>
          </a:xfrm>
        </p:spPr>
        <p:txBody>
          <a:bodyPr>
            <a:normAutofit/>
          </a:bodyPr>
          <a:lstStyle/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F:\документы ДЕТСАД\ЛЕТНЯЯ СПАРТАКИАДА\фото Летняя спартакиада\1\DSC_009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5263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03848" y="1159819"/>
            <a:ext cx="5559152" cy="5178837"/>
          </a:xfrm>
        </p:spPr>
      </p:pic>
    </p:spTree>
    <p:extLst>
      <p:ext uri="{BB962C8B-B14F-4D97-AF65-F5344CB8AC3E}">
        <p14:creationId xmlns:p14="http://schemas.microsoft.com/office/powerpoint/2010/main" val="96491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Показательное выступление  команды – участника  регионального  фестиваля  «Спортивные ритмы»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49" y="1556792"/>
            <a:ext cx="4340575" cy="2880320"/>
          </a:xfrm>
        </p:spPr>
      </p:pic>
      <p:pic>
        <p:nvPicPr>
          <p:cNvPr id="1026" name="Picture 2" descr="F:\документы ДЕТСАД\ЛЕТНЯЯ СПАРТАКИАДА\фото Летняя спартакиада\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717032"/>
            <a:ext cx="4164013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29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74347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Заполненный протокол</a:t>
            </a:r>
            <a:br>
              <a:rPr lang="ru-RU" sz="2400" dirty="0" smtClean="0"/>
            </a:br>
            <a:r>
              <a:rPr lang="ru-RU" sz="1600" dirty="0" smtClean="0"/>
              <a:t>определение команд –победителей вычислялось с методом ранжирования (наивысший ранг получала команда, занявшая наибольшее количество первых мест в 6 эстафетах, также – соответственно 2 и 3 места).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44" y="2492896"/>
            <a:ext cx="8912306" cy="4209137"/>
          </a:xfrm>
        </p:spPr>
      </p:pic>
    </p:spTree>
    <p:extLst>
      <p:ext uri="{BB962C8B-B14F-4D97-AF65-F5344CB8AC3E}">
        <p14:creationId xmlns:p14="http://schemas.microsoft.com/office/powerpoint/2010/main" val="34382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61904"/>
            <a:ext cx="4464496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2535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Схема марша</a:t>
            </a:r>
            <a:br>
              <a:rPr lang="ru-RU" dirty="0" smtClean="0"/>
            </a:br>
            <a:r>
              <a:rPr lang="ru-RU" dirty="0" smtClean="0"/>
              <a:t>                                 </a:t>
            </a:r>
            <a:br>
              <a:rPr lang="ru-RU" dirty="0" smtClean="0"/>
            </a:br>
            <a:r>
              <a:rPr lang="ru-RU" dirty="0" smtClean="0"/>
              <a:t>                               </a:t>
            </a:r>
            <a:r>
              <a:rPr lang="ru-RU" sz="2000" dirty="0" smtClean="0"/>
              <a:t>легкоатлетический манеж СК «Метеор»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малое футбольное поле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7" name="Picture 3" descr="C:\Users\Наталья\Desktop\Screenshot_2020-05-26-17-04-49-176_com.miui.videoplaye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8735" y="3573016"/>
            <a:ext cx="4504502" cy="253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26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Награждение победителей.</a:t>
            </a:r>
            <a:br>
              <a:rPr lang="ru-RU" dirty="0" smtClean="0"/>
            </a:br>
            <a:r>
              <a:rPr lang="ru-RU" sz="2700" dirty="0" smtClean="0"/>
              <a:t>Все участники награждаются сладкими призами, команды – спортивным инвентарем, победители – кубками.</a:t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2348880"/>
            <a:ext cx="6023981" cy="3840210"/>
          </a:xfrm>
        </p:spPr>
      </p:pic>
    </p:spTree>
    <p:extLst>
      <p:ext uri="{BB962C8B-B14F-4D97-AF65-F5344CB8AC3E}">
        <p14:creationId xmlns:p14="http://schemas.microsoft.com/office/powerpoint/2010/main" val="297620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Статистика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Всего детей-участников </a:t>
            </a:r>
            <a:r>
              <a:rPr lang="ru-RU" sz="2000" dirty="0" smtClean="0"/>
              <a:t>– 192 чел.    (24 команды по 8 чел.)</a:t>
            </a:r>
          </a:p>
          <a:p>
            <a:r>
              <a:rPr lang="ru-RU" sz="2000" b="1" dirty="0" smtClean="0"/>
              <a:t>Судей</a:t>
            </a:r>
            <a:r>
              <a:rPr lang="ru-RU" sz="2000" dirty="0" smtClean="0"/>
              <a:t> – 34 чел.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24 судьи на станциях, 6 судей – на линии, </a:t>
            </a:r>
            <a:r>
              <a:rPr lang="ru-RU" sz="2000" smtClean="0"/>
              <a:t>3 судьи-секретаря</a:t>
            </a:r>
            <a:r>
              <a:rPr lang="ru-RU" sz="2000" dirty="0" smtClean="0"/>
              <a:t>, 1 главный судья.</a:t>
            </a:r>
          </a:p>
          <a:p>
            <a:pPr marL="0" indent="0" algn="ctr">
              <a:buNone/>
            </a:pPr>
            <a:r>
              <a:rPr lang="ru-RU" sz="2000" b="1" u="sng" dirty="0" err="1" smtClean="0"/>
              <a:t>тайминг</a:t>
            </a:r>
            <a:endParaRPr lang="ru-RU" sz="2000" b="1" u="sng" dirty="0" smtClean="0"/>
          </a:p>
          <a:p>
            <a:pPr marL="0" indent="0">
              <a:buNone/>
            </a:pPr>
            <a:r>
              <a:rPr lang="ru-RU" sz="2000" dirty="0" smtClean="0"/>
              <a:t>   </a:t>
            </a:r>
            <a:r>
              <a:rPr lang="ru-RU" sz="2000" b="1" dirty="0" smtClean="0"/>
              <a:t>Длительность</a:t>
            </a:r>
            <a:r>
              <a:rPr lang="ru-RU" sz="2000" dirty="0" smtClean="0"/>
              <a:t> – 55 мин. </a:t>
            </a:r>
          </a:p>
          <a:p>
            <a:pPr marL="0" indent="0">
              <a:buNone/>
            </a:pPr>
            <a:r>
              <a:rPr lang="ru-RU" sz="2000" dirty="0" smtClean="0"/>
              <a:t>5 мин – марш, построение.</a:t>
            </a:r>
          </a:p>
          <a:p>
            <a:pPr marL="0" indent="0">
              <a:buNone/>
            </a:pPr>
            <a:r>
              <a:rPr lang="ru-RU" sz="2000" dirty="0"/>
              <a:t>2</a:t>
            </a:r>
            <a:r>
              <a:rPr lang="ru-RU" sz="2000" dirty="0" smtClean="0"/>
              <a:t> мин – приветственное слово почетных гостей.</a:t>
            </a:r>
          </a:p>
          <a:p>
            <a:pPr marL="0" indent="0">
              <a:buNone/>
            </a:pPr>
            <a:r>
              <a:rPr lang="ru-RU" sz="2000" dirty="0" smtClean="0"/>
              <a:t>3 мин  - разминка</a:t>
            </a:r>
          </a:p>
          <a:p>
            <a:pPr marL="0" indent="0">
              <a:buNone/>
            </a:pPr>
            <a:r>
              <a:rPr lang="ru-RU" sz="2000" dirty="0"/>
              <a:t>4</a:t>
            </a:r>
            <a:r>
              <a:rPr lang="ru-RU" sz="2000" dirty="0" smtClean="0"/>
              <a:t>х6 – 24 мин – эстафеты, </a:t>
            </a:r>
          </a:p>
          <a:p>
            <a:pPr marL="0" indent="0">
              <a:buNone/>
            </a:pPr>
            <a:r>
              <a:rPr lang="ru-RU" sz="2000" dirty="0" smtClean="0"/>
              <a:t>6 мин – переходы</a:t>
            </a:r>
          </a:p>
          <a:p>
            <a:pPr marL="0" indent="0">
              <a:buNone/>
            </a:pPr>
            <a:r>
              <a:rPr lang="ru-RU" sz="2000" dirty="0" smtClean="0"/>
              <a:t>2 мин – показательное выступление</a:t>
            </a:r>
          </a:p>
          <a:p>
            <a:pPr marL="0" indent="0">
              <a:buNone/>
            </a:pPr>
            <a:r>
              <a:rPr lang="ru-RU" sz="2000" dirty="0" smtClean="0"/>
              <a:t>5 мин – награждение судей</a:t>
            </a:r>
          </a:p>
          <a:p>
            <a:pPr marL="0" indent="0">
              <a:buNone/>
            </a:pPr>
            <a:r>
              <a:rPr lang="ru-RU" sz="2000" dirty="0" smtClean="0"/>
              <a:t>8 мин – награждение участников.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991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Залог успешного проведения: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1520" y="2132856"/>
            <a:ext cx="2345377" cy="4241311"/>
          </a:xfrm>
        </p:spPr>
        <p:txBody>
          <a:bodyPr/>
          <a:lstStyle/>
          <a:p>
            <a:r>
              <a:rPr lang="ru-RU" dirty="0" smtClean="0"/>
              <a:t>1.точное следование схемам передвижения команд  на протяжении всего мероприятия;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r>
              <a:rPr lang="ru-RU" dirty="0" smtClean="0"/>
              <a:t>2. Предварительная  подготовка участников,  соблюдение дисциплины; </a:t>
            </a:r>
          </a:p>
          <a:p>
            <a:endParaRPr lang="ru-RU" dirty="0" smtClean="0"/>
          </a:p>
          <a:p>
            <a:r>
              <a:rPr lang="ru-RU" dirty="0" smtClean="0"/>
              <a:t>3. Подробный инструктаж судей; слаженная работа секретарей;</a:t>
            </a:r>
          </a:p>
          <a:p>
            <a:endParaRPr lang="ru-RU" dirty="0" smtClean="0"/>
          </a:p>
          <a:p>
            <a:r>
              <a:rPr lang="ru-RU" dirty="0" smtClean="0"/>
              <a:t>4.  Четкая разметка          эстафет, подготовленная заранее.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152" y="476672"/>
            <a:ext cx="3316778" cy="2630978"/>
          </a:xfr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720" y="2379972"/>
            <a:ext cx="2958480" cy="2747991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6151" y="4005064"/>
            <a:ext cx="3359499" cy="2757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48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</a:t>
            </a:r>
            <a:r>
              <a:rPr lang="ru-RU" dirty="0" smtClean="0"/>
              <a:t>азминка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939547"/>
            <a:ext cx="4377680" cy="2918453"/>
          </a:xfrm>
        </p:spPr>
      </p:pic>
      <p:pic>
        <p:nvPicPr>
          <p:cNvPr id="8194" name="Picture 2" descr="F:\документы ДЕТСАД\ЛЕТНЯЯ СПАРТАКИАДА\фото Летняя спартакиада\1\DSC_00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680520" cy="312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01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640960" cy="47933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Переход от построения на 1 эстафету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старте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600200"/>
            <a:ext cx="7315200" cy="4876800"/>
          </a:xfrm>
        </p:spPr>
      </p:pic>
    </p:spTree>
    <p:extLst>
      <p:ext uri="{BB962C8B-B14F-4D97-AF65-F5344CB8AC3E}">
        <p14:creationId xmlns:p14="http://schemas.microsoft.com/office/powerpoint/2010/main" val="343534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533400"/>
            <a:ext cx="9036496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Судья на эстафете         судья-информатор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52" y="2375662"/>
            <a:ext cx="3511296" cy="3313176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123" y="2348880"/>
            <a:ext cx="3868250" cy="3312368"/>
          </a:xfrm>
        </p:spPr>
      </p:pic>
    </p:spTree>
    <p:extLst>
      <p:ext uri="{BB962C8B-B14F-4D97-AF65-F5344CB8AC3E}">
        <p14:creationId xmlns:p14="http://schemas.microsoft.com/office/powerpoint/2010/main" val="129033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Расстановка судей</a:t>
            </a:r>
            <a:br>
              <a:rPr lang="ru-RU" dirty="0" smtClean="0"/>
            </a:br>
            <a:r>
              <a:rPr lang="ru-RU" sz="1800" dirty="0" smtClean="0"/>
              <a:t>согласно своему номеру</a:t>
            </a:r>
            <a:endParaRPr lang="ru-RU" sz="1800" dirty="0"/>
          </a:p>
        </p:txBody>
      </p:sp>
      <p:pic>
        <p:nvPicPr>
          <p:cNvPr id="2050" name="Picture 2" descr="F:\документы ДЕТСАД\ЛЕТНЯЯ СПАРТАКИАДА\видео эстафет\Судь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451" y="1600200"/>
            <a:ext cx="816509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89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Студенты МГАФК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7" y="2348880"/>
            <a:ext cx="4840034" cy="352839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276872"/>
            <a:ext cx="4038600" cy="3650810"/>
          </a:xfrm>
        </p:spPr>
      </p:pic>
    </p:spTree>
    <p:extLst>
      <p:ext uri="{BB962C8B-B14F-4D97-AF65-F5344CB8AC3E}">
        <p14:creationId xmlns:p14="http://schemas.microsoft.com/office/powerpoint/2010/main" val="53367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77"/>
          <a:stretch>
            <a:fillRect/>
          </a:stretch>
        </p:blipFill>
        <p:spPr bwMode="auto">
          <a:xfrm>
            <a:off x="395536" y="1628800"/>
            <a:ext cx="8568952" cy="45767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Переходы по станциям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32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1895</TotalTime>
  <Words>229</Words>
  <Application>Microsoft Office PowerPoint</Application>
  <PresentationFormat>Экран (4:3)</PresentationFormat>
  <Paragraphs>59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Ясность</vt:lpstr>
      <vt:lpstr>Летняя спартакиада дошкольников</vt:lpstr>
      <vt:lpstr>Схема марша                                                                  легкоатлетический манеж СК «Метеор»                                                     малое футбольное поле  </vt:lpstr>
      <vt:lpstr>Разминка</vt:lpstr>
      <vt:lpstr>Переход от построения на 1 эстафету</vt:lpstr>
      <vt:lpstr>На старте</vt:lpstr>
      <vt:lpstr>Судья на эстафете         судья-информатор</vt:lpstr>
      <vt:lpstr>Расстановка судей согласно своему номеру</vt:lpstr>
      <vt:lpstr>Студенты МГАФК</vt:lpstr>
      <vt:lpstr>Переходы по станциям</vt:lpstr>
      <vt:lpstr>Переход на следующую эстафету</vt:lpstr>
      <vt:lpstr>Схема-описание эстафеты</vt:lpstr>
      <vt:lpstr>           Протоколы судей                                              хоккей на траве</vt:lpstr>
      <vt:lpstr>Прыжки в длину                                    </vt:lpstr>
      <vt:lpstr>Эстафета тоннель</vt:lpstr>
      <vt:lpstr>Хоккей на траве</vt:lpstr>
      <vt:lpstr>Челночный бег</vt:lpstr>
      <vt:lpstr>Эстафета футбол</vt:lpstr>
      <vt:lpstr>Показательное выступление  команды – участника  регионального  фестиваля  «Спортивные ритмы»</vt:lpstr>
      <vt:lpstr>Заполненный протокол определение команд –победителей вычислялось с методом ранжирования (наивысший ранг получала команда, занявшая наибольшее количество первых мест в 6 эстафетах, также – соответственно 2 и 3 места). </vt:lpstr>
      <vt:lpstr> Награждение победителей. Все участники награждаются сладкими призами, команды – спортивным инвентарем, победители – кубками.  </vt:lpstr>
      <vt:lpstr>Статистика</vt:lpstr>
      <vt:lpstr>Залог успешного проведения: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Летняя спартакиада дошкольников</dc:title>
  <dc:creator>Наталья</dc:creator>
  <cp:lastModifiedBy>Наталья Николаевна Новикова</cp:lastModifiedBy>
  <cp:revision>35</cp:revision>
  <dcterms:created xsi:type="dcterms:W3CDTF">2020-05-21T17:35:57Z</dcterms:created>
  <dcterms:modified xsi:type="dcterms:W3CDTF">2020-06-05T09:11:58Z</dcterms:modified>
</cp:coreProperties>
</file>