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2" r:id="rId4"/>
    <p:sldId id="263" r:id="rId5"/>
    <p:sldId id="264" r:id="rId6"/>
    <p:sldId id="266" r:id="rId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84" y="-5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2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 cstate="email">
            <a:lum bright="-10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Picture 16" descr="http://hacksam94.appspot.com/img0.liveinternet.ru/images/attach/c/11/116/418/116418490_large_19.png"/>
          <p:cNvPicPr>
            <a:picLocks noChangeAspect="1" noChangeArrowheads="1"/>
          </p:cNvPicPr>
          <p:nvPr userDrawn="1"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0719" flipH="1">
            <a:off x="524184" y="2474817"/>
            <a:ext cx="1026964" cy="1983006"/>
          </a:xfrm>
          <a:prstGeom prst="rect">
            <a:avLst/>
          </a:prstGeom>
          <a:noFill/>
        </p:spPr>
      </p:pic>
      <p:pic>
        <p:nvPicPr>
          <p:cNvPr id="9" name="Picture 2" descr="http://img0.liveinternet.ru/images/attach/c/11/116/418/116418534_27.png"/>
          <p:cNvPicPr>
            <a:picLocks noChangeAspect="1" noChangeArrowheads="1"/>
          </p:cNvPicPr>
          <p:nvPr userDrawn="1"/>
        </p:nvPicPr>
        <p:blipFill>
          <a:blip r:embed="rId4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072066" y="2714626"/>
            <a:ext cx="957482" cy="1799140"/>
          </a:xfrm>
          <a:prstGeom prst="rect">
            <a:avLst/>
          </a:prstGeom>
          <a:noFill/>
        </p:spPr>
      </p:pic>
      <p:pic>
        <p:nvPicPr>
          <p:cNvPr id="10" name="Picture 12" descr="http://hacksam94.appspot.com/img0.liveinternet.ru/images/attach/c/11/116/418/116418426_large_10.png"/>
          <p:cNvPicPr>
            <a:picLocks noChangeAspect="1" noChangeArrowheads="1"/>
          </p:cNvPicPr>
          <p:nvPr userDrawn="1"/>
        </p:nvPicPr>
        <p:blipFill>
          <a:blip r:embed="rId5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95462" flipH="1">
            <a:off x="6919756" y="2758693"/>
            <a:ext cx="1637567" cy="1400951"/>
          </a:xfrm>
          <a:prstGeom prst="rect">
            <a:avLst/>
          </a:prstGeom>
          <a:noFill/>
        </p:spPr>
      </p:pic>
      <p:pic>
        <p:nvPicPr>
          <p:cNvPr id="12" name="Picture 14" descr="25 (264x700, 131Kb)"/>
          <p:cNvPicPr>
            <a:picLocks noChangeAspect="1" noChangeArrowheads="1"/>
          </p:cNvPicPr>
          <p:nvPr userDrawn="1"/>
        </p:nvPicPr>
        <p:blipFill>
          <a:blip r:embed="rId6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2407226"/>
            <a:ext cx="785818" cy="2083610"/>
          </a:xfrm>
          <a:prstGeom prst="rect">
            <a:avLst/>
          </a:prstGeom>
          <a:noFill/>
        </p:spPr>
      </p:pic>
      <p:pic>
        <p:nvPicPr>
          <p:cNvPr id="13" name="Picture 28" descr="http://www.yenislayt.com/upload/822f2897a5.png"/>
          <p:cNvPicPr>
            <a:picLocks noChangeAspect="1" noChangeArrowheads="1"/>
          </p:cNvPicPr>
          <p:nvPr userDrawn="1"/>
        </p:nvPicPr>
        <p:blipFill>
          <a:blip r:embed="rId7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3000378"/>
            <a:ext cx="1385897" cy="1732373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16" name="Группа 24"/>
            <p:cNvGrpSpPr/>
            <p:nvPr userDrawn="1"/>
          </p:nvGrpSpPr>
          <p:grpSpPr>
            <a:xfrm>
              <a:off x="0" y="0"/>
              <a:ext cx="9144000" cy="596399"/>
              <a:chOff x="0" y="0"/>
              <a:chExt cx="9144000" cy="596399"/>
            </a:xfrm>
          </p:grpSpPr>
          <p:pic>
            <p:nvPicPr>
              <p:cNvPr id="27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8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9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30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31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  <p:pic>
          <p:nvPicPr>
            <p:cNvPr id="17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675414" y="1246900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8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686779" y="3115653"/>
              <a:ext cx="1928826" cy="555268"/>
            </a:xfrm>
            <a:prstGeom prst="rect">
              <a:avLst/>
            </a:prstGeom>
            <a:noFill/>
          </p:spPr>
        </p:pic>
        <p:pic>
          <p:nvPicPr>
            <p:cNvPr id="19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62026" y="3318602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20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01953" y="1329703"/>
              <a:ext cx="1928826" cy="555268"/>
            </a:xfrm>
            <a:prstGeom prst="rect">
              <a:avLst/>
            </a:prstGeom>
            <a:noFill/>
          </p:spPr>
        </p:pic>
        <p:grpSp>
          <p:nvGrpSpPr>
            <p:cNvPr id="21" name="Группа 25"/>
            <p:cNvGrpSpPr/>
            <p:nvPr userDrawn="1"/>
          </p:nvGrpSpPr>
          <p:grpSpPr>
            <a:xfrm>
              <a:off x="0" y="4547101"/>
              <a:ext cx="9144000" cy="596399"/>
              <a:chOff x="0" y="0"/>
              <a:chExt cx="9144000" cy="596399"/>
            </a:xfrm>
          </p:grpSpPr>
          <p:pic>
            <p:nvPicPr>
              <p:cNvPr id="22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3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4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5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6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1" name="Picture 10" descr="http://hacksam94.appspot.com/img0.liveinternet.ru/images/attach/c/11/116/418/116418386_large_3.png"/>
          <p:cNvPicPr>
            <a:picLocks noChangeAspect="1" noChangeArrowheads="1"/>
          </p:cNvPicPr>
          <p:nvPr userDrawn="1"/>
        </p:nvPicPr>
        <p:blipFill>
          <a:blip r:embed="rId11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2928940"/>
            <a:ext cx="1785918" cy="1617290"/>
          </a:xfrm>
          <a:prstGeom prst="rect">
            <a:avLst/>
          </a:prstGeom>
          <a:noFill/>
        </p:spPr>
      </p:pic>
      <p:pic>
        <p:nvPicPr>
          <p:cNvPr id="8" name="Picture 4" descr="http://hacksam94.appspot.com/img1.liveinternet.ru/images/attach/c/11/116/418/116418315_18.png"/>
          <p:cNvPicPr>
            <a:picLocks noChangeAspect="1" noChangeArrowheads="1"/>
          </p:cNvPicPr>
          <p:nvPr userDrawn="1"/>
        </p:nvPicPr>
        <p:blipFill>
          <a:blip r:embed="rId12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3529" flipH="1">
            <a:off x="6117975" y="2945164"/>
            <a:ext cx="1281081" cy="164307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313D508-E6A6-48AC-8DFB-C50897BB7E0F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3403673-5E58-4BD7-BED7-40D5B7003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313D508-E6A6-48AC-8DFB-C50897BB7E0F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3403673-5E58-4BD7-BED7-40D5B7003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 cstate="email">
            <a:lum bright="-10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grpSp>
        <p:nvGrpSpPr>
          <p:cNvPr id="8" name="Группа 7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9" name="Группа 24"/>
            <p:cNvGrpSpPr/>
            <p:nvPr userDrawn="1"/>
          </p:nvGrpSpPr>
          <p:grpSpPr>
            <a:xfrm>
              <a:off x="0" y="0"/>
              <a:ext cx="9144000" cy="596399"/>
              <a:chOff x="0" y="0"/>
              <a:chExt cx="9144000" cy="596399"/>
            </a:xfrm>
          </p:grpSpPr>
          <p:pic>
            <p:nvPicPr>
              <p:cNvPr id="20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1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2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3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4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  <p:pic>
          <p:nvPicPr>
            <p:cNvPr id="10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675414" y="1246900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1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686779" y="3115653"/>
              <a:ext cx="1928826" cy="555268"/>
            </a:xfrm>
            <a:prstGeom prst="rect">
              <a:avLst/>
            </a:prstGeom>
            <a:noFill/>
          </p:spPr>
        </p:pic>
        <p:pic>
          <p:nvPicPr>
            <p:cNvPr id="12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62026" y="3318602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3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01953" y="1329703"/>
              <a:ext cx="1928826" cy="555268"/>
            </a:xfrm>
            <a:prstGeom prst="rect">
              <a:avLst/>
            </a:prstGeom>
            <a:noFill/>
          </p:spPr>
        </p:pic>
        <p:grpSp>
          <p:nvGrpSpPr>
            <p:cNvPr id="14" name="Группа 25"/>
            <p:cNvGrpSpPr/>
            <p:nvPr userDrawn="1"/>
          </p:nvGrpSpPr>
          <p:grpSpPr>
            <a:xfrm>
              <a:off x="0" y="4547101"/>
              <a:ext cx="9144000" cy="596399"/>
              <a:chOff x="0" y="0"/>
              <a:chExt cx="9144000" cy="596399"/>
            </a:xfrm>
          </p:grpSpPr>
          <p:pic>
            <p:nvPicPr>
              <p:cNvPr id="15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16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17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18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19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5" name="Picture 10" descr="http://hacksam94.appspot.com/img0.liveinternet.ru/images/attach/c/11/116/418/116418386_large_3.png"/>
          <p:cNvPicPr>
            <a:picLocks noChangeAspect="1" noChangeArrowheads="1"/>
          </p:cNvPicPr>
          <p:nvPr userDrawn="1"/>
        </p:nvPicPr>
        <p:blipFill>
          <a:blip r:embed="rId6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2942430"/>
            <a:ext cx="1928794" cy="1746676"/>
          </a:xfrm>
          <a:prstGeom prst="rect">
            <a:avLst/>
          </a:prstGeom>
          <a:noFill/>
        </p:spPr>
      </p:pic>
      <p:pic>
        <p:nvPicPr>
          <p:cNvPr id="26" name="Picture 12" descr="http://hacksam94.appspot.com/img0.liveinternet.ru/images/attach/c/11/116/418/116418426_large_10.png"/>
          <p:cNvPicPr>
            <a:picLocks noChangeAspect="1" noChangeArrowheads="1"/>
          </p:cNvPicPr>
          <p:nvPr userDrawn="1"/>
        </p:nvPicPr>
        <p:blipFill>
          <a:blip r:embed="rId7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0823">
            <a:off x="495605" y="2954076"/>
            <a:ext cx="1752587" cy="149935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 cstate="email">
            <a:lum bright="-10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8" name="Picture 16" descr="http://hacksam94.appspot.com/img0.liveinternet.ru/images/attach/c/11/116/418/116418490_large_19.png"/>
          <p:cNvPicPr>
            <a:picLocks noChangeAspect="1" noChangeArrowheads="1"/>
          </p:cNvPicPr>
          <p:nvPr userDrawn="1"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82" y="2505246"/>
            <a:ext cx="1161562" cy="2242908"/>
          </a:xfrm>
          <a:prstGeom prst="rect">
            <a:avLst/>
          </a:prstGeom>
          <a:noFill/>
        </p:spPr>
      </p:pic>
      <p:pic>
        <p:nvPicPr>
          <p:cNvPr id="9" name="Picture 14" descr="25 (264x700, 131Kb)"/>
          <p:cNvPicPr>
            <a:picLocks noChangeAspect="1" noChangeArrowheads="1"/>
          </p:cNvPicPr>
          <p:nvPr userDrawn="1"/>
        </p:nvPicPr>
        <p:blipFill>
          <a:blip r:embed="rId4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357436"/>
            <a:ext cx="858481" cy="2276276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11" name="Группа 24"/>
            <p:cNvGrpSpPr/>
            <p:nvPr userDrawn="1"/>
          </p:nvGrpSpPr>
          <p:grpSpPr>
            <a:xfrm>
              <a:off x="0" y="0"/>
              <a:ext cx="9144000" cy="596399"/>
              <a:chOff x="0" y="0"/>
              <a:chExt cx="9144000" cy="596399"/>
            </a:xfrm>
          </p:grpSpPr>
          <p:pic>
            <p:nvPicPr>
              <p:cNvPr id="22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3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4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5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6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  <p:pic>
          <p:nvPicPr>
            <p:cNvPr id="12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675414" y="1246900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3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686779" y="3115653"/>
              <a:ext cx="1928826" cy="555268"/>
            </a:xfrm>
            <a:prstGeom prst="rect">
              <a:avLst/>
            </a:prstGeom>
            <a:noFill/>
          </p:spPr>
        </p:pic>
        <p:pic>
          <p:nvPicPr>
            <p:cNvPr id="14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62026" y="3318602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5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01953" y="1329703"/>
              <a:ext cx="1928826" cy="555268"/>
            </a:xfrm>
            <a:prstGeom prst="rect">
              <a:avLst/>
            </a:prstGeom>
            <a:noFill/>
          </p:spPr>
        </p:pic>
        <p:grpSp>
          <p:nvGrpSpPr>
            <p:cNvPr id="16" name="Группа 25"/>
            <p:cNvGrpSpPr/>
            <p:nvPr userDrawn="1"/>
          </p:nvGrpSpPr>
          <p:grpSpPr>
            <a:xfrm>
              <a:off x="0" y="4547101"/>
              <a:ext cx="9144000" cy="596399"/>
              <a:chOff x="0" y="0"/>
              <a:chExt cx="9144000" cy="596399"/>
            </a:xfrm>
          </p:grpSpPr>
          <p:pic>
            <p:nvPicPr>
              <p:cNvPr id="17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18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19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0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1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 cstate="email">
            <a:lum bright="-10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grpSp>
        <p:nvGrpSpPr>
          <p:cNvPr id="9" name="Группа 8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10" name="Группа 24"/>
            <p:cNvGrpSpPr/>
            <p:nvPr userDrawn="1"/>
          </p:nvGrpSpPr>
          <p:grpSpPr>
            <a:xfrm>
              <a:off x="0" y="0"/>
              <a:ext cx="9144000" cy="596399"/>
              <a:chOff x="0" y="0"/>
              <a:chExt cx="9144000" cy="596399"/>
            </a:xfrm>
          </p:grpSpPr>
          <p:pic>
            <p:nvPicPr>
              <p:cNvPr id="21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2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3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4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5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  <p:pic>
          <p:nvPicPr>
            <p:cNvPr id="11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675414" y="1246900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2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686779" y="3115653"/>
              <a:ext cx="1928826" cy="555268"/>
            </a:xfrm>
            <a:prstGeom prst="rect">
              <a:avLst/>
            </a:prstGeom>
            <a:noFill/>
          </p:spPr>
        </p:pic>
        <p:pic>
          <p:nvPicPr>
            <p:cNvPr id="13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62026" y="3318602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4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01953" y="1329703"/>
              <a:ext cx="1928826" cy="555268"/>
            </a:xfrm>
            <a:prstGeom prst="rect">
              <a:avLst/>
            </a:prstGeom>
            <a:noFill/>
          </p:spPr>
        </p:pic>
        <p:grpSp>
          <p:nvGrpSpPr>
            <p:cNvPr id="15" name="Группа 25"/>
            <p:cNvGrpSpPr/>
            <p:nvPr userDrawn="1"/>
          </p:nvGrpSpPr>
          <p:grpSpPr>
            <a:xfrm>
              <a:off x="0" y="4547101"/>
              <a:ext cx="9144000" cy="596399"/>
              <a:chOff x="0" y="0"/>
              <a:chExt cx="9144000" cy="596399"/>
            </a:xfrm>
          </p:grpSpPr>
          <p:pic>
            <p:nvPicPr>
              <p:cNvPr id="16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17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18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19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0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6" name="Picture 28" descr="http://www.yenislayt.com/upload/822f2897a5.png"/>
          <p:cNvPicPr>
            <a:picLocks noChangeAspect="1" noChangeArrowheads="1"/>
          </p:cNvPicPr>
          <p:nvPr userDrawn="1"/>
        </p:nvPicPr>
        <p:blipFill>
          <a:blip r:embed="rId6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786064"/>
            <a:ext cx="1571636" cy="1964547"/>
          </a:xfrm>
          <a:prstGeom prst="rect">
            <a:avLst/>
          </a:prstGeom>
          <a:noFill/>
        </p:spPr>
      </p:pic>
      <p:pic>
        <p:nvPicPr>
          <p:cNvPr id="27" name="Picture 2" descr="http://img0.liveinternet.ru/images/attach/c/11/116/418/116418534_27.png"/>
          <p:cNvPicPr>
            <a:picLocks noChangeAspect="1" noChangeArrowheads="1"/>
          </p:cNvPicPr>
          <p:nvPr userDrawn="1"/>
        </p:nvPicPr>
        <p:blipFill>
          <a:blip r:embed="rId7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643834" y="2571750"/>
            <a:ext cx="1028920" cy="1933374"/>
          </a:xfrm>
          <a:prstGeom prst="rect">
            <a:avLst/>
          </a:prstGeom>
          <a:noFill/>
        </p:spPr>
      </p:pic>
      <p:pic>
        <p:nvPicPr>
          <p:cNvPr id="28" name="Picture 4" descr="http://hacksam94.appspot.com/img1.liveinternet.ru/images/attach/c/11/116/418/116418315_18.png"/>
          <p:cNvPicPr>
            <a:picLocks noChangeAspect="1" noChangeArrowheads="1"/>
          </p:cNvPicPr>
          <p:nvPr userDrawn="1"/>
        </p:nvPicPr>
        <p:blipFill>
          <a:blip r:embed="rId8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3529" flipH="1">
            <a:off x="6408385" y="2948649"/>
            <a:ext cx="1332003" cy="170838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 cstate="email">
            <a:lum bright="-10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grpSp>
        <p:nvGrpSpPr>
          <p:cNvPr id="11" name="Группа 10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12" name="Группа 24"/>
            <p:cNvGrpSpPr/>
            <p:nvPr userDrawn="1"/>
          </p:nvGrpSpPr>
          <p:grpSpPr>
            <a:xfrm>
              <a:off x="0" y="0"/>
              <a:ext cx="9144000" cy="596399"/>
              <a:chOff x="0" y="0"/>
              <a:chExt cx="9144000" cy="596399"/>
            </a:xfrm>
          </p:grpSpPr>
          <p:pic>
            <p:nvPicPr>
              <p:cNvPr id="23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4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5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6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7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  <p:pic>
          <p:nvPicPr>
            <p:cNvPr id="13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675414" y="1246900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4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686779" y="3115653"/>
              <a:ext cx="1928826" cy="555268"/>
            </a:xfrm>
            <a:prstGeom prst="rect">
              <a:avLst/>
            </a:prstGeom>
            <a:noFill/>
          </p:spPr>
        </p:pic>
        <p:pic>
          <p:nvPicPr>
            <p:cNvPr id="15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62026" y="3318602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6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01953" y="1329703"/>
              <a:ext cx="1928826" cy="555268"/>
            </a:xfrm>
            <a:prstGeom prst="rect">
              <a:avLst/>
            </a:prstGeom>
            <a:noFill/>
          </p:spPr>
        </p:pic>
        <p:grpSp>
          <p:nvGrpSpPr>
            <p:cNvPr id="17" name="Группа 25"/>
            <p:cNvGrpSpPr/>
            <p:nvPr userDrawn="1"/>
          </p:nvGrpSpPr>
          <p:grpSpPr>
            <a:xfrm>
              <a:off x="0" y="4547101"/>
              <a:ext cx="9144000" cy="596399"/>
              <a:chOff x="0" y="0"/>
              <a:chExt cx="9144000" cy="596399"/>
            </a:xfrm>
          </p:grpSpPr>
          <p:pic>
            <p:nvPicPr>
              <p:cNvPr id="18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19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0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1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2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8" name="Picture 16" descr="http://hacksam94.appspot.com/img0.liveinternet.ru/images/attach/c/11/116/418/116418490_large_19.png"/>
          <p:cNvPicPr>
            <a:picLocks noChangeAspect="1" noChangeArrowheads="1"/>
          </p:cNvPicPr>
          <p:nvPr userDrawn="1"/>
        </p:nvPicPr>
        <p:blipFill>
          <a:blip r:embed="rId6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0719" flipH="1">
            <a:off x="651853" y="3039012"/>
            <a:ext cx="863589" cy="1667539"/>
          </a:xfrm>
          <a:prstGeom prst="rect">
            <a:avLst/>
          </a:prstGeom>
          <a:noFill/>
        </p:spPr>
      </p:pic>
      <p:pic>
        <p:nvPicPr>
          <p:cNvPr id="29" name="Picture 28" descr="http://www.yenislayt.com/upload/822f2897a5.png"/>
          <p:cNvPicPr>
            <a:picLocks noChangeAspect="1" noChangeArrowheads="1"/>
          </p:cNvPicPr>
          <p:nvPr userDrawn="1"/>
        </p:nvPicPr>
        <p:blipFill>
          <a:blip r:embed="rId7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3286130"/>
            <a:ext cx="1214445" cy="1518057"/>
          </a:xfrm>
          <a:prstGeom prst="rect">
            <a:avLst/>
          </a:prstGeom>
          <a:noFill/>
        </p:spPr>
      </p:pic>
      <p:pic>
        <p:nvPicPr>
          <p:cNvPr id="30" name="Picture 14" descr="25 (264x700, 131Kb)"/>
          <p:cNvPicPr>
            <a:picLocks noChangeAspect="1" noChangeArrowheads="1"/>
          </p:cNvPicPr>
          <p:nvPr userDrawn="1"/>
        </p:nvPicPr>
        <p:blipFill>
          <a:blip r:embed="rId8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3000377"/>
            <a:ext cx="642942" cy="1704772"/>
          </a:xfrm>
          <a:prstGeom prst="rect">
            <a:avLst/>
          </a:prstGeom>
          <a:noFill/>
        </p:spPr>
      </p:pic>
      <p:pic>
        <p:nvPicPr>
          <p:cNvPr id="31" name="Picture 10" descr="http://hacksam94.appspot.com/img0.liveinternet.ru/images/attach/c/11/116/418/116418386_large_3.png"/>
          <p:cNvPicPr>
            <a:picLocks noChangeAspect="1" noChangeArrowheads="1"/>
          </p:cNvPicPr>
          <p:nvPr userDrawn="1"/>
        </p:nvPicPr>
        <p:blipFill>
          <a:blip r:embed="rId9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3286130"/>
            <a:ext cx="1571636" cy="1423240"/>
          </a:xfrm>
          <a:prstGeom prst="rect">
            <a:avLst/>
          </a:prstGeom>
          <a:noFill/>
        </p:spPr>
      </p:pic>
      <p:pic>
        <p:nvPicPr>
          <p:cNvPr id="32" name="Picture 2" descr="http://img0.liveinternet.ru/images/attach/c/11/116/418/116418534_27.png"/>
          <p:cNvPicPr>
            <a:picLocks noChangeAspect="1" noChangeArrowheads="1"/>
          </p:cNvPicPr>
          <p:nvPr userDrawn="1"/>
        </p:nvPicPr>
        <p:blipFill>
          <a:blip r:embed="rId10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429256" y="3143254"/>
            <a:ext cx="785818" cy="1476578"/>
          </a:xfrm>
          <a:prstGeom prst="rect">
            <a:avLst/>
          </a:prstGeom>
          <a:noFill/>
        </p:spPr>
      </p:pic>
      <p:pic>
        <p:nvPicPr>
          <p:cNvPr id="33" name="Picture 12" descr="http://hacksam94.appspot.com/img0.liveinternet.ru/images/attach/c/11/116/418/116418426_large_10.png"/>
          <p:cNvPicPr>
            <a:picLocks noChangeAspect="1" noChangeArrowheads="1"/>
          </p:cNvPicPr>
          <p:nvPr userDrawn="1"/>
        </p:nvPicPr>
        <p:blipFill>
          <a:blip r:embed="rId11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95462" flipH="1">
            <a:off x="7341061" y="3254782"/>
            <a:ext cx="1419378" cy="1214289"/>
          </a:xfrm>
          <a:prstGeom prst="rect">
            <a:avLst/>
          </a:prstGeom>
          <a:noFill/>
        </p:spPr>
      </p:pic>
      <p:pic>
        <p:nvPicPr>
          <p:cNvPr id="34" name="Picture 4" descr="http://hacksam94.appspot.com/img1.liveinternet.ru/images/attach/c/11/116/418/116418315_18.png"/>
          <p:cNvPicPr>
            <a:picLocks noChangeAspect="1" noChangeArrowheads="1"/>
          </p:cNvPicPr>
          <p:nvPr userDrawn="1"/>
        </p:nvPicPr>
        <p:blipFill>
          <a:blip r:embed="rId12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3529" flipH="1">
            <a:off x="6383580" y="3346892"/>
            <a:ext cx="1060888" cy="13606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 cstate="email">
            <a:lum bright="-10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8" name="Группа 24"/>
            <p:cNvGrpSpPr/>
            <p:nvPr userDrawn="1"/>
          </p:nvGrpSpPr>
          <p:grpSpPr>
            <a:xfrm>
              <a:off x="0" y="0"/>
              <a:ext cx="9144000" cy="596399"/>
              <a:chOff x="0" y="0"/>
              <a:chExt cx="9144000" cy="596399"/>
            </a:xfrm>
          </p:grpSpPr>
          <p:pic>
            <p:nvPicPr>
              <p:cNvPr id="19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0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1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2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3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  <p:pic>
          <p:nvPicPr>
            <p:cNvPr id="9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675414" y="1246900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0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686779" y="3115653"/>
              <a:ext cx="1928826" cy="555268"/>
            </a:xfrm>
            <a:prstGeom prst="rect">
              <a:avLst/>
            </a:prstGeom>
            <a:noFill/>
          </p:spPr>
        </p:pic>
        <p:pic>
          <p:nvPicPr>
            <p:cNvPr id="11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62026" y="3318602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2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01953" y="1329703"/>
              <a:ext cx="1928826" cy="555268"/>
            </a:xfrm>
            <a:prstGeom prst="rect">
              <a:avLst/>
            </a:prstGeom>
            <a:noFill/>
          </p:spPr>
        </p:pic>
        <p:grpSp>
          <p:nvGrpSpPr>
            <p:cNvPr id="13" name="Группа 25"/>
            <p:cNvGrpSpPr/>
            <p:nvPr userDrawn="1"/>
          </p:nvGrpSpPr>
          <p:grpSpPr>
            <a:xfrm>
              <a:off x="0" y="4547101"/>
              <a:ext cx="9144000" cy="596399"/>
              <a:chOff x="0" y="0"/>
              <a:chExt cx="9144000" cy="596399"/>
            </a:xfrm>
          </p:grpSpPr>
          <p:pic>
            <p:nvPicPr>
              <p:cNvPr id="14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15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16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17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18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 cstate="email">
            <a:lum bright="-10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313D508-E6A6-48AC-8DFB-C50897BB7E0F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3403673-5E58-4BD7-BED7-40D5B7003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313D508-E6A6-48AC-8DFB-C50897BB7E0F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3403673-5E58-4BD7-BED7-40D5B7003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1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7534"/>
            <a:ext cx="727280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Открытое первенство 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 футболу среди дошкольных образовательных учреждений Дзержинского района г. Ярославля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25.08.2019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     Инструктор по физической культуре: Румянцева Викторина Сергеевна  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 МДОУ «Детский сад» №16 Дзержинский район 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2924"/>
            <a:ext cx="4644008" cy="307665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851669"/>
            <a:ext cx="4824536" cy="3196255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19672" y="-92546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О Т К Р Ы Т И Е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D:\ЯИРО\РМО ИФКДОО\эмблема\эмблема РМО ИФКДОО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857634"/>
            <a:ext cx="542191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55526"/>
            <a:ext cx="3456384" cy="2739309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555526"/>
            <a:ext cx="3216491" cy="2910924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cragy\Desktop\futbol_parizhkommuna_2019_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859782"/>
            <a:ext cx="3564886" cy="2165634"/>
          </a:xfrm>
          <a:prstGeom prst="round2Diag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-9254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П Р И В Е Т С Т В И Е  К О М А Н Д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D:\ЯИРО\РМО ИФКДОО\эмблема\эмблема РМО ИФКДОО.bm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786196"/>
            <a:ext cx="542191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62" y="555526"/>
            <a:ext cx="4372322" cy="3168352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283718"/>
            <a:ext cx="5400600" cy="2736304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91680" y="-92546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Р А З М И Н К 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D:\ЯИРО\РМО ИФКДОО\эмблема\эмблема РМО ИФКДОО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857634"/>
            <a:ext cx="542191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7" y="555526"/>
            <a:ext cx="3304677" cy="2787773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555526"/>
            <a:ext cx="3456384" cy="3330697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427734"/>
            <a:ext cx="3456384" cy="259228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-92546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И Г Р О В Ы Е  М О М Е Н Т Ы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cragy\Desktop\futbolparizhkommuna_2019_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699542"/>
            <a:ext cx="3623899" cy="1728192"/>
          </a:xfrm>
          <a:prstGeom prst="roundRect">
            <a:avLst/>
          </a:prstGeom>
          <a:noFill/>
        </p:spPr>
      </p:pic>
      <p:pic>
        <p:nvPicPr>
          <p:cNvPr id="7" name="Picture 2" descr="D:\ЯИРО\РМО ИФКДОО\эмблема\эмблема РМО ИФКДОО.bmp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857634"/>
            <a:ext cx="542191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555526"/>
            <a:ext cx="5832648" cy="3412562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cragy\Desktop\0DAXu7cz5B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211710"/>
            <a:ext cx="4715750" cy="2808312"/>
          </a:xfrm>
          <a:prstGeom prst="round2DiagRect">
            <a:avLst/>
          </a:prstGeom>
          <a:noFill/>
        </p:spPr>
      </p:pic>
      <p:pic>
        <p:nvPicPr>
          <p:cNvPr id="2050" name="Picture 2" descr="C:\Users\cragy\Desktop\futbolparizhkommuna_2019_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5526"/>
            <a:ext cx="3128856" cy="2088232"/>
          </a:xfrm>
          <a:prstGeom prst="round2Diag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-92546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Н А Г Р А Ж Д Е Н И 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cragy\Desktop\futbolparizhkommuna_2019_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2016261"/>
            <a:ext cx="4608512" cy="3075769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91</Words>
  <Application>Microsoft Office PowerPoint</Application>
  <PresentationFormat>Экран (16:9)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Наталья Николаевна Новикова</cp:lastModifiedBy>
  <cp:revision>38</cp:revision>
  <dcterms:created xsi:type="dcterms:W3CDTF">2017-04-22T18:02:05Z</dcterms:created>
  <dcterms:modified xsi:type="dcterms:W3CDTF">2020-06-05T09:12:23Z</dcterms:modified>
</cp:coreProperties>
</file>