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02" y="-4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12AF7-08C6-4EFD-AC33-6450DE48848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07E14-06DC-4C9F-9968-230780BDE7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12AF7-08C6-4EFD-AC33-6450DE48848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07E14-06DC-4C9F-9968-230780BDE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12AF7-08C6-4EFD-AC33-6450DE48848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07E14-06DC-4C9F-9968-230780BDE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12AF7-08C6-4EFD-AC33-6450DE48848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07E14-06DC-4C9F-9968-230780BDE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12AF7-08C6-4EFD-AC33-6450DE48848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07E14-06DC-4C9F-9968-230780BDE7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12AF7-08C6-4EFD-AC33-6450DE48848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07E14-06DC-4C9F-9968-230780BDE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12AF7-08C6-4EFD-AC33-6450DE48848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07E14-06DC-4C9F-9968-230780BDE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12AF7-08C6-4EFD-AC33-6450DE48848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07E14-06DC-4C9F-9968-230780BDE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12AF7-08C6-4EFD-AC33-6450DE48848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07E14-06DC-4C9F-9968-230780BDE7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12AF7-08C6-4EFD-AC33-6450DE48848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07E14-06DC-4C9F-9968-230780BDE7E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4A12AF7-08C6-4EFD-AC33-6450DE48848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0E07E14-06DC-4C9F-9968-230780BDE7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4A12AF7-08C6-4EFD-AC33-6450DE48848D}" type="datetimeFigureOut">
              <a:rPr lang="ru-RU" smtClean="0"/>
              <a:pPr/>
              <a:t>08.06.2020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0E07E14-06DC-4C9F-9968-230780BDE7E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214290"/>
            <a:ext cx="7497158" cy="2000264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"Опыт работы в дистанционном режиме с дошкольниками </a:t>
            </a:r>
            <a:r>
              <a:rPr lang="ru-RU" sz="3200" b="1" smtClean="0">
                <a:effectLst/>
                <a:latin typeface="Times New Roman" pitchFamily="18" charset="0"/>
                <a:cs typeface="Times New Roman" pitchFamily="18" charset="0"/>
              </a:rPr>
              <a:t>по </a:t>
            </a:r>
            <a:r>
              <a:rPr lang="ru-RU" sz="3200" b="1" smtClean="0">
                <a:effectLst/>
                <a:latin typeface="Times New Roman" pitchFamily="18" charset="0"/>
                <a:cs typeface="Times New Roman" pitchFamily="18" charset="0"/>
              </a:rPr>
              <a:t>реализации образовательной </a:t>
            </a:r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области "Физическое развитие</a:t>
            </a:r>
            <a:r>
              <a:rPr lang="ru-RU" sz="3200" b="1" dirty="0" smtClean="0">
                <a:effectLst/>
                <a:latin typeface="Times New Roman" pitchFamily="18" charset="0"/>
                <a:cs typeface="Times New Roman" pitchFamily="18" charset="0"/>
              </a:rPr>
              <a:t>"</a:t>
            </a:r>
            <a:endParaRPr lang="ru-RU" sz="3200" b="1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143372" y="2643182"/>
            <a:ext cx="4714908" cy="142876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«Ничто так не истощает и не разрушает человеческий организм как физическое бездействие»</a:t>
            </a:r>
          </a:p>
          <a:p>
            <a:pPr algn="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Аристотель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143240" y="4357694"/>
            <a:ext cx="578647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Подготовили: </a:t>
            </a:r>
          </a:p>
          <a:p>
            <a:pPr algn="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инструктор по физической культуре Андрияш С. А. МДОУ «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етский сад № 225» , МДОУ «Детский сад №110»;</a:t>
            </a:r>
          </a:p>
          <a:p>
            <a:pPr algn="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инструктор по физической культуре </a:t>
            </a:r>
            <a:r>
              <a:rPr lang="ru-RU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Дедюлина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Л.И. МДОУ «Детский сад № 44»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000100" y="6357958"/>
            <a:ext cx="8143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Ярославль 2020 г.</a:t>
            </a:r>
            <a:endParaRPr lang="ru-RU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7" name="Picture 2" descr="D:\ЯИРО\РМО ИФКДОО\эмблема\логотип РМО ИФКДОО.jpg"/>
          <p:cNvPicPr>
            <a:picLocks noChangeAspect="1" noChangeArrowheads="1"/>
          </p:cNvPicPr>
          <p:nvPr/>
        </p:nvPicPr>
        <p:blipFill>
          <a:blip r:embed="rId2" cstate="print"/>
          <a:srcRect l="19866" t="9580" r="19866" b="9581"/>
          <a:stretch>
            <a:fillRect/>
          </a:stretch>
        </p:blipFill>
        <p:spPr bwMode="auto">
          <a:xfrm>
            <a:off x="142844" y="285728"/>
            <a:ext cx="714380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71538" y="357167"/>
            <a:ext cx="785818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Приказ Министерства просвещения 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Российской Федерации</a:t>
            </a:r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от 17.03.2020 г. № </a:t>
            </a:r>
            <a:r>
              <a:rPr lang="ru-RU" sz="32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103</a:t>
            </a:r>
          </a:p>
          <a:p>
            <a:pPr algn="ctr"/>
            <a:r>
              <a:rPr lang="ru-RU" sz="3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ru-RU" sz="3200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8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8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 утверждении временного порядка сопровождения реализации образовательных программ начального общего, основного общего, среднего общего образования, образовательных программ среднего профессионального образования и дополнительных общеобразовательных программ с применением электронного обучения и дистанционных образовательных технологий".</a:t>
            </a:r>
          </a:p>
        </p:txBody>
      </p:sp>
      <p:pic>
        <p:nvPicPr>
          <p:cNvPr id="3" name="Picture 2" descr="D:\ЯИРО\РМО ИФКДОО\эмблема\логотип РМО ИФКДОО.jpg"/>
          <p:cNvPicPr>
            <a:picLocks noChangeAspect="1" noChangeArrowheads="1"/>
          </p:cNvPicPr>
          <p:nvPr/>
        </p:nvPicPr>
        <p:blipFill>
          <a:blip r:embed="rId2" cstate="print"/>
          <a:srcRect l="19866" t="9580" r="19866" b="9581"/>
          <a:stretch>
            <a:fillRect/>
          </a:stretch>
        </p:blipFill>
        <p:spPr bwMode="auto">
          <a:xfrm>
            <a:off x="142844" y="285728"/>
            <a:ext cx="714380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642918"/>
            <a:ext cx="735811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Форма проведения занятий 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режим </a:t>
            </a: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offline</a:t>
            </a:r>
            <a:endParaRPr lang="ru-RU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Характеристика</a:t>
            </a:r>
            <a:r>
              <a:rPr lang="ru-RU" sz="3600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местонахождение и время не являются существенными, так как всё взаимодействие организовывается в отложенном режиме.</a:t>
            </a:r>
            <a:endParaRPr lang="ru-RU" sz="36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D:\ЯИРО\РМО ИФКДОО\эмблема\логотип РМО ИФКДОО.jpg"/>
          <p:cNvPicPr>
            <a:picLocks noChangeAspect="1" noChangeArrowheads="1"/>
          </p:cNvPicPr>
          <p:nvPr/>
        </p:nvPicPr>
        <p:blipFill>
          <a:blip r:embed="rId2" cstate="print"/>
          <a:srcRect l="19866" t="9580" r="19866" b="9581"/>
          <a:stretch>
            <a:fillRect/>
          </a:stretch>
        </p:blipFill>
        <p:spPr bwMode="auto">
          <a:xfrm>
            <a:off x="142844" y="285728"/>
            <a:ext cx="714380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85852" y="428604"/>
            <a:ext cx="750099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4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«Гимнастика, физические упражнения, ходьба  должны прочно войти в повседневный быт каждого, кто хочет сохранить работоспособность, здоровье, полноценную и радостную жизнь».</a:t>
            </a:r>
          </a:p>
          <a:p>
            <a:pPr algn="r"/>
            <a:r>
              <a:rPr lang="ru-RU" sz="40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Гиппократ</a:t>
            </a:r>
            <a:endParaRPr lang="ru-RU" sz="4000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D:\ЯИРО\РМО ИФКДОО\эмблема\логотип РМО ИФКДОО.jpg"/>
          <p:cNvPicPr>
            <a:picLocks noChangeAspect="1" noChangeArrowheads="1"/>
          </p:cNvPicPr>
          <p:nvPr/>
        </p:nvPicPr>
        <p:blipFill>
          <a:blip r:embed="rId2" cstate="print"/>
          <a:srcRect l="19866" t="9580" r="19866" b="9581"/>
          <a:stretch>
            <a:fillRect/>
          </a:stretch>
        </p:blipFill>
        <p:spPr bwMode="auto">
          <a:xfrm>
            <a:off x="142844" y="285728"/>
            <a:ext cx="714380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00100" y="1714488"/>
            <a:ext cx="792961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7200" dirty="0" smtClean="0">
                <a:solidFill>
                  <a:srgbClr val="663300"/>
                </a:solidFill>
                <a:latin typeface="Times New Roman" pitchFamily="18" charset="0"/>
                <a:cs typeface="Times New Roman" pitchFamily="18" charset="0"/>
              </a:rPr>
              <a:t>Спасибо за внимание!</a:t>
            </a:r>
            <a:endParaRPr lang="ru-RU" sz="7200" dirty="0">
              <a:solidFill>
                <a:srgbClr val="6633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D:\ЯИРО\РМО ИФКДОО\эмблема\логотип РМО ИФКДОО.jpg"/>
          <p:cNvPicPr>
            <a:picLocks noChangeAspect="1" noChangeArrowheads="1"/>
          </p:cNvPicPr>
          <p:nvPr/>
        </p:nvPicPr>
        <p:blipFill>
          <a:blip r:embed="rId2" cstate="print"/>
          <a:srcRect l="19866" t="9580" r="19866" b="9581"/>
          <a:stretch>
            <a:fillRect/>
          </a:stretch>
        </p:blipFill>
        <p:spPr bwMode="auto">
          <a:xfrm>
            <a:off x="142844" y="285728"/>
            <a:ext cx="714380" cy="7143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29</TotalTime>
  <Words>132</Words>
  <Application>Microsoft Office PowerPoint</Application>
  <PresentationFormat>Экран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Солнцестояние</vt:lpstr>
      <vt:lpstr>"Опыт работы в дистанционном режиме с дошкольниками по реализации образовательной области "Физическое развитие"</vt:lpstr>
      <vt:lpstr>Слайд 2</vt:lpstr>
      <vt:lpstr>Слайд 3</vt:lpstr>
      <vt:lpstr>Слайд 4</vt:lpstr>
      <vt:lpstr>Слайд 5</vt:lpstr>
    </vt:vector>
  </TitlesOfParts>
  <Company>office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"Опыт работы в дистанционном режиме с дошкольниками по образовательной области "Физическое развитие".</dc:title>
  <dc:creator>user</dc:creator>
  <cp:lastModifiedBy>User</cp:lastModifiedBy>
  <cp:revision>5</cp:revision>
  <dcterms:created xsi:type="dcterms:W3CDTF">2020-06-08T09:54:55Z</dcterms:created>
  <dcterms:modified xsi:type="dcterms:W3CDTF">2020-06-08T13:33:08Z</dcterms:modified>
</cp:coreProperties>
</file>