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A12AF7-08C6-4EFD-AC33-6450DE48848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E07E14-06DC-4C9F-9968-230780BDE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97158" cy="2000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"Опыт работы в дистанционном режиме с дошкольниками </a:t>
            </a:r>
            <a:r>
              <a:rPr lang="ru-RU" sz="3200" b="1" smtClean="0"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smtClean="0">
                <a:effectLst/>
                <a:latin typeface="Times New Roman" pitchFamily="18" charset="0"/>
                <a:cs typeface="Times New Roman" pitchFamily="18" charset="0"/>
              </a:rPr>
              <a:t>реализации образовательной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области "Физическое развитие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"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643182"/>
            <a:ext cx="4714908" cy="1428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«Ничто так не истощает и не разрушает человеческий организм как физическое бездействие»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4357694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Андрияш С. А. МДОУ «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етский сад № 225» , МДОУ «Детский сад №110»;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Дедюлина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Л.И. МДОУ «Детский сад № 44»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Ярославль 2020 г.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ЯИРО\РМО ИФКДОО\эмблема\логотип РМО ИФКДОО.jpg"/>
          <p:cNvPicPr>
            <a:picLocks noChangeAspect="1" noChangeArrowheads="1"/>
          </p:cNvPicPr>
          <p:nvPr/>
        </p:nvPicPr>
        <p:blipFill>
          <a:blip r:embed="rId2" cstate="print"/>
          <a:srcRect l="19866" t="9580" r="19866" b="9581"/>
          <a:stretch>
            <a:fillRect/>
          </a:stretch>
        </p:blipFill>
        <p:spPr bwMode="auto">
          <a:xfrm>
            <a:off x="142844" y="28572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7"/>
            <a:ext cx="78581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 Министерства просвещения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от 17.03.2020 г. №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103</a:t>
            </a:r>
          </a:p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утверждении временного порядка сопровождения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технологий".</a:t>
            </a:r>
          </a:p>
        </p:txBody>
      </p:sp>
      <p:pic>
        <p:nvPicPr>
          <p:cNvPr id="3" name="Picture 2" descr="D:\ЯИРО\РМО ИФКДОО\эмблема\логотип РМО ИФКДОО.jpg"/>
          <p:cNvPicPr>
            <a:picLocks noChangeAspect="1" noChangeArrowheads="1"/>
          </p:cNvPicPr>
          <p:nvPr/>
        </p:nvPicPr>
        <p:blipFill>
          <a:blip r:embed="rId2" cstate="print"/>
          <a:srcRect l="19866" t="9580" r="19866" b="9581"/>
          <a:stretch>
            <a:fillRect/>
          </a:stretch>
        </p:blipFill>
        <p:spPr bwMode="auto">
          <a:xfrm>
            <a:off x="142844" y="28572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проведения занятий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режим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offline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местонахождение и время не являются существенными, так как всё взаимодействие организовывается в отложенном режиме.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ЯИРО\РМО ИФКДОО\эмблема\логотип РМО ИФКДОО.jpg"/>
          <p:cNvPicPr>
            <a:picLocks noChangeAspect="1" noChangeArrowheads="1"/>
          </p:cNvPicPr>
          <p:nvPr/>
        </p:nvPicPr>
        <p:blipFill>
          <a:blip r:embed="rId2" cstate="print"/>
          <a:srcRect l="19866" t="9580" r="19866" b="9581"/>
          <a:stretch>
            <a:fillRect/>
          </a:stretch>
        </p:blipFill>
        <p:spPr bwMode="auto">
          <a:xfrm>
            <a:off x="142844" y="28572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«Гимнастика, физические упражнения, ходьба  должны прочно войти в повседневный быт каждого, кто хочет сохранить работоспособность, здоровье, полноценную и радостную жизнь».</a:t>
            </a:r>
          </a:p>
          <a:p>
            <a:pPr algn="r"/>
            <a:r>
              <a:rPr lang="ru-RU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Гиппократ</a:t>
            </a:r>
            <a:endParaRPr lang="ru-RU" sz="4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ЯИРО\РМО ИФКДОО\эмблема\логотип РМО ИФКДОО.jpg"/>
          <p:cNvPicPr>
            <a:picLocks noChangeAspect="1" noChangeArrowheads="1"/>
          </p:cNvPicPr>
          <p:nvPr/>
        </p:nvPicPr>
        <p:blipFill>
          <a:blip r:embed="rId2" cstate="print"/>
          <a:srcRect l="19866" t="9580" r="19866" b="9581"/>
          <a:stretch>
            <a:fillRect/>
          </a:stretch>
        </p:blipFill>
        <p:spPr bwMode="auto">
          <a:xfrm>
            <a:off x="142844" y="28572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714488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ЯИРО\РМО ИФКДОО\эмблема\логотип РМО ИФКДОО.jpg"/>
          <p:cNvPicPr>
            <a:picLocks noChangeAspect="1" noChangeArrowheads="1"/>
          </p:cNvPicPr>
          <p:nvPr/>
        </p:nvPicPr>
        <p:blipFill>
          <a:blip r:embed="rId2" cstate="print"/>
          <a:srcRect l="19866" t="9580" r="19866" b="9581"/>
          <a:stretch>
            <a:fillRect/>
          </a:stretch>
        </p:blipFill>
        <p:spPr bwMode="auto">
          <a:xfrm>
            <a:off x="142844" y="28572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132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"Опыт работы в дистанционном режиме с дошкольниками по реализации образовательной области "Физическое развитие"</vt:lpstr>
      <vt:lpstr>Слайд 2</vt:lpstr>
      <vt:lpstr>Слайд 3</vt:lpstr>
      <vt:lpstr>Слайд 4</vt:lpstr>
      <vt:lpstr>Слайд 5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"Опыт работы в дистанционном режиме с дошкольниками по образовательной области "Физическое развитие".</dc:title>
  <dc:creator>user</dc:creator>
  <cp:lastModifiedBy>User</cp:lastModifiedBy>
  <cp:revision>5</cp:revision>
  <dcterms:created xsi:type="dcterms:W3CDTF">2020-06-08T09:54:55Z</dcterms:created>
  <dcterms:modified xsi:type="dcterms:W3CDTF">2020-06-08T13:33:08Z</dcterms:modified>
</cp:coreProperties>
</file>