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5" r:id="rId4"/>
    <p:sldId id="264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7" autoAdjust="0"/>
    <p:restoredTop sz="94660"/>
  </p:normalViewPr>
  <p:slideViewPr>
    <p:cSldViewPr>
      <p:cViewPr varScale="1">
        <p:scale>
          <a:sx n="88" d="100"/>
          <a:sy n="88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113C-7AD9-46B8-B3CB-63118142EDDD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6EA2-F81D-48C4-9134-D8716974A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92696"/>
            <a:ext cx="5976664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Опыт дистанционной работы по физической культуре с детьми дошкольного возраста с применением видеороликов 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/с№97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Ермакова Анна Геннадиевна</a:t>
            </a:r>
          </a:p>
          <a:p>
            <a:pPr algn="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Рыбинск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86314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2520280" cy="2652927"/>
          </a:xfrm>
          <a:prstGeom prst="rect">
            <a:avLst/>
          </a:prstGeom>
        </p:spPr>
      </p:pic>
      <p:pic>
        <p:nvPicPr>
          <p:cNvPr id="11" name="Рисунок 10" descr="116418315_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212976"/>
            <a:ext cx="2448272" cy="3140078"/>
          </a:xfrm>
          <a:prstGeom prst="rect">
            <a:avLst/>
          </a:prstGeom>
        </p:spPr>
      </p:pic>
      <p:pic>
        <p:nvPicPr>
          <p:cNvPr id="8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5" cstate="print"/>
          <a:srcRect l="19866" t="9580" r="19866" b="9581"/>
          <a:stretch>
            <a:fillRect/>
          </a:stretch>
        </p:blipFill>
        <p:spPr bwMode="auto">
          <a:xfrm>
            <a:off x="785786" y="78579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1571612"/>
            <a:ext cx="691276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физическому воспитанию детей в домашних условиях через использование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видиороликов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</a:pPr>
            <a:endParaRPr lang="ru-RU" dirty="0"/>
          </a:p>
        </p:txBody>
      </p:sp>
      <p:pic>
        <p:nvPicPr>
          <p:cNvPr id="11" name="Рисунок 10" descr="0_f61b4_1c94f6e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110196"/>
            <a:ext cx="4519974" cy="3087896"/>
          </a:xfrm>
          <a:prstGeom prst="rect">
            <a:avLst/>
          </a:prstGeom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5" cstate="print"/>
          <a:srcRect l="19866" t="9580" r="19866" b="9581"/>
          <a:stretch>
            <a:fillRect/>
          </a:stretch>
        </p:blipFill>
        <p:spPr bwMode="auto">
          <a:xfrm>
            <a:off x="785786" y="78579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980728"/>
            <a:ext cx="7632848" cy="44319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Вовлекать родителей в учебный процесс, дать возможность продуктивно проводить досуг с детьми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Поддерживать и развивать интерес детей к занятиям физической культурой дома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Совершенствовать двигательные навыки и умения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Изучить  эффективность представленных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видиороликов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физическом развитии детей дошкольного возраста  в режиме самоизоляции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Поддерживать коммуникативные и межличностные связи, сложившиеся в процессе работы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потребности в двигательной активности и физическом совершенствовании</a:t>
            </a:r>
          </a:p>
          <a:p>
            <a:pPr marL="342900" indent="-342900"/>
            <a:endParaRPr lang="ru-RU" dirty="0"/>
          </a:p>
        </p:txBody>
      </p:sp>
      <p:pic>
        <p:nvPicPr>
          <p:cNvPr id="12" name="Рисунок 11" descr="116418534_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1063612" cy="1844824"/>
          </a:xfrm>
          <a:prstGeom prst="rect">
            <a:avLst/>
          </a:prstGeom>
        </p:spPr>
      </p:pic>
      <p:pic>
        <p:nvPicPr>
          <p:cNvPr id="10" name="Рисунок 9" descr="116418503_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717032"/>
            <a:ext cx="1324426" cy="193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836712"/>
            <a:ext cx="70567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работы по созданию </a:t>
            </a:r>
            <a:r>
              <a:rPr lang="ru-RU" sz="24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видиоролика</a:t>
            </a:r>
            <a:endParaRPr lang="ru-RU" dirty="0"/>
          </a:p>
        </p:txBody>
      </p:sp>
      <p:pic>
        <p:nvPicPr>
          <p:cNvPr id="12" name="Рисунок 11" descr="116418534_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1441657" cy="27089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664" y="1556792"/>
            <a:ext cx="237626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Создать беседу в </a:t>
            </a:r>
            <a:r>
              <a:rPr lang="ru-RU" dirty="0" err="1" smtClean="0"/>
              <a:t>соцсетях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556792"/>
            <a:ext cx="237626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Заинтересовать родителей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2780928"/>
            <a:ext cx="237626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Разработать упражнения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2636912"/>
            <a:ext cx="2376264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Оставить контакты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3861048"/>
            <a:ext cx="23762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Соединить </a:t>
            </a:r>
            <a:r>
              <a:rPr lang="ru-RU" dirty="0" err="1" smtClean="0"/>
              <a:t>видио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3933056"/>
            <a:ext cx="237626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Подобрать музыку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01208"/>
            <a:ext cx="237626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Разослать </a:t>
            </a:r>
            <a:r>
              <a:rPr lang="ru-RU" dirty="0" err="1" smtClean="0"/>
              <a:t>видио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5301208"/>
            <a:ext cx="237626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Разместить на сайте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067944" y="177281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4139952" y="278092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139952" y="400506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4211960" y="544522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228184" y="227687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555776" y="335699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300192" y="472514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b6174f31164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4126" y="3212976"/>
            <a:ext cx="1699874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Screenshot_2020-06-05 Спорт и молодежь Ярославского региона.png"/>
          <p:cNvPicPr/>
          <p:nvPr/>
        </p:nvPicPr>
        <p:blipFill>
          <a:blip r:embed="rId3" cstate="print"/>
          <a:srcRect l="21646" r="6039"/>
          <a:stretch>
            <a:fillRect/>
          </a:stretch>
        </p:blipFill>
        <p:spPr>
          <a:xfrm>
            <a:off x="1619672" y="1268760"/>
            <a:ext cx="6120680" cy="4608512"/>
          </a:xfrm>
          <a:prstGeom prst="rect">
            <a:avLst/>
          </a:prstGeom>
        </p:spPr>
      </p:pic>
      <p:pic>
        <p:nvPicPr>
          <p:cNvPr id="13" name="Рисунок 12" descr="b6174f31164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140968"/>
            <a:ext cx="1699874" cy="2924944"/>
          </a:xfrm>
          <a:prstGeom prst="rect">
            <a:avLst/>
          </a:prstGeom>
        </p:spPr>
      </p:pic>
      <p:pic>
        <p:nvPicPr>
          <p:cNvPr id="12" name="Рисунок 11" descr="116418534_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429000"/>
            <a:ext cx="1441657" cy="2708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99792" y="836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«Будь на спорте»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print"/>
          <a:srcRect l="19866" t="9580" r="19866" b="9581"/>
          <a:stretch>
            <a:fillRect/>
          </a:stretch>
        </p:blipFill>
        <p:spPr bwMode="auto">
          <a:xfrm>
            <a:off x="785786" y="78579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500174"/>
            <a:ext cx="756084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использования </a:t>
            </a:r>
            <a:r>
              <a:rPr lang="ru-RU" sz="2400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видиороликов</a:t>
            </a:r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Повышение мотивации детей к занятиям физической культурой не только в саду, но и дома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Значительно повышается самооценка и самоорганизация детей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Дети получают большое удовольствие от занятий физической культурой со сверстниками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режиме 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Активная  роль ребенка  в  выборе упражнений, игр, а также самостоятельное их выполнение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Возможность демонстрации ребенком своих индивидуальных возможностей при выполнении упражнений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Эффективность использование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видиороликов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домашних условиях для укрепления здоровья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bb97ff07c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285860"/>
            <a:ext cx="1763688" cy="4464496"/>
          </a:xfrm>
          <a:prstGeom prst="rect">
            <a:avLst/>
          </a:prstGeom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5" cstate="print"/>
          <a:srcRect l="19866" t="9580" r="19866" b="9581"/>
          <a:stretch>
            <a:fillRect/>
          </a:stretch>
        </p:blipFill>
        <p:spPr bwMode="auto">
          <a:xfrm>
            <a:off x="785786" y="78579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40347419-stock-illustration-winter-sports-icons-fra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278092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33056"/>
            <a:ext cx="2055893" cy="2384264"/>
          </a:xfrm>
          <a:prstGeom prst="rect">
            <a:avLst/>
          </a:prstGeom>
        </p:spPr>
      </p:pic>
      <p:pic>
        <p:nvPicPr>
          <p:cNvPr id="8" name="Рисунок 7" descr="116418503_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816044"/>
            <a:ext cx="1728192" cy="2520279"/>
          </a:xfrm>
          <a:prstGeom prst="rect">
            <a:avLst/>
          </a:prstGeom>
        </p:spPr>
      </p:pic>
      <p:pic>
        <p:nvPicPr>
          <p:cNvPr id="10" name="Рисунок 9" descr="786314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857232"/>
            <a:ext cx="1832385" cy="1928826"/>
          </a:xfrm>
          <a:prstGeom prst="rect">
            <a:avLst/>
          </a:prstGeom>
        </p:spPr>
      </p:pic>
      <p:pic>
        <p:nvPicPr>
          <p:cNvPr id="11" name="Рисунок 10" descr="116418315_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58940"/>
            <a:ext cx="1656184" cy="2124170"/>
          </a:xfrm>
          <a:prstGeom prst="rect">
            <a:avLst/>
          </a:prstGeom>
        </p:spPr>
      </p:pic>
      <p:pic>
        <p:nvPicPr>
          <p:cNvPr id="12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7" cstate="print"/>
          <a:srcRect l="19866" t="9580" r="19866" b="9581"/>
          <a:stretch>
            <a:fillRect/>
          </a:stretch>
        </p:blipFill>
        <p:spPr bwMode="auto">
          <a:xfrm>
            <a:off x="785786" y="785794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217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</dc:creator>
  <cp:lastModifiedBy>User</cp:lastModifiedBy>
  <cp:revision>70</cp:revision>
  <dcterms:created xsi:type="dcterms:W3CDTF">2020-04-29T08:13:28Z</dcterms:created>
  <dcterms:modified xsi:type="dcterms:W3CDTF">2020-06-08T07:12:12Z</dcterms:modified>
</cp:coreProperties>
</file>