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ped-kopilka.ru/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s://infourok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ospitateli.org/" TargetMode="External"/><Relationship Id="rId5" Type="http://schemas.openxmlformats.org/officeDocument/2006/relationships/hyperlink" Target="https://www.uchmet.ru/" TargetMode="External"/><Relationship Id="rId10" Type="http://schemas.openxmlformats.org/officeDocument/2006/relationships/image" Target="../media/image2.jpeg"/><Relationship Id="rId4" Type="http://schemas.openxmlformats.org/officeDocument/2006/relationships/hyperlink" Target="https://nsportal.ru/" TargetMode="Externa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2214554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Инструменты и темы дистанционной работы инструктора по физической культуре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214818"/>
            <a:ext cx="7406640" cy="1752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Инструктор по физической культуре</a:t>
            </a:r>
          </a:p>
          <a:p>
            <a:r>
              <a:rPr lang="ru-RU" sz="2400" dirty="0" smtClean="0"/>
              <a:t>Тихомирова Анна Юрьевна</a:t>
            </a:r>
          </a:p>
          <a:p>
            <a:r>
              <a:rPr lang="ru-RU" sz="2400" dirty="0" smtClean="0"/>
              <a:t>МДОУ № 3 «Лукошко» г. Тутаев</a:t>
            </a:r>
            <a:endParaRPr lang="ru-RU" sz="2400" dirty="0"/>
          </a:p>
        </p:txBody>
      </p:sp>
      <p:pic>
        <p:nvPicPr>
          <p:cNvPr id="1026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142852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Темы дистанционной работы</a:t>
            </a:r>
            <a:br>
              <a:rPr lang="ru-RU" dirty="0" smtClean="0"/>
            </a:br>
            <a:r>
              <a:rPr lang="ru-RU" sz="3100" dirty="0" smtClean="0"/>
              <a:t>6.  Летний детский транспорт</a:t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Серия консультаций на тему «Как выбрать ребёнку велосипед, самокат, роликовые коньки, скейтборд».</a:t>
            </a:r>
          </a:p>
          <a:p>
            <a:r>
              <a:rPr lang="ru-RU" dirty="0" smtClean="0"/>
              <a:t>Практические советами по обучению детей катанию на них.</a:t>
            </a:r>
          </a:p>
          <a:p>
            <a:r>
              <a:rPr lang="ru-RU" dirty="0" smtClean="0"/>
              <a:t>Рекомендации по ознакомлению детей с ПДД для велосипедистов. </a:t>
            </a:r>
          </a:p>
          <a:p>
            <a:r>
              <a:rPr lang="ru-RU" dirty="0" smtClean="0"/>
              <a:t>Подборка обучающих видеороликов по теме недели.</a:t>
            </a:r>
          </a:p>
          <a:p>
            <a:endParaRPr lang="ru-RU" dirty="0"/>
          </a:p>
        </p:txBody>
      </p:sp>
      <p:pic>
        <p:nvPicPr>
          <p:cNvPr id="22530" name="Picture 2" descr="C:\Users\Maks\Desktop\УР\РМО Дистанционна работа\Screenshot_20200607-15524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1500173"/>
            <a:ext cx="3286148" cy="4753081"/>
          </a:xfrm>
          <a:prstGeom prst="rect">
            <a:avLst/>
          </a:prstGeom>
          <a:noFill/>
        </p:spPr>
      </p:pic>
      <p:pic>
        <p:nvPicPr>
          <p:cNvPr id="5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142852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Темы дистанционной работы </a:t>
            </a:r>
            <a:br>
              <a:rPr lang="ru-RU" dirty="0" smtClean="0"/>
            </a:br>
            <a:r>
              <a:rPr lang="ru-RU" sz="3100" dirty="0" smtClean="0"/>
              <a:t>7. Подвижные дворовые игры</a:t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Обмен опытом в форуме - игры «родом из детства».</a:t>
            </a:r>
          </a:p>
          <a:p>
            <a:r>
              <a:rPr lang="ru-RU" dirty="0" smtClean="0"/>
              <a:t>Консультация «</a:t>
            </a:r>
            <a:r>
              <a:rPr lang="ru-RU" dirty="0" err="1" smtClean="0"/>
              <a:t>Фрисби</a:t>
            </a:r>
            <a:r>
              <a:rPr lang="ru-RU" dirty="0" smtClean="0"/>
              <a:t>», игра «</a:t>
            </a:r>
            <a:r>
              <a:rPr lang="ru-RU" dirty="0" err="1" smtClean="0"/>
              <a:t>Резиночка</a:t>
            </a:r>
            <a:r>
              <a:rPr lang="ru-RU" dirty="0" smtClean="0"/>
              <a:t>», «Бадминтон».</a:t>
            </a:r>
          </a:p>
          <a:p>
            <a:r>
              <a:rPr lang="ru-RU" dirty="0" err="1" smtClean="0"/>
              <a:t>Видеоурок</a:t>
            </a:r>
            <a:r>
              <a:rPr lang="ru-RU" dirty="0" smtClean="0"/>
              <a:t> «Играем в </a:t>
            </a:r>
            <a:r>
              <a:rPr lang="ru-RU" dirty="0" err="1" smtClean="0"/>
              <a:t>резиночку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23554" name="Picture 2" descr="C:\Users\Maks\Desktop\УР\РМО Дистанционна работа\Screenshot_20200607-15520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1500174"/>
            <a:ext cx="2928958" cy="4339770"/>
          </a:xfrm>
          <a:prstGeom prst="rect">
            <a:avLst/>
          </a:prstGeom>
          <a:noFill/>
        </p:spPr>
      </p:pic>
      <p:pic>
        <p:nvPicPr>
          <p:cNvPr id="5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142852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714356"/>
            <a:ext cx="749808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Темы дистанционной работы</a:t>
            </a:r>
            <a:br>
              <a:rPr lang="ru-RU" dirty="0" smtClean="0"/>
            </a:br>
            <a:r>
              <a:rPr lang="ru-RU" sz="3100" dirty="0" smtClean="0"/>
              <a:t>8. Подвижные игры «Мама, папа плюс малыш»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Наглядная информация -картотека подвижных игр для детей младшего и старшего дошкольного возраста.</a:t>
            </a:r>
          </a:p>
          <a:p>
            <a:r>
              <a:rPr lang="ru-RU" dirty="0" smtClean="0"/>
              <a:t>Рекомендации по организации активного отдыха вместе с ребёнком.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4578" name="Picture 2" descr="C:\Users\Maks\Desktop\УР\РМО Дистанционна работа\Screenshot_20200607-15504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1357298"/>
            <a:ext cx="2429679" cy="3600000"/>
          </a:xfrm>
          <a:prstGeom prst="rect">
            <a:avLst/>
          </a:prstGeom>
          <a:noFill/>
        </p:spPr>
      </p:pic>
      <p:pic>
        <p:nvPicPr>
          <p:cNvPr id="24579" name="Picture 3" descr="C:\Users\Maks\Desktop\УР\РМО Дистанционна работа\Screenshot_20200607-15481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2928934"/>
            <a:ext cx="2494511" cy="3600000"/>
          </a:xfrm>
          <a:prstGeom prst="rect">
            <a:avLst/>
          </a:prstGeom>
          <a:noFill/>
        </p:spPr>
      </p:pic>
      <p:pic>
        <p:nvPicPr>
          <p:cNvPr id="6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142852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229600" cy="1143000"/>
          </a:xfrm>
        </p:spPr>
        <p:txBody>
          <a:bodyPr/>
          <a:lstStyle/>
          <a:p>
            <a:r>
              <a:rPr lang="ru-RU" dirty="0" smtClean="0"/>
              <a:t>Обратная связь</a:t>
            </a:r>
            <a:endParaRPr lang="ru-RU" dirty="0"/>
          </a:p>
        </p:txBody>
      </p:sp>
      <p:pic>
        <p:nvPicPr>
          <p:cNvPr id="25602" name="Picture 2" descr="C:\Users\Maks\Desktop\УР\РМО Дистанционна работа\Screenshot_20200607-15531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28604"/>
            <a:ext cx="3929090" cy="3532434"/>
          </a:xfrm>
          <a:prstGeom prst="rect">
            <a:avLst/>
          </a:prstGeom>
          <a:noFill/>
        </p:spPr>
      </p:pic>
      <p:pic>
        <p:nvPicPr>
          <p:cNvPr id="25603" name="Picture 3" descr="C:\Users\Maks\Desktop\УР\РМО Дистанционна работа\Screenshot_20200607-155323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428604"/>
            <a:ext cx="1882124" cy="2456712"/>
          </a:xfrm>
          <a:prstGeom prst="rect">
            <a:avLst/>
          </a:prstGeom>
          <a:noFill/>
        </p:spPr>
      </p:pic>
      <p:pic>
        <p:nvPicPr>
          <p:cNvPr id="25604" name="Picture 4" descr="C:\Users\Maks\Desktop\УР\РМО Дистанционна работа\Screenshot_20200607-155722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3071810"/>
            <a:ext cx="1876903" cy="2510886"/>
          </a:xfrm>
          <a:prstGeom prst="rect">
            <a:avLst/>
          </a:prstGeom>
          <a:noFill/>
        </p:spPr>
      </p:pic>
      <p:pic>
        <p:nvPicPr>
          <p:cNvPr id="25605" name="Picture 5" descr="C:\Users\Maks\Desktop\УР\РМО Дистанционна работа\Screenshot_20200607-15575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3000372"/>
            <a:ext cx="1857388" cy="2621655"/>
          </a:xfrm>
          <a:prstGeom prst="rect">
            <a:avLst/>
          </a:prstGeom>
          <a:noFill/>
        </p:spPr>
      </p:pic>
      <p:pic>
        <p:nvPicPr>
          <p:cNvPr id="25607" name="Picture 7" descr="https://sun1-89.userapi.com/M_3hivoObcR3BFjRWp8S_poVvR2P8KxjHhmhkg/nqBX0r49m2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428603"/>
            <a:ext cx="1857388" cy="24765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Предварительные итоги дистанционной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2976" y="1524000"/>
            <a:ext cx="3950232" cy="46634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Положительные:</a:t>
            </a:r>
          </a:p>
          <a:p>
            <a:r>
              <a:rPr lang="ru-RU" dirty="0" smtClean="0"/>
              <a:t>формирование новых компетенций педагога;</a:t>
            </a:r>
          </a:p>
          <a:p>
            <a:r>
              <a:rPr lang="ru-RU" dirty="0" smtClean="0"/>
              <a:t>индивидуализация общения с родителями, законными представителями;</a:t>
            </a:r>
          </a:p>
          <a:p>
            <a:r>
              <a:rPr lang="ru-RU" dirty="0" smtClean="0"/>
              <a:t>выявление социального заказа общества,</a:t>
            </a:r>
          </a:p>
          <a:p>
            <a:r>
              <a:rPr lang="ru-RU" dirty="0" smtClean="0"/>
              <a:t>активизация детско-родительских взаимоотношений, посредством совместной двигательной активности и познания нового;</a:t>
            </a:r>
          </a:p>
          <a:p>
            <a:r>
              <a:rPr lang="ru-RU" dirty="0" smtClean="0"/>
              <a:t>обогащение двигательного опыта.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4" y="1524000"/>
            <a:ext cx="3790184" cy="46634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Отрицательные:</a:t>
            </a:r>
          </a:p>
          <a:p>
            <a:r>
              <a:rPr lang="ru-RU" dirty="0" smtClean="0"/>
              <a:t>неполный охват семей воспитанников;</a:t>
            </a:r>
          </a:p>
          <a:p>
            <a:r>
              <a:rPr lang="ru-RU" dirty="0" smtClean="0"/>
              <a:t>обширность информационного поля;</a:t>
            </a:r>
          </a:p>
          <a:p>
            <a:r>
              <a:rPr lang="ru-RU" dirty="0" smtClean="0"/>
              <a:t>дополнительная нагрузка на зрение.</a:t>
            </a:r>
          </a:p>
          <a:p>
            <a:endParaRPr lang="ru-RU" b="1" dirty="0"/>
          </a:p>
        </p:txBody>
      </p:sp>
      <p:pic>
        <p:nvPicPr>
          <p:cNvPr id="5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142852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500306"/>
            <a:ext cx="3810000" cy="116205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142852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Инструменты дистанционной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сайт образовательной организации;</a:t>
            </a:r>
          </a:p>
          <a:p>
            <a:r>
              <a:rPr lang="ru-RU" dirty="0" smtClean="0"/>
              <a:t>персональный сайт педагога;</a:t>
            </a:r>
          </a:p>
          <a:p>
            <a:r>
              <a:rPr lang="ru-RU" dirty="0" smtClean="0"/>
              <a:t>сообщества родителей в социальных сетях;</a:t>
            </a:r>
          </a:p>
          <a:p>
            <a:r>
              <a:rPr lang="ru-RU" dirty="0" smtClean="0"/>
              <a:t>информационные </a:t>
            </a:r>
            <a:r>
              <a:rPr lang="ru-RU" dirty="0" err="1" smtClean="0"/>
              <a:t>мессенджеры</a:t>
            </a:r>
            <a:r>
              <a:rPr lang="ru-RU" dirty="0" smtClean="0"/>
              <a:t>;</a:t>
            </a:r>
          </a:p>
          <a:p>
            <a:r>
              <a:rPr lang="ru-RU" dirty="0" smtClean="0"/>
              <a:t>электронная почта;</a:t>
            </a:r>
          </a:p>
          <a:p>
            <a:r>
              <a:rPr lang="ru-RU" dirty="0" err="1" smtClean="0"/>
              <a:t>видеохостинги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сайты для педагогов: </a:t>
            </a:r>
          </a:p>
          <a:p>
            <a:pPr algn="ctr">
              <a:buNone/>
            </a:pPr>
            <a:r>
              <a:rPr lang="ru-RU" dirty="0" smtClean="0"/>
              <a:t>Образовательный портал - </a:t>
            </a:r>
            <a:r>
              <a:rPr lang="en-US" dirty="0" smtClean="0">
                <a:hlinkClick r:id="rId2"/>
              </a:rPr>
              <a:t>https://infourok.ru/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Учебно-методический кабинет - </a:t>
            </a:r>
            <a:r>
              <a:rPr lang="en-US" dirty="0" smtClean="0">
                <a:hlinkClick r:id="rId3"/>
              </a:rPr>
              <a:t>https://ped-kopilka.ru/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Социальная сеть работников образования - </a:t>
            </a:r>
            <a:r>
              <a:rPr lang="en-US" dirty="0" smtClean="0">
                <a:hlinkClick r:id="rId4"/>
              </a:rPr>
              <a:t>https://nsportal.ru/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Учебно-методический портал - </a:t>
            </a:r>
            <a:r>
              <a:rPr lang="en-US" dirty="0" smtClean="0">
                <a:hlinkClick r:id="rId5"/>
              </a:rPr>
              <a:t>https://www.uchmet.ru</a:t>
            </a:r>
            <a:r>
              <a:rPr lang="ru-RU" dirty="0" smtClean="0">
                <a:hlinkClick r:id="rId5"/>
              </a:rPr>
              <a:t>/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Всероссийская общественная организация содействия развитию профессиональной сферы дошкольного образования </a:t>
            </a:r>
            <a:r>
              <a:rPr lang="en-US" dirty="0" smtClean="0">
                <a:hlinkClick r:id="rId6"/>
              </a:rPr>
              <a:t>https://vospitateli.org/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s://im0-tub-ru.yandex.net/i?id=567e2d536a8d679397cde1cda046c1a0-l&amp;n=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4531" y="1000108"/>
            <a:ext cx="1238258" cy="928694"/>
          </a:xfrm>
          <a:prstGeom prst="rect">
            <a:avLst/>
          </a:prstGeom>
          <a:noFill/>
        </p:spPr>
      </p:pic>
      <p:pic>
        <p:nvPicPr>
          <p:cNvPr id="1028" name="Picture 4" descr="https://s7.hostingkartinok.com/uploads/images/2015/09/3dd19ad5e50aa45ef8f262a87055d2b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20" y="1928802"/>
            <a:ext cx="1171108" cy="878331"/>
          </a:xfrm>
          <a:prstGeom prst="rect">
            <a:avLst/>
          </a:prstGeom>
          <a:noFill/>
        </p:spPr>
      </p:pic>
      <p:pic>
        <p:nvPicPr>
          <p:cNvPr id="1030" name="Picture 6" descr="https://clipart-best.com/img/viber/viber-clip-art-8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20" y="2643182"/>
            <a:ext cx="1200699" cy="884383"/>
          </a:xfrm>
          <a:prstGeom prst="rect">
            <a:avLst/>
          </a:prstGeom>
          <a:noFill/>
        </p:spPr>
      </p:pic>
      <p:pic>
        <p:nvPicPr>
          <p:cNvPr id="7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142852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714356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Сайт образовательной организации МДОУ № 3 «Лукошко»</a:t>
            </a:r>
            <a:endParaRPr lang="ru-RU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2214554"/>
            <a:ext cx="737875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142852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Сообщества родителей в социальной сети </a:t>
            </a:r>
            <a:r>
              <a:rPr lang="ru-RU" dirty="0" err="1" smtClean="0"/>
              <a:t>ВКонтакте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728" y="1524000"/>
            <a:ext cx="7504960" cy="466344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Общая страница детского сада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2000240"/>
            <a:ext cx="7500990" cy="443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142852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Темы дистанционной работы</a:t>
            </a:r>
            <a:br>
              <a:rPr lang="ru-RU" dirty="0" smtClean="0"/>
            </a:br>
            <a:r>
              <a:rPr lang="ru-RU" sz="3100" dirty="0" smtClean="0"/>
              <a:t>1. «Утренняя гимнастика»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Консультация для родителей «Утренняя гимнастика вместе с ребёнком».</a:t>
            </a:r>
          </a:p>
          <a:p>
            <a:r>
              <a:rPr lang="ru-RU" dirty="0" smtClean="0"/>
              <a:t>Картотека утренней гимнастик в стихах и картинках.</a:t>
            </a:r>
          </a:p>
          <a:p>
            <a:r>
              <a:rPr lang="ru-RU" dirty="0" err="1" smtClean="0"/>
              <a:t>Видеозарядка</a:t>
            </a:r>
            <a:r>
              <a:rPr lang="ru-RU" dirty="0" smtClean="0"/>
              <a:t> с инструктором по физкультуре.</a:t>
            </a:r>
          </a:p>
          <a:p>
            <a:r>
              <a:rPr lang="ru-RU" dirty="0" err="1" smtClean="0"/>
              <a:t>Мультзарядка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Подборка песенок для семейной зарядки.</a:t>
            </a:r>
          </a:p>
          <a:p>
            <a:endParaRPr lang="ru-RU" dirty="0"/>
          </a:p>
        </p:txBody>
      </p:sp>
      <p:sp>
        <p:nvSpPr>
          <p:cNvPr id="17410" name="AutoShape 2" descr="https://apf.mail.ru/cgi-bin/readmsg?id=15915335521134911879;0;1&amp;exif=1&amp;full=1&amp;x-email=lutien133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s://apf.mail.ru/cgi-bin/readmsg?id=15915335521134911879;0;1&amp;exif=1&amp;full=1&amp;x-email=lutien133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1500174"/>
            <a:ext cx="2714644" cy="481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142852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428604"/>
            <a:ext cx="749808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Темы дистанционной работы </a:t>
            </a:r>
            <a:br>
              <a:rPr lang="ru-RU" dirty="0" smtClean="0"/>
            </a:br>
            <a:r>
              <a:rPr lang="ru-RU" sz="3100" dirty="0" smtClean="0"/>
              <a:t>2. Знакомство с видами спорта.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Консультация для родителей «Как выбрать спортивную секцию для ребёнка», «Детский спорт и психология ребёнка», «Спортивные секции города Тутаева».</a:t>
            </a:r>
          </a:p>
          <a:p>
            <a:r>
              <a:rPr lang="ru-RU" dirty="0" smtClean="0"/>
              <a:t>Интерактивный опрос.</a:t>
            </a:r>
          </a:p>
          <a:p>
            <a:r>
              <a:rPr lang="ru-RU" dirty="0" smtClean="0"/>
              <a:t>Обучающий видеофильм «Виды спорта».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/>
          </a:p>
        </p:txBody>
      </p:sp>
      <p:pic>
        <p:nvPicPr>
          <p:cNvPr id="18434" name="Picture 2" descr="C:\Users\Maks\Desktop\УР\РМО Дистанционна работа\Screenshot_20200607-15464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1428736"/>
            <a:ext cx="3571900" cy="4789593"/>
          </a:xfrm>
          <a:prstGeom prst="rect">
            <a:avLst/>
          </a:prstGeom>
          <a:noFill/>
        </p:spPr>
      </p:pic>
      <p:pic>
        <p:nvPicPr>
          <p:cNvPr id="6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142852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357166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Темы дистанционной работы</a:t>
            </a:r>
            <a:br>
              <a:rPr lang="ru-RU" dirty="0" smtClean="0"/>
            </a:br>
            <a:r>
              <a:rPr lang="ru-RU" sz="3100" dirty="0" smtClean="0"/>
              <a:t>3. Здоровый образ жизни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Консультации для родителей по организации режима дня.</a:t>
            </a:r>
          </a:p>
          <a:p>
            <a:r>
              <a:rPr lang="ru-RU" dirty="0" smtClean="0"/>
              <a:t>Буклеты по правильному питанию. </a:t>
            </a:r>
          </a:p>
          <a:p>
            <a:r>
              <a:rPr lang="ru-RU" dirty="0" smtClean="0"/>
              <a:t>Подборка мультфильмов по теме недели.</a:t>
            </a:r>
          </a:p>
          <a:p>
            <a:r>
              <a:rPr lang="ru-RU" dirty="0" smtClean="0"/>
              <a:t>Интерактивная игра – викторина на платформе «</a:t>
            </a:r>
            <a:r>
              <a:rPr lang="en-US" dirty="0" smtClean="0"/>
              <a:t>QUIES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  <p:pic>
        <p:nvPicPr>
          <p:cNvPr id="19459" name="Picture 3" descr="C:\Users\Maks\Desktop\УР\РМО Дистанционна работа\Screenshot_20200607-15550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2214554"/>
            <a:ext cx="2025000" cy="2928958"/>
          </a:xfrm>
          <a:prstGeom prst="rect">
            <a:avLst/>
          </a:prstGeom>
          <a:noFill/>
        </p:spPr>
      </p:pic>
      <p:pic>
        <p:nvPicPr>
          <p:cNvPr id="19458" name="Picture 2" descr="C:\Users\Maks\Desktop\УР\РМО Дистанционна работа\Screenshot_20200607-15485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428736"/>
            <a:ext cx="2025000" cy="2928958"/>
          </a:xfrm>
          <a:prstGeom prst="rect">
            <a:avLst/>
          </a:prstGeom>
          <a:noFill/>
        </p:spPr>
      </p:pic>
      <p:pic>
        <p:nvPicPr>
          <p:cNvPr id="19460" name="Picture 4" descr="C:\Users\Maks\Desktop\УР\РМО Дистанционна работа\Screenshot_20200607-154928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3643314"/>
            <a:ext cx="1928826" cy="2928958"/>
          </a:xfrm>
          <a:prstGeom prst="rect">
            <a:avLst/>
          </a:prstGeom>
          <a:noFill/>
        </p:spPr>
      </p:pic>
      <p:pic>
        <p:nvPicPr>
          <p:cNvPr id="7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142852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Темы дистанционной работы</a:t>
            </a:r>
            <a:br>
              <a:rPr lang="ru-RU" dirty="0" smtClean="0"/>
            </a:br>
            <a:r>
              <a:rPr lang="ru-RU" sz="3100" dirty="0" smtClean="0"/>
              <a:t>4. Йога для всей семьи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Подборка иллюстраций с асанами, доступными к выполнению человека с любым уровнем физической подготовки.</a:t>
            </a:r>
          </a:p>
          <a:p>
            <a:r>
              <a:rPr lang="ru-RU" dirty="0" smtClean="0"/>
              <a:t>Обучающий видеоролик игровой йоги для детей.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482" name="Picture 2" descr="C:\Users\Maks\Desktop\УР\РМО Дистанционна работа\Screenshot_20200607-15495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1428736"/>
            <a:ext cx="3000396" cy="4763162"/>
          </a:xfrm>
          <a:prstGeom prst="rect">
            <a:avLst/>
          </a:prstGeom>
          <a:noFill/>
        </p:spPr>
      </p:pic>
      <p:pic>
        <p:nvPicPr>
          <p:cNvPr id="5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142852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Темы дистанционной работы</a:t>
            </a:r>
            <a:br>
              <a:rPr lang="ru-RU" dirty="0" smtClean="0"/>
            </a:br>
            <a:r>
              <a:rPr lang="ru-RU" sz="3100" dirty="0" smtClean="0"/>
              <a:t>5. Профилактика плоскостопия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Консультация для родителей по способам профилактики плоскостопия в домашних условиях.</a:t>
            </a:r>
          </a:p>
          <a:p>
            <a:r>
              <a:rPr lang="ru-RU" dirty="0" smtClean="0"/>
              <a:t>Подборка музыкально-ритмических игр и упражнений для детей.</a:t>
            </a:r>
          </a:p>
          <a:p>
            <a:r>
              <a:rPr lang="ru-RU" dirty="0" smtClean="0"/>
              <a:t>Обучающий видеоролик по использованию и созданию массажных дорожек из различных материалов.</a:t>
            </a:r>
          </a:p>
          <a:p>
            <a:endParaRPr lang="ru-RU" dirty="0"/>
          </a:p>
        </p:txBody>
      </p:sp>
      <p:pic>
        <p:nvPicPr>
          <p:cNvPr id="21506" name="Picture 2" descr="C:\Users\Maks\Desktop\УР\РМО Дистанционна работа\Screenshot_20200607-15502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1428736"/>
            <a:ext cx="3429024" cy="4838768"/>
          </a:xfrm>
          <a:prstGeom prst="rect">
            <a:avLst/>
          </a:prstGeom>
          <a:noFill/>
        </p:spPr>
      </p:pic>
      <p:pic>
        <p:nvPicPr>
          <p:cNvPr id="5" name="Picture 2" descr="D:\ЯИРО\РМО ИФКДОО\эмблема\логотип РМО ИФКДО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142852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202</TotalTime>
  <Words>441</Words>
  <Application>Microsoft Office PowerPoint</Application>
  <PresentationFormat>Экран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Инструменты и темы дистанционной работы инструктора по физической культуре</vt:lpstr>
      <vt:lpstr>Инструменты дистанционной работы</vt:lpstr>
      <vt:lpstr>Сайт образовательной организации МДОУ № 3 «Лукошко»</vt:lpstr>
      <vt:lpstr>Сообщества родителей в социальной сети ВКонтакте</vt:lpstr>
      <vt:lpstr>Темы дистанционной работы 1. «Утренняя гимнастика»</vt:lpstr>
      <vt:lpstr>Темы дистанционной работы  2. Знакомство с видами спорта. </vt:lpstr>
      <vt:lpstr>Темы дистанционной работы 3. Здоровый образ жизни </vt:lpstr>
      <vt:lpstr>Темы дистанционной работы 4. Йога для всей семьи  </vt:lpstr>
      <vt:lpstr>Темы дистанционной работы 5. Профилактика плоскостопия  </vt:lpstr>
      <vt:lpstr>Темы дистанционной работы 6.  Летний детский транспорт </vt:lpstr>
      <vt:lpstr>Темы дистанционной работы  7. Подвижные дворовые игры </vt:lpstr>
      <vt:lpstr>Темы дистанционной работы 8. Подвижные игры «Мама, папа плюс малыш»   </vt:lpstr>
      <vt:lpstr>Обратная связь</vt:lpstr>
      <vt:lpstr>Предварительные итоги дистанционной работы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Дистанционная работа инструктора по физической культуре. </dc:title>
  <dc:creator>Maks</dc:creator>
  <cp:lastModifiedBy>Наталья Николаевна Новикова</cp:lastModifiedBy>
  <cp:revision>21</cp:revision>
  <dcterms:created xsi:type="dcterms:W3CDTF">2020-06-07T08:04:17Z</dcterms:created>
  <dcterms:modified xsi:type="dcterms:W3CDTF">2020-06-10T07:08:12Z</dcterms:modified>
</cp:coreProperties>
</file>