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CEEA2A-2BFA-40E8-AC57-031319D37DA8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08EE7-E022-4C35-AD9A-2D1667B376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CEEA2A-2BFA-40E8-AC57-031319D37DA8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08EE7-E022-4C35-AD9A-2D1667B3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CEEA2A-2BFA-40E8-AC57-031319D37DA8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08EE7-E022-4C35-AD9A-2D1667B3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CEEA2A-2BFA-40E8-AC57-031319D37DA8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08EE7-E022-4C35-AD9A-2D1667B3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CEEA2A-2BFA-40E8-AC57-031319D37DA8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08EE7-E022-4C35-AD9A-2D1667B376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CEEA2A-2BFA-40E8-AC57-031319D37DA8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08EE7-E022-4C35-AD9A-2D1667B3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CEEA2A-2BFA-40E8-AC57-031319D37DA8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08EE7-E022-4C35-AD9A-2D1667B3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CEEA2A-2BFA-40E8-AC57-031319D37DA8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08EE7-E022-4C35-AD9A-2D1667B3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CEEA2A-2BFA-40E8-AC57-031319D37DA8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08EE7-E022-4C35-AD9A-2D1667B376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CEEA2A-2BFA-40E8-AC57-031319D37DA8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08EE7-E022-4C35-AD9A-2D1667B3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CEEA2A-2BFA-40E8-AC57-031319D37DA8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08EE7-E022-4C35-AD9A-2D1667B376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4CEEA2A-2BFA-40E8-AC57-031319D37DA8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9208EE7-E022-4C35-AD9A-2D1667B376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18407612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692696"/>
            <a:ext cx="7200800" cy="8368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МДОУ «Детский сад № 228»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564904"/>
            <a:ext cx="4435584" cy="2299016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  <a:ea typeface="Adobe Fan Heiti Std B" pitchFamily="34" charset="-128"/>
              </a:rPr>
              <a:t>Власова </a:t>
            </a:r>
          </a:p>
          <a:p>
            <a:pPr algn="ctr"/>
            <a:r>
              <a:rPr lang="ru-RU" sz="3600" b="1" dirty="0" smtClean="0">
                <a:latin typeface="Comic Sans MS" pitchFamily="66" charset="0"/>
                <a:ea typeface="Adobe Fan Heiti Std B" pitchFamily="34" charset="-128"/>
              </a:rPr>
              <a:t>Александра Вадимовна</a:t>
            </a:r>
          </a:p>
          <a:p>
            <a:pPr algn="ctr"/>
            <a:r>
              <a:rPr lang="ru-RU" dirty="0" smtClean="0">
                <a:latin typeface="Comic Sans MS" pitchFamily="66" charset="0"/>
                <a:ea typeface="Adobe Fan Heiti Std B" pitchFamily="34" charset="-128"/>
              </a:rPr>
              <a:t>Инструктор по физкультуре</a:t>
            </a:r>
            <a:endParaRPr lang="ru-RU" dirty="0">
              <a:latin typeface="Comic Sans MS" pitchFamily="66" charset="0"/>
              <a:ea typeface="Adobe Fan Heiti Std B" pitchFamily="34" charset="-128"/>
            </a:endParaRPr>
          </a:p>
        </p:txBody>
      </p:sp>
      <p:pic>
        <p:nvPicPr>
          <p:cNvPr id="1026" name="Picture 2" descr="H:\RAWы\ФотоСаша\нет\Фото-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772816"/>
            <a:ext cx="2335673" cy="3508648"/>
          </a:xfrm>
          <a:prstGeom prst="rect">
            <a:avLst/>
          </a:prstGeom>
          <a:noFill/>
        </p:spPr>
      </p:pic>
      <p:pic>
        <p:nvPicPr>
          <p:cNvPr id="5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692696"/>
            <a:ext cx="7200800" cy="8368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МДОУ «Детский сад № 228»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3" y="1556792"/>
            <a:ext cx="368763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746992" cy="453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418016"/>
            <a:ext cx="6408712" cy="309110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7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Спасибо за внимание!</a:t>
            </a:r>
          </a:p>
          <a:p>
            <a:pPr algn="ctr"/>
            <a:endParaRPr lang="ru-RU" sz="4700" b="1" dirty="0" smtClean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algn="ctr"/>
            <a:r>
              <a:rPr lang="ru-RU" sz="47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Берегите себя и своих близких.</a:t>
            </a:r>
          </a:p>
          <a:p>
            <a:pPr algn="ctr"/>
            <a:r>
              <a:rPr lang="ru-RU" sz="47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</a:p>
          <a:p>
            <a:pPr algn="ctr"/>
            <a:r>
              <a:rPr lang="ru-RU" sz="47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Будьте здоровы.</a:t>
            </a:r>
          </a:p>
          <a:p>
            <a:pPr algn="ctr"/>
            <a:endParaRPr lang="ru-RU" sz="39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algn="ctr"/>
            <a:endParaRPr lang="ru-RU" dirty="0">
              <a:latin typeface="Comic Sans MS" pitchFamily="66" charset="0"/>
              <a:ea typeface="Adobe Fan Heiti Std B" pitchFamily="34" charset="-128"/>
            </a:endParaRPr>
          </a:p>
        </p:txBody>
      </p:sp>
      <p:pic>
        <p:nvPicPr>
          <p:cNvPr id="4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Сад 228\Консультация карантин\distancob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268760"/>
            <a:ext cx="6903767" cy="4248472"/>
          </a:xfrm>
          <a:prstGeom prst="rect">
            <a:avLst/>
          </a:prstGeom>
          <a:noFill/>
        </p:spPr>
      </p:pic>
      <p:pic>
        <p:nvPicPr>
          <p:cNvPr id="3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412776"/>
            <a:ext cx="7416824" cy="2299016"/>
          </a:xfrm>
        </p:spPr>
        <p:txBody>
          <a:bodyPr>
            <a:normAutofit fontScale="250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2800" dirty="0" smtClean="0">
                <a:latin typeface="Comic Sans MS" pitchFamily="66" charset="0"/>
                <a:ea typeface="Adobe Fan Heiti Std B" pitchFamily="34" charset="-128"/>
              </a:rPr>
              <a:t>На сайте нашего детского сайта mdou228.edu.ru;</a:t>
            </a:r>
          </a:p>
          <a:p>
            <a:pPr lvl="0"/>
            <a:endParaRPr lang="ru-RU" sz="12800" dirty="0" smtClean="0">
              <a:latin typeface="Comic Sans MS" pitchFamily="66" charset="0"/>
              <a:ea typeface="Adobe Fan Heiti Std B" pitchFamily="34" charset="-128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2800" dirty="0" smtClean="0">
                <a:latin typeface="Comic Sans MS" pitchFamily="66" charset="0"/>
                <a:ea typeface="Adobe Fan Heiti Std B" pitchFamily="34" charset="-128"/>
              </a:rPr>
              <a:t>В группе детского сада </a:t>
            </a:r>
            <a:r>
              <a:rPr lang="ru-RU" sz="12800" dirty="0" err="1" smtClean="0">
                <a:latin typeface="Comic Sans MS" pitchFamily="66" charset="0"/>
                <a:ea typeface="Adobe Fan Heiti Std B" pitchFamily="34" charset="-128"/>
              </a:rPr>
              <a:t>вконтакте</a:t>
            </a:r>
            <a:r>
              <a:rPr lang="ru-RU" sz="12800" dirty="0" smtClean="0">
                <a:latin typeface="Comic Sans MS" pitchFamily="66" charset="0"/>
                <a:ea typeface="Adobe Fan Heiti Std B" pitchFamily="34" charset="-128"/>
              </a:rPr>
              <a:t> </a:t>
            </a:r>
            <a:r>
              <a:rPr lang="ru-RU" sz="12800" dirty="0" smtClean="0">
                <a:latin typeface="Comic Sans MS" pitchFamily="66" charset="0"/>
                <a:ea typeface="Adobe Fan Heiti Std B" pitchFamily="34" charset="-128"/>
                <a:hlinkClick r:id="rId3"/>
              </a:rPr>
              <a:t>https://vk.com/public184076128</a:t>
            </a:r>
            <a:endParaRPr lang="ru-RU" sz="12800" dirty="0" smtClean="0">
              <a:latin typeface="Comic Sans MS" pitchFamily="66" charset="0"/>
              <a:ea typeface="Adobe Fan Heiti Std B" pitchFamily="34" charset="-128"/>
            </a:endParaRPr>
          </a:p>
          <a:p>
            <a:pPr lvl="0"/>
            <a:endParaRPr lang="ru-RU" sz="12800" dirty="0" smtClean="0">
              <a:latin typeface="Comic Sans MS" pitchFamily="66" charset="0"/>
              <a:ea typeface="Adobe Fan Heiti Std B" pitchFamily="34" charset="-128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2800" dirty="0" smtClean="0">
                <a:latin typeface="Comic Sans MS" pitchFamily="66" charset="0"/>
                <a:ea typeface="Adobe Fan Heiti Std B" pitchFamily="34" charset="-128"/>
              </a:rPr>
              <a:t>В сообществах в </a:t>
            </a:r>
            <a:r>
              <a:rPr lang="ru-RU" sz="12800" dirty="0" err="1" smtClean="0">
                <a:latin typeface="Comic Sans MS" pitchFamily="66" charset="0"/>
                <a:ea typeface="Adobe Fan Heiti Std B" pitchFamily="34" charset="-128"/>
              </a:rPr>
              <a:t>Viber</a:t>
            </a:r>
            <a:r>
              <a:rPr lang="ru-RU" sz="12800" dirty="0" smtClean="0">
                <a:latin typeface="Comic Sans MS" pitchFamily="66" charset="0"/>
                <a:ea typeface="Adobe Fan Heiti Std B" pitchFamily="34" charset="-128"/>
              </a:rPr>
              <a:t>, с помощью воспитателей.</a:t>
            </a:r>
          </a:p>
          <a:p>
            <a:pPr algn="ctr"/>
            <a:endParaRPr lang="ru-RU" sz="3600" b="1" dirty="0" smtClean="0">
              <a:latin typeface="Comic Sans MS" pitchFamily="66" charset="0"/>
              <a:ea typeface="Adobe Fan Heiti Std B" pitchFamily="34" charset="-128"/>
            </a:endParaRPr>
          </a:p>
        </p:txBody>
      </p:sp>
      <p:pic>
        <p:nvPicPr>
          <p:cNvPr id="4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476672"/>
            <a:ext cx="7200800" cy="836854"/>
          </a:xfrm>
        </p:spPr>
        <p:txBody>
          <a:bodyPr>
            <a:normAutofit/>
          </a:bodyPr>
          <a:lstStyle/>
          <a:p>
            <a:pPr marL="27432" algn="ctr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36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Comic Sans MS" pitchFamily="66" charset="0"/>
                <a:ea typeface="Adobe Fan Heiti Std B" pitchFamily="34" charset="-128"/>
                <a:cs typeface="+mn-cs"/>
              </a:rPr>
              <a:t>Видео утренней гимнастики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484784"/>
            <a:ext cx="2403169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2520280" cy="31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2426965" cy="345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560840" cy="1152128"/>
          </a:xfrm>
        </p:spPr>
        <p:txBody>
          <a:bodyPr>
            <a:noAutofit/>
          </a:bodyPr>
          <a:lstStyle/>
          <a:p>
            <a:pPr marL="27432" algn="ctr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8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Comic Sans MS" pitchFamily="66" charset="0"/>
                <a:ea typeface="Adobe Fan Heiti Std B" pitchFamily="34" charset="-128"/>
                <a:cs typeface="+mn-cs"/>
              </a:rPr>
              <a:t>Еженедельные физкультурные занятия соответственно возрасту занимающихся</a:t>
            </a:r>
          </a:p>
        </p:txBody>
      </p:sp>
      <p:pic>
        <p:nvPicPr>
          <p:cNvPr id="4098" name="Picture 2" descr="I:\Сад 228\Консультация карантин\3-4 года\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1944216" cy="2749747"/>
          </a:xfrm>
          <a:prstGeom prst="rect">
            <a:avLst/>
          </a:prstGeom>
          <a:noFill/>
        </p:spPr>
      </p:pic>
      <p:pic>
        <p:nvPicPr>
          <p:cNvPr id="4101" name="Picture 5" descr="I:\Сад 228\Консультация карантин\6-7 лет\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789040"/>
            <a:ext cx="2049785" cy="2899055"/>
          </a:xfrm>
          <a:prstGeom prst="rect">
            <a:avLst/>
          </a:prstGeom>
          <a:noFill/>
        </p:spPr>
      </p:pic>
      <p:pic>
        <p:nvPicPr>
          <p:cNvPr id="4102" name="Picture 6" descr="I:\Сад 228\Консультация карантин\5-6 лет\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717032"/>
            <a:ext cx="2088232" cy="2953433"/>
          </a:xfrm>
          <a:prstGeom prst="rect">
            <a:avLst/>
          </a:prstGeom>
          <a:noFill/>
        </p:spPr>
      </p:pic>
      <p:pic>
        <p:nvPicPr>
          <p:cNvPr id="4103" name="Picture 7" descr="I:\Сад 228\Консультация карантин\4-5 лет\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400436"/>
            <a:ext cx="2160240" cy="3055275"/>
          </a:xfrm>
          <a:prstGeom prst="rect">
            <a:avLst/>
          </a:prstGeom>
          <a:noFill/>
        </p:spPr>
      </p:pic>
      <p:pic>
        <p:nvPicPr>
          <p:cNvPr id="7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476672"/>
            <a:ext cx="7200800" cy="1440160"/>
          </a:xfrm>
        </p:spPr>
        <p:txBody>
          <a:bodyPr>
            <a:normAutofit fontScale="90000"/>
          </a:bodyPr>
          <a:lstStyle/>
          <a:p>
            <a:pPr marL="27432" algn="ctr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36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Comic Sans MS" pitchFamily="66" charset="0"/>
                <a:ea typeface="Adobe Fan Heiti Std B" pitchFamily="34" charset="-128"/>
                <a:cs typeface="+mn-cs"/>
              </a:rPr>
              <a:t>Видео: </a:t>
            </a:r>
            <a:br>
              <a:rPr lang="ru-RU" sz="36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Comic Sans MS" pitchFamily="66" charset="0"/>
                <a:ea typeface="Adobe Fan Heiti Std B" pitchFamily="34" charset="-128"/>
                <a:cs typeface="+mn-cs"/>
              </a:rPr>
            </a:br>
            <a:r>
              <a:rPr lang="ru-RU" sz="36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Comic Sans MS" pitchFamily="66" charset="0"/>
                <a:ea typeface="Adobe Fan Heiti Std B" pitchFamily="34" charset="-128"/>
                <a:cs typeface="+mn-cs"/>
              </a:rPr>
              <a:t>– физкультминутки</a:t>
            </a:r>
            <a:br>
              <a:rPr lang="ru-RU" sz="36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Comic Sans MS" pitchFamily="66" charset="0"/>
                <a:ea typeface="Adobe Fan Heiti Std B" pitchFamily="34" charset="-128"/>
                <a:cs typeface="+mn-cs"/>
              </a:rPr>
            </a:br>
            <a:r>
              <a:rPr lang="ru-RU" sz="36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Comic Sans MS" pitchFamily="66" charset="0"/>
                <a:ea typeface="Adobe Fan Heiti Std B" pitchFamily="34" charset="-128"/>
                <a:cs typeface="+mn-cs"/>
              </a:rPr>
              <a:t>- </a:t>
            </a:r>
            <a:r>
              <a:rPr lang="ru-RU" sz="3600" b="1" dirty="0" err="1" smtClean="0">
                <a:solidFill>
                  <a:schemeClr val="tx2">
                    <a:shade val="30000"/>
                    <a:satMod val="150000"/>
                  </a:schemeClr>
                </a:solidFill>
                <a:latin typeface="Comic Sans MS" pitchFamily="66" charset="0"/>
                <a:ea typeface="Adobe Fan Heiti Std B" pitchFamily="34" charset="-128"/>
                <a:cs typeface="+mn-cs"/>
              </a:rPr>
              <a:t>общеразвивающие</a:t>
            </a:r>
            <a:r>
              <a:rPr lang="ru-RU" sz="36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Comic Sans MS" pitchFamily="66" charset="0"/>
                <a:ea typeface="Adobe Fan Heiti Std B" pitchFamily="34" charset="-128"/>
                <a:cs typeface="+mn-cs"/>
              </a:rPr>
              <a:t> упражнения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420205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296308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692696"/>
            <a:ext cx="7632848" cy="836854"/>
          </a:xfrm>
        </p:spPr>
        <p:txBody>
          <a:bodyPr>
            <a:noAutofit/>
          </a:bodyPr>
          <a:lstStyle/>
          <a:p>
            <a:pPr marL="27432" algn="ctr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8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Comic Sans MS" pitchFamily="66" charset="0"/>
                <a:ea typeface="Adobe Fan Heiti Std B" pitchFamily="34" charset="-128"/>
                <a:cs typeface="+mn-cs"/>
              </a:rPr>
              <a:t>Видеоролик по технике безопасности на занятиях физической культурой в домашних условиях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3" y="1556792"/>
            <a:ext cx="3672408" cy="204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492896"/>
            <a:ext cx="3096344" cy="191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3000852" cy="202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03648" y="332656"/>
            <a:ext cx="7406640" cy="128340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Comic Sans MS" pitchFamily="66" charset="0"/>
                <a:ea typeface="Adobe Fan Heiti Std B" pitchFamily="34" charset="-128"/>
                <a:cs typeface="+mn-cs"/>
              </a:rPr>
              <a:t>Мои дочери,</a:t>
            </a:r>
            <a:br>
              <a:rPr lang="ru-RU" sz="32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Comic Sans MS" pitchFamily="66" charset="0"/>
                <a:ea typeface="Adobe Fan Heiti Std B" pitchFamily="34" charset="-128"/>
                <a:cs typeface="+mn-cs"/>
              </a:rPr>
            </a:br>
            <a:r>
              <a:rPr lang="ru-RU" sz="32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Comic Sans MS" pitchFamily="66" charset="0"/>
                <a:ea typeface="Adobe Fan Heiti Std B" pitchFamily="34" charset="-128"/>
                <a:cs typeface="+mn-cs"/>
              </a:rPr>
              <a:t> спасибо им за помощь!</a:t>
            </a:r>
          </a:p>
        </p:txBody>
      </p:sp>
      <p:pic>
        <p:nvPicPr>
          <p:cNvPr id="7170" name="Picture 2" descr="I:\Сад 228\Консультация карантин\IMG_20200509_2017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5688632" cy="4266473"/>
          </a:xfrm>
          <a:prstGeom prst="rect">
            <a:avLst/>
          </a:prstGeom>
          <a:noFill/>
        </p:spPr>
      </p:pic>
      <p:pic>
        <p:nvPicPr>
          <p:cNvPr id="4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692696"/>
            <a:ext cx="7200800" cy="83685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Comic Sans MS" pitchFamily="66" charset="0"/>
                <a:ea typeface="Adobe Fan Heiti Std B" pitchFamily="34" charset="-128"/>
                <a:cs typeface="+mn-cs"/>
              </a:rPr>
              <a:t>Использовалось программное обеспечение: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7344816" cy="2299016"/>
          </a:xfr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r>
              <a:rPr lang="ru-RU" sz="28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Adobe Fan Heiti Std B" pitchFamily="34" charset="-128"/>
              </a:rPr>
              <a:t>Программа графического дизайна </a:t>
            </a:r>
            <a:r>
              <a:rPr lang="en-US" sz="28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Adobe Fan Heiti Std B" pitchFamily="34" charset="-128"/>
              </a:rPr>
              <a:t>GIMP</a:t>
            </a:r>
            <a:endParaRPr lang="ru-RU" sz="2800" b="1" dirty="0" smtClean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Adobe Fan Heiti Std B" pitchFamily="34" charset="-128"/>
            </a:endParaRPr>
          </a:p>
          <a:p>
            <a:pPr lvl="0">
              <a:spcBef>
                <a:spcPct val="0"/>
              </a:spcBef>
            </a:pPr>
            <a:endParaRPr lang="ru-RU" sz="2800" b="1" dirty="0" smtClean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Adobe Fan Heiti Std B" pitchFamily="34" charset="-128"/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r>
              <a:rPr lang="ru-RU" sz="28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Adobe Fan Heiti Std B" pitchFamily="34" charset="-128"/>
              </a:rPr>
              <a:t>Текстовый редактор  </a:t>
            </a:r>
            <a:r>
              <a:rPr lang="en-US" sz="2800" b="1" dirty="0" err="1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Adobe Fan Heiti Std B" pitchFamily="34" charset="-128"/>
              </a:rPr>
              <a:t>LibreOffice</a:t>
            </a:r>
            <a:endParaRPr lang="ru-RU" sz="2800" b="1" dirty="0" smtClean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Adobe Fan Heiti Std B" pitchFamily="34" charset="-128"/>
            </a:endParaRPr>
          </a:p>
          <a:p>
            <a:pPr lvl="0">
              <a:spcBef>
                <a:spcPct val="0"/>
              </a:spcBef>
            </a:pPr>
            <a:endParaRPr lang="ru-RU" sz="2800" b="1" dirty="0" smtClean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Adobe Fan Heiti Std B" pitchFamily="34" charset="-128"/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r>
              <a:rPr lang="ru-RU" sz="28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Adobe Fan Heiti Std B" pitchFamily="34" charset="-128"/>
              </a:rPr>
              <a:t>Программа для видеомонтажа </a:t>
            </a:r>
            <a:r>
              <a:rPr lang="en-US" sz="2800" b="1" dirty="0" err="1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Adobe Fan Heiti Std B" pitchFamily="34" charset="-128"/>
              </a:rPr>
              <a:t>VirtualDub</a:t>
            </a:r>
            <a:endParaRPr lang="ru-RU" sz="2800" b="1" dirty="0" smtClean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Adobe Fan Heiti Std B" pitchFamily="34" charset="-128"/>
            </a:endParaRPr>
          </a:p>
        </p:txBody>
      </p:sp>
      <p:pic>
        <p:nvPicPr>
          <p:cNvPr id="4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106</TotalTime>
  <Words>99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МДОУ «Детский сад № 228»</vt:lpstr>
      <vt:lpstr>Презентация PowerPoint</vt:lpstr>
      <vt:lpstr>Презентация PowerPoint</vt:lpstr>
      <vt:lpstr>Видео утренней гимнастики</vt:lpstr>
      <vt:lpstr>Еженедельные физкультурные занятия соответственно возрасту занимающихся</vt:lpstr>
      <vt:lpstr>Видео:  – физкультминутки - общеразвивающие упражнения</vt:lpstr>
      <vt:lpstr>Видеоролик по технике безопасности на занятиях физической культурой в домашних условиях</vt:lpstr>
      <vt:lpstr>Мои дочери,  спасибо им за помощь!</vt:lpstr>
      <vt:lpstr>Использовалось программное обеспечение:</vt:lpstr>
      <vt:lpstr>МДОУ «Детский сад № 228»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«Детский сад № 228»</dc:title>
  <dc:creator>Пользователь</dc:creator>
  <cp:lastModifiedBy>Наталья Николаевна Новикова</cp:lastModifiedBy>
  <cp:revision>15</cp:revision>
  <dcterms:created xsi:type="dcterms:W3CDTF">2020-06-07T18:15:03Z</dcterms:created>
  <dcterms:modified xsi:type="dcterms:W3CDTF">2020-06-10T07:08:28Z</dcterms:modified>
</cp:coreProperties>
</file>