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247FD54-47A2-496B-8E73-2D6B37D617C8}" type="datetimeFigureOut">
              <a:rPr lang="ru-RU" smtClean="0"/>
              <a:pPr/>
              <a:t>13.03.2020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93EE55A-A130-4680-B79C-EB05A45917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7FD54-47A2-496B-8E73-2D6B37D617C8}" type="datetimeFigureOut">
              <a:rPr lang="ru-RU" smtClean="0"/>
              <a:pPr/>
              <a:t>13.03.2020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EE55A-A130-4680-B79C-EB05A45917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3247FD54-47A2-496B-8E73-2D6B37D617C8}" type="datetimeFigureOut">
              <a:rPr lang="ru-RU" smtClean="0"/>
              <a:pPr/>
              <a:t>13.03.2020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93EE55A-A130-4680-B79C-EB05A45917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7FD54-47A2-496B-8E73-2D6B37D617C8}" type="datetimeFigureOut">
              <a:rPr lang="ru-RU" smtClean="0"/>
              <a:pPr/>
              <a:t>13.03.2020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EE55A-A130-4680-B79C-EB05A45917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247FD54-47A2-496B-8E73-2D6B37D617C8}" type="datetimeFigureOut">
              <a:rPr lang="ru-RU" smtClean="0"/>
              <a:pPr/>
              <a:t>13.03.2020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493EE55A-A130-4680-B79C-EB05A45917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7FD54-47A2-496B-8E73-2D6B37D617C8}" type="datetimeFigureOut">
              <a:rPr lang="ru-RU" smtClean="0"/>
              <a:pPr/>
              <a:t>13.03.2020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EE55A-A130-4680-B79C-EB05A45917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7FD54-47A2-496B-8E73-2D6B37D617C8}" type="datetimeFigureOut">
              <a:rPr lang="ru-RU" smtClean="0"/>
              <a:pPr/>
              <a:t>13.03.2020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EE55A-A130-4680-B79C-EB05A45917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7FD54-47A2-496B-8E73-2D6B37D617C8}" type="datetimeFigureOut">
              <a:rPr lang="ru-RU" smtClean="0"/>
              <a:pPr/>
              <a:t>13.03.2020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EE55A-A130-4680-B79C-EB05A45917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247FD54-47A2-496B-8E73-2D6B37D617C8}" type="datetimeFigureOut">
              <a:rPr lang="ru-RU" smtClean="0"/>
              <a:pPr/>
              <a:t>13.03.2020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EE55A-A130-4680-B79C-EB05A45917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7FD54-47A2-496B-8E73-2D6B37D617C8}" type="datetimeFigureOut">
              <a:rPr lang="ru-RU" smtClean="0"/>
              <a:pPr/>
              <a:t>13.03.2020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EE55A-A130-4680-B79C-EB05A45917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7FD54-47A2-496B-8E73-2D6B37D617C8}" type="datetimeFigureOut">
              <a:rPr lang="ru-RU" smtClean="0"/>
              <a:pPr/>
              <a:t>13.03.2020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EE55A-A130-4680-B79C-EB05A459177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3247FD54-47A2-496B-8E73-2D6B37D617C8}" type="datetimeFigureOut">
              <a:rPr lang="ru-RU" smtClean="0"/>
              <a:pPr/>
              <a:t>13.03.2020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93EE55A-A130-4680-B79C-EB05A459177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Особенности занятий физкультурой с детьми с </a:t>
            </a:r>
            <a:r>
              <a:rPr lang="ru-RU" dirty="0" err="1" smtClean="0"/>
              <a:t>овз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педагог-психолог А.А. </a:t>
            </a:r>
            <a:r>
              <a:rPr lang="ru-RU" dirty="0" smtClean="0"/>
              <a:t>Борисова, </a:t>
            </a:r>
          </a:p>
          <a:p>
            <a:r>
              <a:rPr lang="ru-RU" dirty="0" smtClean="0"/>
              <a:t>МОУ </a:t>
            </a:r>
            <a:r>
              <a:rPr lang="ru-RU" dirty="0"/>
              <a:t>СОШ № 20 имени П.И. </a:t>
            </a:r>
            <a:r>
              <a:rPr lang="ru-RU" dirty="0" err="1" smtClean="0"/>
              <a:t>Батова</a:t>
            </a:r>
            <a:endParaRPr lang="ru-RU" dirty="0"/>
          </a:p>
          <a:p>
            <a:r>
              <a:rPr lang="ru-RU" dirty="0" smtClean="0"/>
              <a:t>г</a:t>
            </a:r>
            <a:r>
              <a:rPr lang="ru-RU" dirty="0"/>
              <a:t>. Рыбинск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Направления Работы: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Инклюзивное образование</a:t>
            </a:r>
          </a:p>
          <a:p>
            <a:r>
              <a:rPr lang="ru-RU" dirty="0" smtClean="0"/>
              <a:t>Внеурочная деятельность</a:t>
            </a:r>
          </a:p>
          <a:p>
            <a:r>
              <a:rPr lang="ru-RU" dirty="0" smtClean="0"/>
              <a:t>Дополнительное образование (ПФДО)</a:t>
            </a:r>
          </a:p>
          <a:p>
            <a:r>
              <a:rPr lang="ru-RU" dirty="0" smtClean="0"/>
              <a:t>Коррекционно-развивающие занятия (учитель-логопед, педагог-психолог)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32696"/>
          </a:xfrm>
        </p:spPr>
        <p:txBody>
          <a:bodyPr/>
          <a:lstStyle/>
          <a:p>
            <a:r>
              <a:rPr lang="ru-RU" dirty="0" smtClean="0"/>
              <a:t>Коррекционная ритмика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7499176" cy="5186976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/>
              <a:t>Цель</a:t>
            </a:r>
            <a:r>
              <a:rPr lang="ru-RU" dirty="0" smtClean="0"/>
              <a:t> программы – создание условий для личностного развития обучающихся с ОВЗ и коррекции отклонений в психическом и физическом развитии обучающихся с ОВЗ.</a:t>
            </a:r>
          </a:p>
          <a:p>
            <a:pPr>
              <a:buNone/>
            </a:pPr>
            <a:r>
              <a:rPr lang="ru-RU" b="1" dirty="0" smtClean="0"/>
              <a:t>Задачи</a:t>
            </a:r>
            <a:r>
              <a:rPr lang="ru-RU" dirty="0" smtClean="0"/>
              <a:t> программы:</a:t>
            </a:r>
          </a:p>
          <a:p>
            <a:pPr lvl="0"/>
            <a:r>
              <a:rPr lang="ru-RU" dirty="0" smtClean="0"/>
              <a:t>Овладение разнообразными формами движения (ходьба, бег, прыжки, поскоки, гимнастические и танцевальные упражнения)</a:t>
            </a:r>
          </a:p>
          <a:p>
            <a:pPr lvl="0"/>
            <a:r>
              <a:rPr lang="ru-RU" dirty="0" smtClean="0"/>
              <a:t>Развитие умения воспринимать на слух, различать и понимать специфические средства музыкального «языка» (динамика, темп и т. д.);</a:t>
            </a:r>
          </a:p>
          <a:p>
            <a:pPr lvl="0"/>
            <a:r>
              <a:rPr lang="ru-RU" dirty="0" smtClean="0"/>
              <a:t>Развитие чувства ритма, музыкального слуха и памяти;</a:t>
            </a:r>
          </a:p>
          <a:p>
            <a:pPr lvl="0"/>
            <a:r>
              <a:rPr lang="ru-RU" dirty="0" smtClean="0"/>
              <a:t>Развитие умственной деятельности, творческого воображения, памяти, формирование произвольного внимания, пространственной ориентировки и координации, улучшение осанки;</a:t>
            </a:r>
          </a:p>
          <a:p>
            <a:pPr lvl="0"/>
            <a:r>
              <a:rPr lang="ru-RU" dirty="0" smtClean="0"/>
              <a:t>Развитие умения совместной коллективной деятельности;</a:t>
            </a:r>
          </a:p>
          <a:p>
            <a:pPr lvl="0"/>
            <a:r>
              <a:rPr lang="ru-RU" dirty="0" smtClean="0"/>
              <a:t>Воспитание самоорганизации и самодисциплины;</a:t>
            </a:r>
          </a:p>
          <a:p>
            <a:pPr lvl="0"/>
            <a:r>
              <a:rPr lang="ru-RU" dirty="0" smtClean="0"/>
              <a:t>Приобщение детей к музыке, совершенствование музыкально-эстетических чувств.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Модули программы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Упражнения на ориентировку в пространстве</a:t>
            </a:r>
          </a:p>
          <a:p>
            <a:r>
              <a:rPr lang="ru-RU" dirty="0" smtClean="0"/>
              <a:t>Ритмико-гимнастические упражнения</a:t>
            </a:r>
          </a:p>
          <a:p>
            <a:r>
              <a:rPr lang="ru-RU" dirty="0" smtClean="0"/>
              <a:t>Импровизация движений на музыкальные темы, игры под музыку</a:t>
            </a:r>
          </a:p>
          <a:p>
            <a:r>
              <a:rPr lang="ru-RU" dirty="0" smtClean="0"/>
              <a:t>Танцевальные упражнения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Формы и методы проведения занятий: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5292080" y="3283634"/>
            <a:ext cx="3526018" cy="2953678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ритмические игры, ролевые игры, направленные на переключение внимания, разгрузку и отдых обучающихся</a:t>
            </a:r>
            <a:endParaRPr lang="ru-RU" sz="2400" dirty="0"/>
          </a:p>
        </p:txBody>
      </p:sp>
      <p:pic>
        <p:nvPicPr>
          <p:cNvPr id="1026" name="Picture 2" descr="C:\Users\User\Documents\Bluetooth Folder\20200305_120211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l="12486" r="12486"/>
          <a:stretch>
            <a:fillRect/>
          </a:stretch>
        </p:blipFill>
        <p:spPr bwMode="auto">
          <a:xfrm>
            <a:off x="663682" y="1041002"/>
            <a:ext cx="4268358" cy="42683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dirty="0" smtClean="0"/>
              <a:t>Упражнения на ориентировку  в </a:t>
            </a:r>
            <a:r>
              <a:rPr lang="ru-RU" smtClean="0"/>
              <a:t>собственном теле. Напряжение </a:t>
            </a:r>
            <a:r>
              <a:rPr lang="ru-RU" dirty="0" smtClean="0"/>
              <a:t>и расслабление мышц.</a:t>
            </a:r>
            <a:endParaRPr lang="ru-RU" dirty="0"/>
          </a:p>
        </p:txBody>
      </p:sp>
      <p:pic>
        <p:nvPicPr>
          <p:cNvPr id="2051" name="Picture 3" descr="C:\Users\User\Documents\Bluetooth Folder\20200305_120355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l="801" r="801"/>
          <a:stretch>
            <a:fillRect/>
          </a:stretch>
        </p:blipFill>
        <p:spPr bwMode="auto"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sz="2000" dirty="0" smtClean="0"/>
              <a:t>Упражнения на выработку осанки.</a:t>
            </a:r>
          </a:p>
          <a:p>
            <a:endParaRPr lang="ru-RU" dirty="0"/>
          </a:p>
        </p:txBody>
      </p:sp>
      <p:pic>
        <p:nvPicPr>
          <p:cNvPr id="3074" name="Picture 2" descr="C:\Users\User\Documents\Bluetooth Folder\20200305_120521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l="12486" r="12486"/>
          <a:stretch>
            <a:fillRect/>
          </a:stretch>
        </p:blipFill>
        <p:spPr bwMode="auto"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32</TotalTime>
  <Words>220</Words>
  <Application>Microsoft Office PowerPoint</Application>
  <PresentationFormat>Экран (4:3)</PresentationFormat>
  <Paragraphs>28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Trebuchet MS</vt:lpstr>
      <vt:lpstr>Wingdings</vt:lpstr>
      <vt:lpstr>Wingdings 2</vt:lpstr>
      <vt:lpstr>Изящная</vt:lpstr>
      <vt:lpstr>Особенности занятий физкультурой с детьми с овз</vt:lpstr>
      <vt:lpstr>Направления Работы:</vt:lpstr>
      <vt:lpstr>Коррекционная ритмика</vt:lpstr>
      <vt:lpstr>Модули программы</vt:lpstr>
      <vt:lpstr>Формы и методы проведения занятий: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Александр Павлович Щербак</cp:lastModifiedBy>
  <cp:revision>7</cp:revision>
  <dcterms:created xsi:type="dcterms:W3CDTF">2020-03-11T04:52:01Z</dcterms:created>
  <dcterms:modified xsi:type="dcterms:W3CDTF">2020-03-13T10:00:39Z</dcterms:modified>
</cp:coreProperties>
</file>