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3" r:id="rId5"/>
    <p:sldId id="264" r:id="rId6"/>
    <p:sldId id="257" r:id="rId7"/>
    <p:sldId id="258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D55D9-03C0-4A6E-9142-BA997E955676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7AE7F-2480-417F-87B5-B6ABBDE7FD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D55D9-03C0-4A6E-9142-BA997E955676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7AE7F-2480-417F-87B5-B6ABBDE7FD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D55D9-03C0-4A6E-9142-BA997E955676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7AE7F-2480-417F-87B5-B6ABBDE7FD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D55D9-03C0-4A6E-9142-BA997E955676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7AE7F-2480-417F-87B5-B6ABBDE7FD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D55D9-03C0-4A6E-9142-BA997E955676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7AE7F-2480-417F-87B5-B6ABBDE7FD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D55D9-03C0-4A6E-9142-BA997E955676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7AE7F-2480-417F-87B5-B6ABBDE7FD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D55D9-03C0-4A6E-9142-BA997E955676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7AE7F-2480-417F-87B5-B6ABBDE7FD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D55D9-03C0-4A6E-9142-BA997E955676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7AE7F-2480-417F-87B5-B6ABBDE7FD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D55D9-03C0-4A6E-9142-BA997E955676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7AE7F-2480-417F-87B5-B6ABBDE7FD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D55D9-03C0-4A6E-9142-BA997E955676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7AE7F-2480-417F-87B5-B6ABBDE7FD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D55D9-03C0-4A6E-9142-BA997E955676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E17AE7F-2480-417F-87B5-B6ABBDE7FD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5ED55D9-03C0-4A6E-9142-BA997E955676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E17AE7F-2480-417F-87B5-B6ABBDE7FD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08720"/>
            <a:ext cx="7851648" cy="3528392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Динамические перемены</a:t>
            </a:r>
            <a:endParaRPr lang="ru-RU" sz="7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4869160"/>
            <a:ext cx="5114778" cy="1101248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педагог-психолог А.А. </a:t>
            </a:r>
            <a:r>
              <a:rPr lang="ru-RU" dirty="0" smtClean="0"/>
              <a:t>Борисова, </a:t>
            </a:r>
          </a:p>
          <a:p>
            <a:r>
              <a:rPr lang="ru-RU" dirty="0" smtClean="0"/>
              <a:t>МОУ </a:t>
            </a:r>
            <a:r>
              <a:rPr lang="ru-RU" dirty="0"/>
              <a:t>СОШ № 20 имени П.И. </a:t>
            </a:r>
            <a:r>
              <a:rPr lang="ru-RU" dirty="0" err="1" smtClean="0"/>
              <a:t>Батова</a:t>
            </a:r>
            <a:endParaRPr lang="ru-RU" dirty="0"/>
          </a:p>
          <a:p>
            <a:r>
              <a:rPr lang="ru-RU" dirty="0" smtClean="0"/>
              <a:t>г</a:t>
            </a:r>
            <a:r>
              <a:rPr lang="ru-RU" dirty="0"/>
              <a:t>. Рыбинск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80% дневного времени дети находятся в сидячем положении</a:t>
            </a:r>
            <a:endParaRPr lang="ru-RU" dirty="0"/>
          </a:p>
        </p:txBody>
      </p:sp>
      <p:pic>
        <p:nvPicPr>
          <p:cNvPr id="3074" name="Picture 2" descr="C:\Users\User\Documents\Bluetooth Folder\vent-v-shkol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14400" y="2148681"/>
            <a:ext cx="73152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Гармоничное развитие</a:t>
            </a:r>
            <a:endParaRPr lang="ru-RU" dirty="0"/>
          </a:p>
        </p:txBody>
      </p:sp>
      <p:pic>
        <p:nvPicPr>
          <p:cNvPr id="1026" name="Picture 2" descr="C:\Users\User\Documents\Bluetooth Folder\adaptation-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14400" y="2148681"/>
            <a:ext cx="73152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2016224"/>
          </a:xfrm>
        </p:spPr>
        <p:txBody>
          <a:bodyPr/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Содержание динамических перемен: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420888"/>
            <a:ext cx="7772400" cy="3672408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подвижные игры;</a:t>
            </a:r>
          </a:p>
          <a:p>
            <a:pPr marL="457200" indent="-4572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игры на внимание;</a:t>
            </a:r>
          </a:p>
          <a:p>
            <a:pPr marL="457200" indent="-4572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речитативы;</a:t>
            </a:r>
          </a:p>
          <a:p>
            <a:pPr marL="457200" indent="-4572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игры-эстафеты;</a:t>
            </a:r>
          </a:p>
          <a:p>
            <a:pPr marL="457200" indent="-4572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спортивные упражнения;</a:t>
            </a:r>
          </a:p>
          <a:p>
            <a:pPr marL="457200" indent="-4572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движения под музыку;</a:t>
            </a:r>
          </a:p>
          <a:p>
            <a:pPr marL="457200" indent="-4572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самостоятельные игры детей.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4762872" cy="18722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Урок </a:t>
            </a:r>
            <a:r>
              <a:rPr lang="ru-RU" dirty="0" err="1" smtClean="0"/>
              <a:t>кончается-перемена</a:t>
            </a:r>
            <a:r>
              <a:rPr lang="ru-RU" dirty="0" smtClean="0"/>
              <a:t> начинается</a:t>
            </a:r>
            <a:endParaRPr lang="ru-RU" dirty="0"/>
          </a:p>
        </p:txBody>
      </p:sp>
      <p:pic>
        <p:nvPicPr>
          <p:cNvPr id="4098" name="Picture 2" descr="C:\Users\User\Documents\Bluetooth Folder\hello_html_m3a02aa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692696"/>
            <a:ext cx="3059832" cy="4411128"/>
          </a:xfrm>
          <a:prstGeom prst="rect">
            <a:avLst/>
          </a:prstGeom>
          <a:noFill/>
        </p:spPr>
      </p:pic>
      <p:pic>
        <p:nvPicPr>
          <p:cNvPr id="4099" name="Picture 3" descr="C:\Users\User\Documents\Bluetooth Folder\Сочинение-на-тему-«Какой-должна-быть-школьная-перемена-и-почему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20888"/>
            <a:ext cx="4583549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Bluetooth Folder\6s0iIVLUSy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7697524" cy="5775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cuments\Bluetooth Folder\H7w5zwHHIF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39006"/>
            <a:ext cx="4038600" cy="5384800"/>
          </a:xfrm>
          <a:prstGeom prst="rect">
            <a:avLst/>
          </a:prstGeom>
          <a:noFill/>
        </p:spPr>
      </p:pic>
      <p:pic>
        <p:nvPicPr>
          <p:cNvPr id="2051" name="Picture 3" descr="C:\Users\User\Documents\Bluetooth Folder\Ruz26Q-WaMU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939006"/>
            <a:ext cx="4038600" cy="538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cuments\Bluetooth Folder\4PUcZnQYDk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2702" y="908050"/>
            <a:ext cx="7218595" cy="5416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</TotalTime>
  <Words>58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Calibri</vt:lpstr>
      <vt:lpstr>Constantia</vt:lpstr>
      <vt:lpstr>Times New Roman</vt:lpstr>
      <vt:lpstr>Wingdings 2</vt:lpstr>
      <vt:lpstr>Поток</vt:lpstr>
      <vt:lpstr>Динамические перемены</vt:lpstr>
      <vt:lpstr>80% дневного времени дети находятся в сидячем положении</vt:lpstr>
      <vt:lpstr>Гармоничное развитие</vt:lpstr>
      <vt:lpstr>Содержание динамических перемен:</vt:lpstr>
      <vt:lpstr>Урок кончается-перемена начинается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Александр Павлович Щербак</cp:lastModifiedBy>
  <cp:revision>14</cp:revision>
  <dcterms:created xsi:type="dcterms:W3CDTF">2019-12-23T07:32:50Z</dcterms:created>
  <dcterms:modified xsi:type="dcterms:W3CDTF">2020-03-13T10:01:50Z</dcterms:modified>
</cp:coreProperties>
</file>