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780" TargetMode="External"/><Relationship Id="rId2" Type="http://schemas.openxmlformats.org/officeDocument/2006/relationships/hyperlink" Target="http://www.iro.yar.ru/fileadmin/iro/k_fk_bzh/2019/2019-bzh-pitani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ilimonova@iro.yar.ru" TargetMode="External"/><Relationship Id="rId2" Type="http://schemas.openxmlformats.org/officeDocument/2006/relationships/hyperlink" Target="mailto:ierusalimceva@iro.yar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056784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качества питания детей 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4581128"/>
            <a:ext cx="8304857" cy="199107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кафедра физической культуры и безопасности жизнедеятельности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ст. преподаватель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КФКиБЖ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Иерусалимцева О.В.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Яланузян Ирина Юрьевна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Накопительная система ИРО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вместо запланированного семинара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ППК «Актуальные вопросы развития региональной системы образования 2020 года»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4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ППК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50882"/>
              </p:ext>
            </p:extLst>
          </p:nvPr>
        </p:nvGraphicFramePr>
        <p:xfrm>
          <a:off x="395536" y="3068960"/>
          <a:ext cx="7789792" cy="2257997"/>
        </p:xfrm>
        <a:graphic>
          <a:graphicData uri="http://schemas.openxmlformats.org/drawingml/2006/table">
            <a:tbl>
              <a:tblPr/>
              <a:tblGrid>
                <a:gridCol w="3551935"/>
                <a:gridCol w="4237857"/>
              </a:tblGrid>
              <a:tr h="240785">
                <a:tc>
                  <a:txBody>
                    <a:bodyPr/>
                    <a:lstStyle/>
                    <a:p>
                      <a:r>
                        <a:rPr lang="ru-RU" sz="2000" b="1" dirty="0"/>
                        <a:t>Блок программы</a:t>
                      </a:r>
                      <a:endParaRPr lang="ru-RU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Формы</a:t>
                      </a:r>
                      <a:r>
                        <a:rPr lang="ru-RU" sz="2000" b="1" baseline="0" dirty="0" smtClean="0"/>
                        <a:t> итоговой работы</a:t>
                      </a:r>
                      <a:endParaRPr lang="ru-RU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899">
                <a:tc>
                  <a:txBody>
                    <a:bodyPr/>
                    <a:lstStyle/>
                    <a:p>
                      <a:r>
                        <a:rPr lang="ru-RU" sz="2000" b="1" dirty="0"/>
                        <a:t>Блок 1.</a:t>
                      </a:r>
                      <a:r>
                        <a:rPr lang="ru-RU" sz="2000" dirty="0"/>
                        <a:t> Инвариантный модуль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Письменная работа в виде эссе</a:t>
                      </a:r>
                      <a:endParaRPr lang="ru-RU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849">
                <a:tc>
                  <a:txBody>
                    <a:bodyPr/>
                    <a:lstStyle/>
                    <a:p>
                      <a:r>
                        <a:rPr lang="ru-RU" sz="2000" b="1" dirty="0"/>
                        <a:t>Блок 2.</a:t>
                      </a:r>
                      <a:r>
                        <a:rPr lang="ru-RU" sz="2000" dirty="0"/>
                        <a:t> Инвариантные модули по выбору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Тестирование</a:t>
                      </a:r>
                      <a:endParaRPr lang="ru-RU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7698">
                <a:tc>
                  <a:txBody>
                    <a:bodyPr/>
                    <a:lstStyle/>
                    <a:p>
                      <a:r>
                        <a:rPr lang="ru-RU" sz="2000" b="1" dirty="0"/>
                        <a:t>Блок 3.</a:t>
                      </a:r>
                      <a:r>
                        <a:rPr lang="ru-RU" sz="2000" dirty="0"/>
                        <a:t> Вариативные модули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Семинары,</a:t>
                      </a:r>
                      <a:r>
                        <a:rPr lang="ru-RU" sz="2000" baseline="0" dirty="0" smtClean="0"/>
                        <a:t> мастер-классы</a:t>
                      </a:r>
                      <a:endParaRPr lang="ru-RU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494" y="377223"/>
            <a:ext cx="834998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	ППК </a:t>
            </a:r>
            <a:r>
              <a:rPr lang="ru-RU" b="1" dirty="0"/>
              <a:t>«Актуальные вопросы развития региональной системы образования»</a:t>
            </a:r>
            <a:r>
              <a:rPr lang="ru-RU" dirty="0"/>
              <a:t> направлена на обеспечение высокого качества  образования в соответствии с меняющимися запросами населения и перспективными задачами развития экономики региона. 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Программа </a:t>
            </a:r>
            <a:r>
              <a:rPr lang="ru-RU" dirty="0"/>
              <a:t>реализуется в </a:t>
            </a:r>
            <a:r>
              <a:rPr lang="ru-RU" dirty="0" smtClean="0"/>
              <a:t>зачетно - накопительной </a:t>
            </a:r>
            <a:r>
              <a:rPr lang="ru-RU" dirty="0"/>
              <a:t>системе согласно положению о реализации программ дополнительного профессионального образования в ИРО.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включает в себя 3 блока 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получения удостоверения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Условиями получения документа установленного образца (</a:t>
            </a:r>
            <a:r>
              <a:rPr lang="ru-RU" dirty="0"/>
              <a:t>документа о повышении квалификации) является </a:t>
            </a:r>
          </a:p>
          <a:p>
            <a:r>
              <a:rPr lang="ru-RU" dirty="0"/>
              <a:t>наличие </a:t>
            </a:r>
            <a:r>
              <a:rPr lang="ru-RU" dirty="0" smtClean="0"/>
              <a:t>заявления 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промежуточной аттестации по  первому и второму </a:t>
            </a:r>
            <a:r>
              <a:rPr lang="ru-RU" dirty="0" smtClean="0"/>
              <a:t>блокам-модулям </a:t>
            </a:r>
            <a:endParaRPr lang="ru-RU" dirty="0"/>
          </a:p>
          <a:p>
            <a:r>
              <a:rPr lang="ru-RU" dirty="0" smtClean="0"/>
              <a:t>общее </a:t>
            </a:r>
            <a:r>
              <a:rPr lang="ru-RU" dirty="0"/>
              <a:t>количество часов по индивидуальному плану составляет от 24 до 72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8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392488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детей в образовательной организации: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/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сост. О. В. Иерусалимцева, Ю П. Вербицкая. — Ярославль : ГАУ ДПО ЯО ИРО, 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.-72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>По вопросам приобретения обращаться на кафедру</a:t>
            </a:r>
            <a:endParaRPr lang="ru-RU" sz="1800" dirty="0"/>
          </a:p>
        </p:txBody>
      </p:sp>
      <p:pic>
        <p:nvPicPr>
          <p:cNvPr id="1027" name="Picture 3" descr="C:\Users\ierusalimceva\Desktop\20200616_09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59399" y="1166019"/>
            <a:ext cx="6858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3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628800"/>
            <a:ext cx="4752528" cy="5976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по вопросам рационального питания детей : методическое пособие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сост. Ю. П. Вербицкая, О. В. Иерусалимцева. — Ярославль : ГАУ ДПО ЯО ИРО, 2019.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в помощь руководителям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Текст 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www.iro.yar.ru/index.php?id=2780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78494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9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36818"/>
              </p:ext>
            </p:extLst>
          </p:nvPr>
        </p:nvGraphicFramePr>
        <p:xfrm>
          <a:off x="755576" y="692696"/>
          <a:ext cx="7132687" cy="135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2687"/>
              </a:tblGrid>
              <a:tr h="135749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Иерусалимцева, О.В., Яланузян И.Ю. Организация и контроль качества питания детей в образовательной организации: методические рекомендации / Иерусалимцева О.В., Яланузян И.Ю. — Ярославль: ГАУ ДПО ЯО ИРО, 2020. —  59 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8302" y="2132856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Пособие содержит методические рекомендации по организации питания детей с учетом нормативно-правового обеспечения, практические рекомендации по организации контроля работы пищевого и медицинского блоков, а также требования к пищевым продуктам детского питания. Представлены технико-технологические карты блюд с повышенной пищевой и биологической ценностью для общеобразовательных организаций.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Выпуск июль 2020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57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687416"/>
          </a:xfrm>
        </p:spPr>
        <p:txBody>
          <a:bodyPr>
            <a:normAutofit/>
          </a:bodyPr>
          <a:lstStyle/>
          <a:p>
            <a:r>
              <a:rPr lang="ru-RU" i="1" dirty="0" smtClean="0"/>
              <a:t>Он-</a:t>
            </a:r>
            <a:r>
              <a:rPr lang="ru-RU" i="1" dirty="0" err="1" smtClean="0"/>
              <a:t>лайн</a:t>
            </a:r>
            <a:r>
              <a:rPr lang="ru-RU" i="1" dirty="0" smtClean="0"/>
              <a:t> консультирование </a:t>
            </a:r>
            <a:r>
              <a:rPr lang="ru-RU" dirty="0" smtClean="0"/>
              <a:t>по вопросам организации и контроля качества питания детей по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ierusalimceva@iro.yar.ru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i="1" dirty="0" smtClean="0"/>
              <a:t>(отв. </a:t>
            </a:r>
            <a:r>
              <a:rPr lang="ru-RU" i="1" dirty="0" err="1" smtClean="0"/>
              <a:t>ст.преподаватель</a:t>
            </a:r>
            <a:r>
              <a:rPr lang="ru-RU" i="1" dirty="0" smtClean="0"/>
              <a:t> кафедры Иерусалимцева Ольга Васильевна)</a:t>
            </a:r>
            <a:endParaRPr lang="en-US" i="1" dirty="0" smtClean="0"/>
          </a:p>
          <a:p>
            <a:r>
              <a:rPr lang="ru-RU" dirty="0" smtClean="0"/>
              <a:t>По вопросам включения и прохождения обучения по ППК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региональной системы образования 2020 года»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ассистент кафедры Филимонова Арина Валерьевна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e-mail</a:t>
            </a:r>
            <a:r>
              <a:rPr lang="ru-RU" dirty="0"/>
              <a:t>: </a:t>
            </a:r>
            <a:r>
              <a:rPr lang="en-US" dirty="0" smtClean="0">
                <a:hlinkClick r:id="rId3"/>
              </a:rPr>
              <a:t>filimonova@iro.yar.ru</a:t>
            </a:r>
            <a:r>
              <a:rPr lang="ru-RU" dirty="0" smtClean="0"/>
              <a:t> тел. 8(4852)23-09-67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7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7910264" cy="4399384"/>
          </a:xfrm>
        </p:spPr>
        <p:txBody>
          <a:bodyPr/>
          <a:lstStyle/>
          <a:p>
            <a:r>
              <a:rPr lang="ru-RU" dirty="0" smtClean="0"/>
              <a:t>Организации внутреннего контроля питания детей в общеобразовательной организации: </a:t>
            </a:r>
          </a:p>
          <a:p>
            <a:pPr marL="320040" lvl="1" indent="0">
              <a:buNone/>
            </a:pPr>
            <a:r>
              <a:rPr lang="ru-RU" i="1" dirty="0" smtClean="0"/>
              <a:t>- административный</a:t>
            </a:r>
          </a:p>
          <a:p>
            <a:pPr marL="320040" lvl="1" indent="0">
              <a:buNone/>
            </a:pPr>
            <a:r>
              <a:rPr lang="ru-RU" i="1" dirty="0" smtClean="0"/>
              <a:t>- тематический</a:t>
            </a:r>
          </a:p>
          <a:p>
            <a:pPr marL="320040" lvl="1" indent="0">
              <a:buNone/>
            </a:pPr>
            <a:r>
              <a:rPr lang="ru-RU" i="1" dirty="0" smtClean="0"/>
              <a:t>- индивидуальный</a:t>
            </a:r>
          </a:p>
          <a:p>
            <a:pPr marL="320040" lvl="1" indent="0">
              <a:buNone/>
            </a:pPr>
            <a:r>
              <a:rPr lang="ru-RU" i="1" dirty="0" smtClean="0"/>
              <a:t>- производственный</a:t>
            </a:r>
          </a:p>
          <a:p>
            <a:r>
              <a:rPr lang="ru-RU" dirty="0" smtClean="0"/>
              <a:t>Оформление внутреннего контроля питания </a:t>
            </a:r>
            <a:r>
              <a:rPr lang="ru-RU" dirty="0"/>
              <a:t>детей в общеобразовательной организации: </a:t>
            </a:r>
          </a:p>
          <a:p>
            <a:pPr marL="0" indent="0">
              <a:buNone/>
            </a:pPr>
            <a:r>
              <a:rPr lang="ru-RU" i="1" dirty="0" smtClean="0"/>
              <a:t>     - карта мониторинга организации питания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6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</TotalTime>
  <Words>354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Организация и контроль качества питания детей  в образовательной организации</vt:lpstr>
      <vt:lpstr>Накопительная система ИРО</vt:lpstr>
      <vt:lpstr>Структура ППК</vt:lpstr>
      <vt:lpstr>Условия получения удостоверения</vt:lpstr>
      <vt:lpstr>Рациональное питание детей в образовательной организации: методическое пособие / сост. О. В. Иерусалимцева, Ю П. Вербицкая. — Ярославль : ГАУ ДПО ЯО ИРО, 2018.-72 с.    Пособие 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  Пособие 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подростков.  По вопросам приобретения обращаться на кафедру</vt:lpstr>
      <vt:lpstr>Организация работы с родителями по вопросам рационального питания детей : методическое пособие / сост. Ю. П. Вербицкая, О. В. Иерусалимцева. — Ярославль : ГАУ ДПО ЯО ИРО, 2019. - 48 с.   В 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детей. Пособие предназначено в помощь руководителям и педагогам образовательных 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 Текст издания  http://www.iro.yar.ru/index.php?id=2780    . </vt:lpstr>
      <vt:lpstr>Презентация PowerPoint</vt:lpstr>
      <vt:lpstr>Контакты</vt:lpstr>
      <vt:lpstr>Темы вебинара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контроль качества питания детей в образовательной организации</dc:title>
  <dc:creator>О.В. Иерусалимцева</dc:creator>
  <cp:lastModifiedBy>О.В. Иерусалимцева</cp:lastModifiedBy>
  <cp:revision>7</cp:revision>
  <dcterms:created xsi:type="dcterms:W3CDTF">2020-06-16T06:38:52Z</dcterms:created>
  <dcterms:modified xsi:type="dcterms:W3CDTF">2020-06-16T08:28:18Z</dcterms:modified>
</cp:coreProperties>
</file>