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  <p:sldMasterId id="2147483720" r:id="rId4"/>
    <p:sldMasterId id="2147483732" r:id="rId5"/>
    <p:sldMasterId id="2147483744" r:id="rId6"/>
  </p:sldMasterIdLst>
  <p:sldIdLst>
    <p:sldId id="256" r:id="rId7"/>
    <p:sldId id="257" r:id="rId8"/>
    <p:sldId id="260" r:id="rId9"/>
    <p:sldId id="258" r:id="rId10"/>
    <p:sldId id="259" r:id="rId11"/>
    <p:sldId id="261" r:id="rId12"/>
    <p:sldId id="262" r:id="rId13"/>
    <p:sldId id="263" r:id="rId14"/>
    <p:sldId id="265" r:id="rId15"/>
    <p:sldId id="266" r:id="rId16"/>
    <p:sldId id="277" r:id="rId17"/>
    <p:sldId id="267" r:id="rId18"/>
    <p:sldId id="268" r:id="rId19"/>
    <p:sldId id="269" r:id="rId20"/>
    <p:sldId id="270" r:id="rId21"/>
    <p:sldId id="274" r:id="rId22"/>
    <p:sldId id="275" r:id="rId23"/>
    <p:sldId id="276" r:id="rId24"/>
    <p:sldId id="271" r:id="rId25"/>
    <p:sldId id="278" r:id="rId26"/>
    <p:sldId id="279" r:id="rId27"/>
    <p:sldId id="280" r:id="rId28"/>
    <p:sldId id="281" r:id="rId29"/>
    <p:sldId id="282" r:id="rId30"/>
    <p:sldId id="283" r:id="rId31"/>
    <p:sldId id="286" r:id="rId32"/>
    <p:sldId id="284" r:id="rId33"/>
    <p:sldId id="285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7" r:id="rId42"/>
    <p:sldId id="294" r:id="rId43"/>
    <p:sldId id="295" r:id="rId44"/>
    <p:sldId id="298" r:id="rId45"/>
    <p:sldId id="299" r:id="rId46"/>
    <p:sldId id="300" r:id="rId47"/>
    <p:sldId id="308" r:id="rId48"/>
    <p:sldId id="303" r:id="rId49"/>
    <p:sldId id="307" r:id="rId50"/>
    <p:sldId id="272" r:id="rId51"/>
    <p:sldId id="309" r:id="rId52"/>
    <p:sldId id="310" r:id="rId53"/>
    <p:sldId id="311" r:id="rId54"/>
    <p:sldId id="312" r:id="rId55"/>
    <p:sldId id="313" r:id="rId56"/>
    <p:sldId id="316" r:id="rId57"/>
    <p:sldId id="318" r:id="rId58"/>
    <p:sldId id="321" r:id="rId59"/>
    <p:sldId id="322" r:id="rId60"/>
    <p:sldId id="314" r:id="rId61"/>
    <p:sldId id="319" r:id="rId62"/>
    <p:sldId id="320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7935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839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923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20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8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14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38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921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9354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227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5970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20.05.2020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065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20.05.2020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2390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20.05.2020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187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20.05.2020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663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20.05.2020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930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20.05.2020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27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20.05.2020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605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20.05.2020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8934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20.05.2020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418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20.05.2020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63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20.05.2020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549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289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14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765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154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7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8962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6506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399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057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7095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2714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20.05.2020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399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20.05.2020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174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20.05.2020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663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20.05.2020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26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20.05.2020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45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20.05.2020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830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20.05.2020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905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20.05.2020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952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20.05.2020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4061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20.05.2020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4114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20.05.2020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475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20.05.2020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20.05.2020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29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20.05.2020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11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20.05.2020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704856" cy="22902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Проектная деятельность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работе инструктора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физической культуре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4581128"/>
            <a:ext cx="5040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опыт </a:t>
            </a:r>
            <a:r>
              <a:rPr lang="ru-RU" sz="3200" dirty="0" smtClean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работы педагогов Ярославской области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1923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rmAutofit/>
          </a:bodyPr>
          <a:lstStyle/>
          <a:p>
            <a:r>
              <a:rPr lang="ru-RU" dirty="0"/>
              <a:t>З</a:t>
            </a:r>
            <a:r>
              <a:rPr lang="ru-RU" dirty="0" smtClean="0"/>
              <a:t>аключительный </a:t>
            </a:r>
            <a:r>
              <a:rPr lang="ru-RU" dirty="0"/>
              <a:t>этап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0252" y="1556792"/>
            <a:ext cx="748883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итоговых мероприятий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подведение итогов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реализации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проекта. анализ проделанной работы, обобщение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опыта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реализации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проекта.</a:t>
            </a:r>
          </a:p>
          <a:p>
            <a:pPr algn="just"/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спортивный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праздник совместно с родителями: «Мы будущие защитники отечества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!»;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педагогов совместно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ребенком в городской научно-практической конференции: «Шаг в будущее: Совенок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Исследование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«Что за три буквы – ГТО? Сейчас мы узнаем все про него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!» (победитель);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видеоролик «Первые шаги в ГТО»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66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377" y="548680"/>
            <a:ext cx="6965245" cy="823315"/>
          </a:xfrm>
        </p:spPr>
        <p:txBody>
          <a:bodyPr/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412776"/>
            <a:ext cx="74888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детей сформированы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представления о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комплексе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ГТО;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повысилась мотивация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интерес к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занятиям физической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культурой и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спортом;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произошло совершенствование скоростно-силовых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качеств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активизировалось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проявление любознательности, инициативы и самостоятельности в познавательной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деятельности;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еализация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проекта стала стимулом для сдачи норм ГТО всеми участниками образовательного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147969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4337" y="1124744"/>
            <a:ext cx="6965245" cy="151216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Фитбол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здорово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4337" y="3356992"/>
            <a:ext cx="71287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Лауреат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конкурса в номинации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Здоровый дошкольник»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Булкина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Светлана Владимировна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(инструктор по физической культуре) МДОУ детский сад № 2 Ростовского муниципального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68180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1699" y="557297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50" dirty="0" smtClean="0">
                <a:ln w="1143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Аннотация проекта</a:t>
            </a:r>
            <a:endParaRPr lang="ru-R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5" y="1265183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позволяет быстрее и эффективнее освоить разнообразные двигательные умения и комплексно развивать физические качества, выполнять упражнения из разных исходных положений, а сочетание упражнений с музыкой вызывает эмоциональный подъем, радость и удовольствие. Его можно использовать как - тренажер, предмет, утяжелитель.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«мяч для опоры», используется в оздоровительных целях.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владения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фитболом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должно занимать одно из ведущих мест в физкультурно - оздоровительной работе с дошкольниками. </a:t>
            </a:r>
          </a:p>
        </p:txBody>
      </p:sp>
    </p:spTree>
    <p:extLst>
      <p:ext uri="{BB962C8B-B14F-4D97-AF65-F5344CB8AC3E}">
        <p14:creationId xmlns:p14="http://schemas.microsoft.com/office/powerpoint/2010/main" val="18097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204864"/>
            <a:ext cx="66247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Сохранение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 укрепление здоровья детей, повышение двигательной активности через игровые упражнения с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фитболом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/>
          <a:lstStyle/>
          <a:p>
            <a:r>
              <a:rPr lang="ru-RU" dirty="0"/>
              <a:t>Цель проекта:</a:t>
            </a:r>
          </a:p>
        </p:txBody>
      </p:sp>
    </p:spTree>
    <p:extLst>
      <p:ext uri="{BB962C8B-B14F-4D97-AF65-F5344CB8AC3E}">
        <p14:creationId xmlns:p14="http://schemas.microsoft.com/office/powerpoint/2010/main" val="170289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811217"/>
          </a:xfrm>
        </p:spPr>
        <p:txBody>
          <a:bodyPr>
            <a:normAutofit/>
          </a:bodyPr>
          <a:lstStyle/>
          <a:p>
            <a:r>
              <a:rPr lang="ru-RU" sz="3200" dirty="0"/>
              <a:t>Задачи: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5206" y="1484784"/>
            <a:ext cx="764297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создать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оптимальные условия для укрепления физического здоровья детей, повышения уровня физической подготовленности;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психофизические качества детей: координацию, выносливость, быстроту, ловкость движений, ориентировку в пространстве; умение играть в коллективе, содействовать развитию положительных эмоций;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устойчивую мотивацию к занятиям физической культурой;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интерес и потребность у детей к занятиям с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фитболами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заинтересовать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родителей в использовании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фитбола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 играх с детьми. </a:t>
            </a:r>
          </a:p>
        </p:txBody>
      </p:sp>
    </p:spTree>
    <p:extLst>
      <p:ext uri="{BB962C8B-B14F-4D97-AF65-F5344CB8AC3E}">
        <p14:creationId xmlns:p14="http://schemas.microsoft.com/office/powerpoint/2010/main" val="408423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308" y="692696"/>
            <a:ext cx="6965245" cy="792089"/>
          </a:xfrm>
        </p:spPr>
        <p:txBody>
          <a:bodyPr/>
          <a:lstStyle/>
          <a:p>
            <a:r>
              <a:rPr lang="ru-RU" dirty="0" smtClean="0"/>
              <a:t>Подготовительный </a:t>
            </a:r>
            <a:r>
              <a:rPr lang="ru-RU" dirty="0"/>
              <a:t>этап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95527" y="1628800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изучение методической литературы;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диагностическое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обследование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детей;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анкетирование родителей;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подбор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комплексов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упражнений 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подвижных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составление конспектов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создание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презентаций для родителей,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картотеки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игр с мячом и обучающих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схем;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разработка программы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Фитболики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86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rmAutofit/>
          </a:bodyPr>
          <a:lstStyle/>
          <a:p>
            <a:r>
              <a:rPr lang="ru-RU" dirty="0" smtClean="0"/>
              <a:t>Практический </a:t>
            </a:r>
            <a:r>
              <a:rPr lang="ru-RU" dirty="0"/>
              <a:t>этап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7943" y="2060848"/>
            <a:ext cx="748883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дошкольников  навыкам владения 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фитболом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одительский клуб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«Веселая семейка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спортивные мероприятия и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праздники;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онсультация и буклет для родителей;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мастер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класс  с показом презентации «Удивительные мячи».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rmAutofit/>
          </a:bodyPr>
          <a:lstStyle/>
          <a:p>
            <a:r>
              <a:rPr lang="ru-RU" dirty="0"/>
              <a:t>З</a:t>
            </a:r>
            <a:r>
              <a:rPr lang="ru-RU" dirty="0" smtClean="0"/>
              <a:t>аключительный </a:t>
            </a:r>
            <a:r>
              <a:rPr lang="ru-RU" dirty="0"/>
              <a:t>этап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0251" y="2060848"/>
            <a:ext cx="748883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Проведение серии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комплексных занятий, развлечений, праздников, где дети смогли реализовать свои потребности в двигательной активности и с удовольствием демонстрировали свои достижения в играх и упражнениях с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фитболами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59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377" y="548680"/>
            <a:ext cx="6965245" cy="823315"/>
          </a:xfrm>
        </p:spPr>
        <p:txBody>
          <a:bodyPr/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412776"/>
            <a:ext cx="74888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ети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освоили комплексы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ОРУ 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фитболами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научились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реализовать двигательное творчество и импровизацию в играх с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фитболами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сформировалось осознанное отношение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укреплению своего здоровья посредством упражнений с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фитболами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понимание родителями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необходимости занятий физической культурой как в ДОУ, так и семье.</a:t>
            </a:r>
          </a:p>
        </p:txBody>
      </p:sp>
    </p:spTree>
    <p:extLst>
      <p:ext uri="{BB962C8B-B14F-4D97-AF65-F5344CB8AC3E}">
        <p14:creationId xmlns:p14="http://schemas.microsoft.com/office/powerpoint/2010/main" val="68805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922" y="1196752"/>
            <a:ext cx="6965245" cy="2323386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«Технология проектной деятельности в рамках ознакомления и подготовки детей старшего дошкольного возраста к сдаче норм ВФСК ГТО первой ступени»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3933056"/>
            <a:ext cx="6912768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err="1" smtClean="0">
                <a:latin typeface="Times New Roman"/>
                <a:ea typeface="Calibri"/>
                <a:cs typeface="Times New Roman"/>
              </a:rPr>
              <a:t>Лысяная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Ольга Викторовна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(инструктор по физической культуре),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Махина Любовь Владимировна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(ст. воспитатель)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МДОУ детский сад № 83 г.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Рыбинск</a:t>
            </a:r>
          </a:p>
          <a:p>
            <a:pPr lvl="0" algn="ctr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Победители конкурса </a:t>
            </a:r>
            <a:endParaRPr lang="ru-RU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Восемь жемчужин дошкольного образования – 2019»</a:t>
            </a:r>
          </a:p>
          <a:p>
            <a:pPr lvl="0" algn="ctr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 номинации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«Здоровый дошкольник» </a:t>
            </a:r>
          </a:p>
        </p:txBody>
      </p:sp>
    </p:spTree>
    <p:extLst>
      <p:ext uri="{BB962C8B-B14F-4D97-AF65-F5344CB8AC3E}">
        <p14:creationId xmlns:p14="http://schemas.microsoft.com/office/powerpoint/2010/main" val="83350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4337" y="908720"/>
            <a:ext cx="6965245" cy="20882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«Будущие защитники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Отечества»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4337" y="3356992"/>
            <a:ext cx="71287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Лауреат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конкурса в номинации 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Расти, малыш!» </a:t>
            </a:r>
            <a:endParaRPr lang="ru-RU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Николаева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Татьяна Николаевна 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физической культуре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МДОУ детский сад №5 «Радуга»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Тутаевского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1503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1699" y="557297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50" dirty="0" smtClean="0">
                <a:ln w="1143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Аннотация проекта</a:t>
            </a:r>
            <a:endParaRPr lang="ru-R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5" y="1412776"/>
            <a:ext cx="74888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воспитание патриотизма -достаточно трудная задача, решение которой требует терпения и такта. В современных семьях подобные вопросы не считаются важными и заслуживающими должного внимания. Наши дети уже не мечтают стать доблестными войнами и не считают защиту своей Родины - священным долгом. 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отличной возможностью воспитать чувство гордости за свой народ, за армию, Родину.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личности можно приобрести через занятия физической культурой и спортом, приобщение к здоровому образу жизни.</a:t>
            </a:r>
          </a:p>
        </p:txBody>
      </p:sp>
    </p:spTree>
    <p:extLst>
      <p:ext uri="{BB962C8B-B14F-4D97-AF65-F5344CB8AC3E}">
        <p14:creationId xmlns:p14="http://schemas.microsoft.com/office/powerpoint/2010/main" val="358944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060848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физических и нравственно-волевых качеств у  старших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дошкольников</a:t>
            </a: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/>
          <a:lstStyle/>
          <a:p>
            <a:r>
              <a:rPr lang="ru-RU" dirty="0"/>
              <a:t>Цель проекта:</a:t>
            </a:r>
          </a:p>
        </p:txBody>
      </p:sp>
    </p:spTree>
    <p:extLst>
      <p:ext uri="{BB962C8B-B14F-4D97-AF65-F5344CB8AC3E}">
        <p14:creationId xmlns:p14="http://schemas.microsoft.com/office/powerpoint/2010/main" val="102965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811217"/>
          </a:xfrm>
        </p:spPr>
        <p:txBody>
          <a:bodyPr>
            <a:normAutofit/>
          </a:bodyPr>
          <a:lstStyle/>
          <a:p>
            <a:r>
              <a:rPr lang="ru-RU" sz="3200" dirty="0"/>
              <a:t>Задачи: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484784"/>
            <a:ext cx="70567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800" dirty="0">
                <a:latin typeface="Times New Roman"/>
                <a:ea typeface="Times New Roman"/>
              </a:rPr>
              <a:t>развивать интерес детей к систематическим занятиям физической культурой и </a:t>
            </a:r>
            <a:r>
              <a:rPr lang="ru-RU" sz="2800" dirty="0" smtClean="0">
                <a:latin typeface="Times New Roman"/>
                <a:ea typeface="Times New Roman"/>
              </a:rPr>
              <a:t>спортом;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/>
                <a:ea typeface="Times New Roman"/>
              </a:rPr>
              <a:t>способствовать </a:t>
            </a:r>
            <a:r>
              <a:rPr lang="ru-RU" sz="2800" dirty="0">
                <a:latin typeface="Times New Roman"/>
                <a:ea typeface="Times New Roman"/>
              </a:rPr>
              <a:t>развитию скоростно – силовых качеств </a:t>
            </a:r>
            <a:r>
              <a:rPr lang="ru-RU" sz="2800" dirty="0" smtClean="0">
                <a:latin typeface="Times New Roman"/>
                <a:ea typeface="Times New Roman"/>
              </a:rPr>
              <a:t>дошкольников;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/>
                <a:ea typeface="Times New Roman"/>
              </a:rPr>
              <a:t>систематизировать</a:t>
            </a:r>
            <a:r>
              <a:rPr lang="ru-RU" sz="2800" dirty="0">
                <a:latin typeface="Times New Roman"/>
                <a:ea typeface="Times New Roman"/>
              </a:rPr>
              <a:t>, расширять и обобщать знания о Российской Армии, родах войск и </a:t>
            </a:r>
            <a:r>
              <a:rPr lang="ru-RU" sz="2800" dirty="0" smtClean="0">
                <a:latin typeface="Times New Roman"/>
                <a:ea typeface="Times New Roman"/>
              </a:rPr>
              <a:t>военной технике</a:t>
            </a:r>
            <a:r>
              <a:rPr lang="ru-RU" sz="2800" dirty="0">
                <a:latin typeface="Times New Roman"/>
                <a:ea typeface="Times New Roman"/>
              </a:rPr>
              <a:t>, мужественных и отважных доблестных воинах.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48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308" y="692696"/>
            <a:ext cx="6965245" cy="792089"/>
          </a:xfrm>
        </p:spPr>
        <p:txBody>
          <a:bodyPr/>
          <a:lstStyle/>
          <a:p>
            <a:r>
              <a:rPr lang="ru-RU" dirty="0" smtClean="0"/>
              <a:t>Подготовительный </a:t>
            </a:r>
            <a:r>
              <a:rPr lang="ru-RU" dirty="0"/>
              <a:t>этап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95527" y="1412776"/>
            <a:ext cx="7272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Изучение методической и специальной литературы по теме проекта.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Подбор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наглядного и демонстрационного материала, стихов, загадок,  пословиц по теме	проекта.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Подбор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технических средств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обучения.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мультимедийной презентации «23 февраля-Мужской праздник!»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Оснащение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развивающей	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среды (книги, картины, информационные стенды)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7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4556" y="476672"/>
            <a:ext cx="6965245" cy="72008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Практический </a:t>
            </a:r>
            <a:r>
              <a:rPr lang="ru-RU" sz="3600" dirty="0"/>
              <a:t>этап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7942" y="1124744"/>
            <a:ext cx="75384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литературы: былина «Илья Муромец и Соловей-разбойник», Г. Х. Андерсен «Огниво», Е. Александрова «Будущим защитникам Отечества», Н. Мигунова «Защитники Отечества», Е. Трушина «Посвящается героям», В. 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Косовицкий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«Будущий мужчина».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Беседа по картине Васнецова «Три богатыря», рассматривание портретов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военноначальников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разного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времени.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беседы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теме «Мои близкие», «Я — защитник», «Вооруженные силы России», «Военные профессии»,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разучивание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стихотворений к Дню Защитника Отечества.</a:t>
            </a:r>
          </a:p>
        </p:txBody>
      </p:sp>
    </p:spTree>
    <p:extLst>
      <p:ext uri="{BB962C8B-B14F-4D97-AF65-F5344CB8AC3E}">
        <p14:creationId xmlns:p14="http://schemas.microsoft.com/office/powerpoint/2010/main" val="142526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4556" y="476672"/>
            <a:ext cx="6965245" cy="72008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Практический </a:t>
            </a:r>
            <a:r>
              <a:rPr lang="ru-RU" sz="3600" dirty="0"/>
              <a:t>этап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7942" y="1124744"/>
            <a:ext cx="753847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Проведение тематических занятий: «Морская пехота на учениях», «День настоящих мужчин», «Доблестная армия», «Кавалеристы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Прослушивание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музыки.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Конструирование:	постройки	военной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техники.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Подвижные игры.  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Ситуативные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беседы,	беседы-рассуждения.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Рассматривание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альбомов, иллюстраций, открыток и энциклопедий по теме проекта.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рассказов, стихотворений, энциклопедической информации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Дидактические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</a:p>
        </p:txBody>
      </p:sp>
    </p:spTree>
    <p:extLst>
      <p:ext uri="{BB962C8B-B14F-4D97-AF65-F5344CB8AC3E}">
        <p14:creationId xmlns:p14="http://schemas.microsoft.com/office/powerpoint/2010/main" val="229881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044" y="692696"/>
            <a:ext cx="6965245" cy="648073"/>
          </a:xfrm>
        </p:spPr>
        <p:txBody>
          <a:bodyPr>
            <a:normAutofit fontScale="90000"/>
          </a:bodyPr>
          <a:lstStyle/>
          <a:p>
            <a:r>
              <a:rPr lang="ru-RU" dirty="0"/>
              <a:t>З</a:t>
            </a:r>
            <a:r>
              <a:rPr lang="ru-RU" dirty="0" smtClean="0"/>
              <a:t>аключительный </a:t>
            </a:r>
            <a:r>
              <a:rPr lang="ru-RU" dirty="0"/>
              <a:t>этап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0251" y="2060848"/>
            <a:ext cx="74888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Физкультурный </a:t>
            </a: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праздник</a:t>
            </a:r>
          </a:p>
          <a:p>
            <a:pPr algn="ctr"/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«День</a:t>
            </a: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защитника	Отечества</a:t>
            </a: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36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377" y="548680"/>
            <a:ext cx="6965245" cy="823315"/>
          </a:xfrm>
        </p:spPr>
        <p:txBody>
          <a:bodyPr/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556792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Участие в проекте позволило детям удовлетворить познавательную активность. Дети заинтересовались темой праздника «23 февраля». У дошкольников повысилась мотивация к ежедневным занятиям физическими упражнениями. Дети усвоили знания об Армии, Родине, о том, что физкультура и спорт необходимы людям для того, чтобы быть здоровым и сильным.</a:t>
            </a:r>
          </a:p>
        </p:txBody>
      </p:sp>
    </p:spTree>
    <p:extLst>
      <p:ext uri="{BB962C8B-B14F-4D97-AF65-F5344CB8AC3E}">
        <p14:creationId xmlns:p14="http://schemas.microsoft.com/office/powerpoint/2010/main" val="351007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4337" y="908720"/>
            <a:ext cx="6965245" cy="20882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« За здоровьем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детский сад»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14337" y="3717032"/>
            <a:ext cx="712879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Дипломант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конкурса в номинации </a:t>
            </a: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Здоровый дошкольник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»</a:t>
            </a: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Кротова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Наталья Владимировна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воспитатель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МДОУ детский сад № 5 «Серпантин» Ростовского муниципального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района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278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1699" y="557297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Аннотация проекта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430025"/>
            <a:ext cx="79511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 направлена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 развитие и нравственно-патриотическое воспитание детей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 дошкольного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через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ознакомление, подготовку и мотивацию к сдаче первой ступени норм ГТО; а также привлечение внимания педагогов и родителей (законных представителей) воспитанников к занятиям спортом и проявлению активной гражданской позиции при сдаче норм комплекса ГТО. Проект предполагает формирование потребности в здоровом образе жизни и стремления к спортивным достижениям; а также  привитие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духовно-нравственных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ценностей и воспитание толерантной личности. </a:t>
            </a:r>
          </a:p>
        </p:txBody>
      </p:sp>
    </p:spTree>
    <p:extLst>
      <p:ext uri="{BB962C8B-B14F-4D97-AF65-F5344CB8AC3E}">
        <p14:creationId xmlns:p14="http://schemas.microsoft.com/office/powerpoint/2010/main" val="111294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1699" y="557297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50" dirty="0" smtClean="0">
                <a:ln w="1143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Аннотация проекта</a:t>
            </a:r>
            <a:endParaRPr lang="ru-R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5" y="1412776"/>
            <a:ext cx="74888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Здоровье – один из главных источников счастья, радости человека, которое медленно и с трудом накапливается, но и которое можно быстро и легко потерять. Именно дошкольный возраст является решающим в формировании фундамента физического и психического здоровья. В этот период идёт интенсивное развитие органов и становление функциональных систем организма, закладывается основные черты личности, отношение к себе и окружающим. Важно сформировать у детей базу знаний и практических навыков о ЗОЖ, осознанную потребность в систематических занятиях физкультурой и спортом.</a:t>
            </a:r>
          </a:p>
        </p:txBody>
      </p:sp>
    </p:spTree>
    <p:extLst>
      <p:ext uri="{BB962C8B-B14F-4D97-AF65-F5344CB8AC3E}">
        <p14:creationId xmlns:p14="http://schemas.microsoft.com/office/powerpoint/2010/main" val="282964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060848"/>
            <a:ext cx="698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Создать благоприятные условие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укрепления 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сохранение физического и психического здоровья детей с учётом их индивидуальных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особенностей</a:t>
            </a: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/>
          <a:lstStyle/>
          <a:p>
            <a:r>
              <a:rPr lang="ru-RU" dirty="0"/>
              <a:t>Цель проекта:</a:t>
            </a:r>
          </a:p>
        </p:txBody>
      </p:sp>
    </p:spTree>
    <p:extLst>
      <p:ext uri="{BB962C8B-B14F-4D97-AF65-F5344CB8AC3E}">
        <p14:creationId xmlns:p14="http://schemas.microsoft.com/office/powerpoint/2010/main" val="296702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811217"/>
          </a:xfrm>
        </p:spPr>
        <p:txBody>
          <a:bodyPr>
            <a:normAutofit/>
          </a:bodyPr>
          <a:lstStyle/>
          <a:p>
            <a:r>
              <a:rPr lang="ru-RU" sz="3200" dirty="0"/>
              <a:t>Задачи: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412776"/>
            <a:ext cx="70567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Ф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ормировать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у детей представление о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ЗОЖ.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Развивать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представление об элементарных правилах личной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гигиены.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В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оспитывать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культурно-гигиенические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навыки.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Формировать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у детей самостоятельность, инициативность, любознательность, познавательный интерес к закаливанию, </a:t>
            </a:r>
            <a:endParaRPr lang="ru-RU" sz="24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Обогатить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словарный запас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детей.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Укреплять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связь между детским садом и семьёй, изменить позицию некоторых родителей в отношении проведение закаливания с детьми.</a:t>
            </a:r>
          </a:p>
        </p:txBody>
      </p:sp>
    </p:spTree>
    <p:extLst>
      <p:ext uri="{BB962C8B-B14F-4D97-AF65-F5344CB8AC3E}">
        <p14:creationId xmlns:p14="http://schemas.microsoft.com/office/powerpoint/2010/main" val="5864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308" y="692696"/>
            <a:ext cx="6965245" cy="792089"/>
          </a:xfrm>
        </p:spPr>
        <p:txBody>
          <a:bodyPr/>
          <a:lstStyle/>
          <a:p>
            <a:r>
              <a:rPr lang="ru-RU" dirty="0" smtClean="0"/>
              <a:t>Подготовительный </a:t>
            </a:r>
            <a:r>
              <a:rPr lang="ru-RU" dirty="0"/>
              <a:t>этап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95527" y="1412776"/>
            <a:ext cx="7272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Обсуждение плана работы и мероприятий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специалистами детского сада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Проведение анкетирования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родителей.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Подбор методического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материала.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Планирование работы  с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детьми.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Разработка буклетов  для родителей по здоровому образу жизни.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Собрание «Совета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отцов» по теме: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«Приобщение дошкольников к здоровому образу жизни». </a:t>
            </a:r>
          </a:p>
        </p:txBody>
      </p:sp>
    </p:spTree>
    <p:extLst>
      <p:ext uri="{BB962C8B-B14F-4D97-AF65-F5344CB8AC3E}">
        <p14:creationId xmlns:p14="http://schemas.microsoft.com/office/powerpoint/2010/main" val="193649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4556" y="476672"/>
            <a:ext cx="6965245" cy="72008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Практический </a:t>
            </a:r>
            <a:r>
              <a:rPr lang="ru-RU" sz="3600" dirty="0"/>
              <a:t>этап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02763" y="1628800"/>
            <a:ext cx="753847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Беседы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 такое закаливание?», «Для чего служит зарядка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?» и т. д. 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художественной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литературы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теме проекта.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Дидактические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подвижные игры.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Экспериментирование: «Волшебное мыло», «Тонет – не тонет», игры с водой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10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4556" y="476672"/>
            <a:ext cx="6965245" cy="72008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Практический </a:t>
            </a:r>
            <a:r>
              <a:rPr lang="ru-RU" sz="3600" dirty="0"/>
              <a:t>этап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7942" y="1124744"/>
            <a:ext cx="75384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Оздоровительные и закаливающие мероприятия: 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Утренняя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гимнастика на улице.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ребывание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детей на свежем воздухе, солнечные и воздушные ванны в облегчённой одежде.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Умывание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прохладной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водой, мытьё ног.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гимнастика. 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Ходьба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ребристой доске и массажным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коврикам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Подвижные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игры, физкультурные занятие, досуги, развлечение, праздники.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водой, обливания.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Дневной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сон без маечек с открытой фрамугой.</a:t>
            </a:r>
          </a:p>
        </p:txBody>
      </p:sp>
    </p:spTree>
    <p:extLst>
      <p:ext uri="{BB962C8B-B14F-4D97-AF65-F5344CB8AC3E}">
        <p14:creationId xmlns:p14="http://schemas.microsoft.com/office/powerpoint/2010/main" val="403229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765" y="692696"/>
            <a:ext cx="6965245" cy="720080"/>
          </a:xfrm>
        </p:spPr>
        <p:txBody>
          <a:bodyPr/>
          <a:lstStyle/>
          <a:p>
            <a:r>
              <a:rPr lang="ru-RU" sz="3600" dirty="0">
                <a:solidFill>
                  <a:prstClr val="black"/>
                </a:solidFill>
              </a:rPr>
              <a:t>Практический этап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17177" y="1628800"/>
            <a:ext cx="72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Консультации для родителей: </a:t>
            </a:r>
          </a:p>
          <a:p>
            <a:pPr lvl="0" algn="just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«Здоровые дети – счастливые родители»</a:t>
            </a:r>
          </a:p>
          <a:p>
            <a:pPr lvl="0" algn="just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«Закаливание детей в летний период»</a:t>
            </a:r>
          </a:p>
          <a:p>
            <a:pPr lvl="0" algn="just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«Правильное и здоровое питание детей».</a:t>
            </a:r>
          </a:p>
          <a:p>
            <a:pPr lvl="0" algn="just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Конкурс: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«Лучшее пособие для оздоровительных мероприятий в детском саду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lvl="0" algn="just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Консультация для педагогов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«Новые подходы к физическом воспитанию и оздоровлению детей в группе детского сада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lvl="0" algn="just"/>
            <a:r>
              <a:rPr lang="ru-RU" sz="2400" b="1" dirty="0">
                <a:latin typeface="Times New Roman"/>
                <a:ea typeface="Calibri"/>
              </a:rPr>
              <a:t>Презентация проекта на педсовете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79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044" y="692696"/>
            <a:ext cx="6965245" cy="648073"/>
          </a:xfrm>
        </p:spPr>
        <p:txBody>
          <a:bodyPr>
            <a:normAutofit fontScale="90000"/>
          </a:bodyPr>
          <a:lstStyle/>
          <a:p>
            <a:r>
              <a:rPr lang="ru-RU" dirty="0"/>
              <a:t>З</a:t>
            </a:r>
            <a:r>
              <a:rPr lang="ru-RU" dirty="0" smtClean="0"/>
              <a:t>аключительный </a:t>
            </a:r>
            <a:r>
              <a:rPr lang="ru-RU" dirty="0"/>
              <a:t>этап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0251" y="2060848"/>
            <a:ext cx="74888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Спортивный праздник с участием пап </a:t>
            </a:r>
            <a:endParaRPr lang="ru-RU" sz="4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Папа и я – весёлые друзья!»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07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377" y="548680"/>
            <a:ext cx="6965245" cy="823315"/>
          </a:xfrm>
        </p:spPr>
        <p:txBody>
          <a:bodyPr/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340768"/>
            <a:ext cx="748883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 детей появились представление о закаливании, о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ЗОЖ. Появился интерес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занятиям физкультурой,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утренней гимнастикой. Активизировалась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речь.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Был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разработан, организован и проведен спортивный праздник «Папа и я – веселые друзья», который помог ещё больше приблизить родителей к интересам и жизни детей в детском саду. </a:t>
            </a: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А самое главное, у детей осталось позитивное отношение к закаливанию, укреплению организма, к занятиям физкультурой, играм, появилось желание вести здоровый образ жизни. </a:t>
            </a:r>
          </a:p>
        </p:txBody>
      </p:sp>
    </p:spTree>
    <p:extLst>
      <p:ext uri="{BB962C8B-B14F-4D97-AF65-F5344CB8AC3E}">
        <p14:creationId xmlns:p14="http://schemas.microsoft.com/office/powerpoint/2010/main" val="188441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5147" y="980728"/>
            <a:ext cx="6965245" cy="2448272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«Веселее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выходи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настроение подними»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3789040"/>
            <a:ext cx="691276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Дипломант конкурса в номинации </a:t>
            </a:r>
          </a:p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«Здоровый дошкольник»</a:t>
            </a:r>
          </a:p>
          <a:p>
            <a:pPr algn="ctr">
              <a:lnSpc>
                <a:spcPct val="115000"/>
              </a:lnSpc>
            </a:pP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Сальникова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Наталья Николаевна </a:t>
            </a:r>
            <a:endParaRPr lang="ru-RU" sz="2400" b="1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воспитатель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МБДОУ детский сад «Теремок» Борисоглебского муниципального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96047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484784"/>
            <a:ext cx="7056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образовательная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формирование у детей старшего дошкольного возраста представлений о Всероссийском физкультурно-спортивном комплексе «Готов к труду и обороне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воспитательная: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воспитание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активной гражданской позиции и уважительного отношения к своему Отечеству через подготовку к сдаче норм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ГТО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17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1699" y="557297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Аннотация</a:t>
            </a:r>
            <a:endParaRPr lang="ru-R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5" y="2276872"/>
            <a:ext cx="6768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помогает настроить 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на позитивную волну, на 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продуктивную 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на общение, на 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9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2312620"/>
            <a:ext cx="7056784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Формирование двигательных навыков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укрепление здоровья детей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87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811217"/>
          </a:xfrm>
        </p:spPr>
        <p:txBody>
          <a:bodyPr>
            <a:normAutofit/>
          </a:bodyPr>
          <a:lstStyle/>
          <a:p>
            <a:r>
              <a:rPr lang="ru-RU" sz="3200" dirty="0"/>
              <a:t>Задачи: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700808"/>
            <a:ext cx="70567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3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совершенствовать </a:t>
            </a:r>
            <a:r>
              <a:rPr lang="ru-RU" sz="3200" dirty="0">
                <a:solidFill>
                  <a:prstClr val="black"/>
                </a:solidFill>
                <a:latin typeface="Times New Roman"/>
                <a:ea typeface="Times New Roman"/>
              </a:rPr>
              <a:t>двигательные навыки детей;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3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повысить </a:t>
            </a:r>
            <a:r>
              <a:rPr lang="ru-RU" sz="3200" dirty="0">
                <a:solidFill>
                  <a:prstClr val="black"/>
                </a:solidFill>
                <a:latin typeface="Times New Roman"/>
                <a:ea typeface="Times New Roman"/>
              </a:rPr>
              <a:t>иммунитет детей;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3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улучшить </a:t>
            </a:r>
            <a:r>
              <a:rPr lang="ru-RU" sz="3200" dirty="0">
                <a:solidFill>
                  <a:prstClr val="black"/>
                </a:solidFill>
                <a:latin typeface="Times New Roman"/>
                <a:ea typeface="Times New Roman"/>
              </a:rPr>
              <a:t>работоспособность сердечно-сосудистой </a:t>
            </a:r>
            <a:r>
              <a:rPr lang="ru-RU" sz="3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системы;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3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воспитывать </a:t>
            </a:r>
            <a:r>
              <a:rPr lang="ru-RU" sz="3200" dirty="0">
                <a:solidFill>
                  <a:prstClr val="black"/>
                </a:solidFill>
                <a:latin typeface="Times New Roman"/>
                <a:ea typeface="Times New Roman"/>
              </a:rPr>
              <a:t>самостоятельность детей.</a:t>
            </a:r>
          </a:p>
        </p:txBody>
      </p:sp>
    </p:spTree>
    <p:extLst>
      <p:ext uri="{BB962C8B-B14F-4D97-AF65-F5344CB8AC3E}">
        <p14:creationId xmlns:p14="http://schemas.microsoft.com/office/powerpoint/2010/main" val="327846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548680"/>
            <a:ext cx="74168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Подобраны веселые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комплексы утренней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гимнастики 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использованием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предметов.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Музыкальное сопровождение способствует положительному настроению, повышает активность. Использование девиза для мотивации.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Девиз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утром не ленись, на зарядку становись.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зарядку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любим очень,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быть здоровым хочет.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Знаем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мы, что для страны, люди сильные нужны.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Девиз: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(авт.):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гимнастику идем, чтобы были силы днем!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весело играть, песни петь и танцевать!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гимнастика поможет и в здоровье, в дружбе тоже! Друга за руку бери, на гимнастику беги!</a:t>
            </a:r>
          </a:p>
        </p:txBody>
      </p:sp>
    </p:spTree>
    <p:extLst>
      <p:ext uri="{BB962C8B-B14F-4D97-AF65-F5344CB8AC3E}">
        <p14:creationId xmlns:p14="http://schemas.microsoft.com/office/powerpoint/2010/main" val="1353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377" y="548680"/>
            <a:ext cx="6965245" cy="823315"/>
          </a:xfrm>
        </p:spPr>
        <p:txBody>
          <a:bodyPr/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132856"/>
            <a:ext cx="72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дети проявляют интерес к подвижным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играм;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желанием идут на зарядку; </a:t>
            </a:r>
            <a:endParaRPr lang="ru-RU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научились взаимодействовать и слушать инструкции.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16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7960" y="692696"/>
            <a:ext cx="6965245" cy="1224136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«ГТО – к успеху путь! Ловким, сильным, смелым будь!»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564904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Арсеньева Л. Ю., детский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сад № 29,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инструктор по физической культуре;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Дикова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Л.В.,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сад №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инструктор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физической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культуре.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Рыбинск.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04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1699" y="557297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50" dirty="0" smtClean="0">
                <a:ln w="1143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Аннотация проекта</a:t>
            </a:r>
            <a:endParaRPr lang="ru-R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5" y="1412776"/>
            <a:ext cx="74888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реализации межсетевого информационно-практико-ориентированного проекта «Первые шаги к ГТО» в деятельность дошкольных образовательных организаций. Авторами раскрываются   содержание межсетевого взаимодействия учреждений различной направленности, особенности организации детской исследовательской и экспериментальной деятельности по овладению суммой знаний о физкультурно – спортивном комплексе «ГТО» и практическому применению полученных знаний в различных спортивных мероприятиях.</a:t>
            </a:r>
          </a:p>
        </p:txBody>
      </p:sp>
    </p:spTree>
    <p:extLst>
      <p:ext uri="{BB962C8B-B14F-4D97-AF65-F5344CB8AC3E}">
        <p14:creationId xmlns:p14="http://schemas.microsoft.com/office/powerpoint/2010/main" val="31024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7960" y="692696"/>
            <a:ext cx="6965245" cy="1224136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Проект «Радуга Здоровья»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69595" y="2276872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Галина Ивановна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Орехова,</a:t>
            </a: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дошкольное образовательное учреждение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Детский сад № 221» город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Ярославль,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инструктор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физкультуре</a:t>
            </a:r>
          </a:p>
          <a:p>
            <a:pPr algn="ctr"/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29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1699" y="557297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50" dirty="0" smtClean="0">
                <a:ln w="1143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Аннотация проекта</a:t>
            </a:r>
            <a:endParaRPr lang="ru-R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5" y="1265183"/>
            <a:ext cx="74888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 по организации физкультурно-оздоровительной образовательной деятельности проходит с активным участием коллектива детского сада, воспитанников, родителей, социальных партнеров.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проходят с использованием игровых технологий, нетрадиционных форм и методов работы с коллективом, воспитанниками и родителями. Такое разнообразие и насыщенность физкультурно-оздоровительной деятельности предоставляет возможность каждому найти занятие по интересам, и способствует развитию стремления к самостоятельной двигательной активности дошкольников. </a:t>
            </a:r>
          </a:p>
        </p:txBody>
      </p:sp>
    </p:spTree>
    <p:extLst>
      <p:ext uri="{BB962C8B-B14F-4D97-AF65-F5344CB8AC3E}">
        <p14:creationId xmlns:p14="http://schemas.microsoft.com/office/powerpoint/2010/main" val="202796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7960" y="692696"/>
            <a:ext cx="6965245" cy="1224136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Проект «Территория здоровья»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69595" y="2276872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Кулакова Ирина Евгеньевна,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 МДОУ «Детский сад № 13», г. Ростов Ярославская обл.</a:t>
            </a:r>
          </a:p>
        </p:txBody>
      </p:sp>
    </p:spTree>
    <p:extLst>
      <p:ext uri="{BB962C8B-B14F-4D97-AF65-F5344CB8AC3E}">
        <p14:creationId xmlns:p14="http://schemas.microsoft.com/office/powerpoint/2010/main" val="214403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2345234"/>
            <a:ext cx="70567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развивающая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развитие  физических  качеств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детей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старшего дошкольного возраста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через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подготовку к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сдаче норм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ГТО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5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1699" y="557297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50" dirty="0" smtClean="0">
                <a:ln w="1143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Аннотация проекта</a:t>
            </a:r>
            <a:endParaRPr lang="ru-R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7" y="1484784"/>
            <a:ext cx="72008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 долгосрочный проект  для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родителей и педагогов, направленный на формирование у ребёнка осмысленного отношения к здоровому образу жизни, формирования фундамента физического и психического здоровья детей.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тематический годовой план мероприятий.</a:t>
            </a:r>
          </a:p>
          <a:p>
            <a:pPr algn="just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ребёнка осмысленного отношения к здоровому образу жизни.</a:t>
            </a:r>
          </a:p>
        </p:txBody>
      </p:sp>
    </p:spTree>
    <p:extLst>
      <p:ext uri="{BB962C8B-B14F-4D97-AF65-F5344CB8AC3E}">
        <p14:creationId xmlns:p14="http://schemas.microsoft.com/office/powerpoint/2010/main" val="294573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7960" y="692696"/>
            <a:ext cx="6965245" cy="1224136"/>
          </a:xfrm>
        </p:spPr>
        <p:txBody>
          <a:bodyPr>
            <a:normAutofit/>
          </a:bodyPr>
          <a:lstStyle/>
          <a:p>
            <a:pPr indent="180340">
              <a:lnSpc>
                <a:spcPct val="150000"/>
              </a:lnSpc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День Народного Единства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9595" y="2276872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Андрияш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Светлана Александровна, </a:t>
            </a: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инструктор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физической культуре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МДОУ «Детский сад №110№,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 Ярославль.</a:t>
            </a:r>
          </a:p>
        </p:txBody>
      </p:sp>
    </p:spTree>
    <p:extLst>
      <p:ext uri="{BB962C8B-B14F-4D97-AF65-F5344CB8AC3E}">
        <p14:creationId xmlns:p14="http://schemas.microsoft.com/office/powerpoint/2010/main" val="92155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1699" y="557297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Аннотация</a:t>
            </a:r>
            <a:endParaRPr lang="ru-R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7" y="1484784"/>
            <a:ext cx="72008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 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нравственно - патриотическому воспитанию представлен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 праздника, в который включены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виды детской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 Используя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интеграции мы решаем задачи: умственного, физического, нравственного, эстетического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воспитания. Для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ежегодного проведения праздника, в данном конспекте легко заменить игровой блок (национальные игры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нарушая основного содержания.  </a:t>
            </a:r>
          </a:p>
        </p:txBody>
      </p:sp>
    </p:spTree>
    <p:extLst>
      <p:ext uri="{BB962C8B-B14F-4D97-AF65-F5344CB8AC3E}">
        <p14:creationId xmlns:p14="http://schemas.microsoft.com/office/powerpoint/2010/main" val="28746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7960" y="692696"/>
            <a:ext cx="6965245" cy="1224136"/>
          </a:xfrm>
        </p:spPr>
        <p:txBody>
          <a:bodyPr>
            <a:normAutofit/>
          </a:bodyPr>
          <a:lstStyle/>
          <a:p>
            <a:pPr indent="180340">
              <a:lnSpc>
                <a:spcPct val="150000"/>
              </a:lnSpc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Проект «Хоккей - спорт для всех»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9595" y="2276872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Беличко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Елена Владимировна, 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культуре, </a:t>
            </a: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МДОУ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«Детский сад № 81», 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 Ярославль</a:t>
            </a:r>
          </a:p>
        </p:txBody>
      </p:sp>
    </p:spTree>
    <p:extLst>
      <p:ext uri="{BB962C8B-B14F-4D97-AF65-F5344CB8AC3E}">
        <p14:creationId xmlns:p14="http://schemas.microsoft.com/office/powerpoint/2010/main" val="137293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1699" y="557297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Аннотация</a:t>
            </a:r>
            <a:endParaRPr lang="ru-R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7" y="1484784"/>
            <a:ext cx="72008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дополняющий содержание образовательной деятельности в образовательной области «Физическое развитие». Организация двигательной деятельности детей с использованием элементов игры в хоккей без коньков, развитие скоростно - силовых качеств, координационных способностей, умения действовать в команде.</a:t>
            </a:r>
          </a:p>
        </p:txBody>
      </p:sp>
    </p:spTree>
    <p:extLst>
      <p:ext uri="{BB962C8B-B14F-4D97-AF65-F5344CB8AC3E}">
        <p14:creationId xmlns:p14="http://schemas.microsoft.com/office/powerpoint/2010/main" val="185991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7960" y="692696"/>
            <a:ext cx="6965245" cy="1224136"/>
          </a:xfrm>
        </p:spPr>
        <p:txBody>
          <a:bodyPr>
            <a:normAutofit/>
          </a:bodyPr>
          <a:lstStyle/>
          <a:p>
            <a:pPr indent="180340">
              <a:lnSpc>
                <a:spcPct val="150000"/>
              </a:lnSpc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«Королева спорта»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9595" y="2276872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Васильева Елена  Юрьевна, 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«Детский сад № 210» г. 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Ярославль, инструктор по физической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культуре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87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1699" y="557297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50" dirty="0" smtClean="0">
                <a:ln w="1143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Аннотация проекта</a:t>
            </a:r>
            <a:endParaRPr lang="ru-R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7" y="1484784"/>
            <a:ext cx="72008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 для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старшего дошкольного возраста, который направлен на расширение представлений дошкольников о спорте, конкретно о лёгкой атлетике, спортивных дисциплинах и спортивных сооружениях.  Формирование у дошкольников начальных представлений о спорте способствует повышению интереса и осознанного отношения к занятиям физической культурой. </a:t>
            </a:r>
          </a:p>
        </p:txBody>
      </p:sp>
    </p:spTree>
    <p:extLst>
      <p:ext uri="{BB962C8B-B14F-4D97-AF65-F5344CB8AC3E}">
        <p14:creationId xmlns:p14="http://schemas.microsoft.com/office/powerpoint/2010/main" val="192939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96752"/>
            <a:ext cx="6965245" cy="3763546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Творческих успехов 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в работе!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35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/>
              <a:t>Частные вопросы и </a:t>
            </a:r>
            <a:br>
              <a:rPr lang="ru-RU" dirty="0"/>
            </a:br>
            <a:r>
              <a:rPr lang="ru-RU" dirty="0"/>
              <a:t>темы исследований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759787"/>
              </p:ext>
            </p:extLst>
          </p:nvPr>
        </p:nvGraphicFramePr>
        <p:xfrm>
          <a:off x="395536" y="1916832"/>
          <a:ext cx="8352928" cy="4561521"/>
        </p:xfrm>
        <a:graphic>
          <a:graphicData uri="http://schemas.openxmlformats.org/drawingml/2006/table">
            <a:tbl>
              <a:tblPr firstRow="1" bandRow="1"/>
              <a:tblGrid>
                <a:gridCol w="4176464"/>
                <a:gridCol w="4176464"/>
              </a:tblGrid>
              <a:tr h="8640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Частные вопросы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Темы исследований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7394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Что такое комплекс ГТО? 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«Что за три буквы – ГТО? Сейчас мы узнаем все про него!» 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7394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Как появилось ГТО?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«ГТО: Путь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к успеху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!»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7394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Как быть успешным в ГТО? 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«Нормы ГТО сдаю,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быстрым,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сильным быть хочу»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7394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Какие качества развивает ГТО? 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«Докажет ГТО на деле: здоровый дух, в здоровом теле!»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7394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Чем  полезно ГТО для будущего защитника Родины?  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«Все защитники страны ГТО сдавать должны!»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91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/>
          <a:lstStyle/>
          <a:p>
            <a:r>
              <a:rPr lang="ru-RU" dirty="0" smtClean="0"/>
              <a:t>Подготовительный </a:t>
            </a:r>
            <a:r>
              <a:rPr lang="ru-RU" dirty="0"/>
              <a:t>этап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1795" y="1628800"/>
            <a:ext cx="748883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ознакомление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участников проекта с темой,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вовлечение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их в познавательно-исследовательскую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Ознакомление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участников с темой проекта и историей возникновения комплекса «Готов к труду и обороне».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Определены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проблемные вопросы, такие как:  «Что такое ГТО?», «Как быть успешным в ГТО?», «Чем полезно ГТО для будущего защитника Родины?». </a:t>
            </a:r>
          </a:p>
        </p:txBody>
      </p:sp>
    </p:spTree>
    <p:extLst>
      <p:ext uri="{BB962C8B-B14F-4D97-AF65-F5344CB8AC3E}">
        <p14:creationId xmlns:p14="http://schemas.microsoft.com/office/powerpoint/2010/main" val="173889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Проектировочный </a:t>
            </a:r>
            <a:r>
              <a:rPr lang="ru-RU" dirty="0"/>
              <a:t>этап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01651" y="1628800"/>
            <a:ext cx="748883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организация деятельности в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проекте.</a:t>
            </a:r>
          </a:p>
          <a:p>
            <a:pPr algn="just"/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плана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мероприятий;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цикл бесед «Зачем нужно сдавать ГТО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?»;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выбраны темы детских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исследований (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 за три буквы – ГТО? Сейчас мы узнаем все про него!», «ГТО: Путь к успеху!», «Нормы ГТО сдаю, быстрым, сильным быть хочу», «Докажет ГТО на деле: здоровый дух, в здоровом теле!», «Все защитники страны ГТО сдавать должны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!»).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ru-RU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21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rmAutofit/>
          </a:bodyPr>
          <a:lstStyle/>
          <a:p>
            <a:r>
              <a:rPr lang="ru-RU" dirty="0" smtClean="0"/>
              <a:t>Практический </a:t>
            </a:r>
            <a:r>
              <a:rPr lang="ru-RU" dirty="0"/>
              <a:t>этап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01652" y="1628800"/>
            <a:ext cx="748883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 в рамках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проекта.</a:t>
            </a:r>
          </a:p>
          <a:p>
            <a:pPr algn="just"/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дети совместно с родителями проводили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исследования;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выставка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 детей и родителей: «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ГТОшка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спортивный праздник: «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ГТОшка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гостях у ребят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!»;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дети разучили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песню «Гимн ГТО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совместно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 родителями создали книгу «Стихи и загадки о ГТО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дидактические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игры.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66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357</TotalTime>
  <Words>2525</Words>
  <Application>Microsoft Office PowerPoint</Application>
  <PresentationFormat>Экран (4:3)</PresentationFormat>
  <Paragraphs>260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57</vt:i4>
      </vt:variant>
    </vt:vector>
  </HeadingPairs>
  <TitlesOfParts>
    <vt:vector size="63" baseType="lpstr">
      <vt:lpstr>Кнопка</vt:lpstr>
      <vt:lpstr>1_Кнопка</vt:lpstr>
      <vt:lpstr>2_Кнопка</vt:lpstr>
      <vt:lpstr>3_Кнопка</vt:lpstr>
      <vt:lpstr>4_Кнопка</vt:lpstr>
      <vt:lpstr>5_Кнопка</vt:lpstr>
      <vt:lpstr>Проектная деятельность  в работе инструктора  по физической культуре </vt:lpstr>
      <vt:lpstr>«Технология проектной деятельности в рамках ознакомления и подготовки детей старшего дошкольного возраста к сдаче норм ВФСК ГТО первой ступени»</vt:lpstr>
      <vt:lpstr>Презентация PowerPoint</vt:lpstr>
      <vt:lpstr>Цели проекта</vt:lpstr>
      <vt:lpstr>Цели проекта</vt:lpstr>
      <vt:lpstr>Частные вопросы и  темы исследований</vt:lpstr>
      <vt:lpstr>Подготовительный этап</vt:lpstr>
      <vt:lpstr>Проектировочный этап</vt:lpstr>
      <vt:lpstr>Практический этап</vt:lpstr>
      <vt:lpstr>Заключительный этап</vt:lpstr>
      <vt:lpstr>Результат</vt:lpstr>
      <vt:lpstr>Проект  «Фитбол это здорово»</vt:lpstr>
      <vt:lpstr>Презентация PowerPoint</vt:lpstr>
      <vt:lpstr>Цель проекта:</vt:lpstr>
      <vt:lpstr>Задачи:</vt:lpstr>
      <vt:lpstr>Подготовительный этап</vt:lpstr>
      <vt:lpstr>Практический этап</vt:lpstr>
      <vt:lpstr>Заключительный этап</vt:lpstr>
      <vt:lpstr>Результат</vt:lpstr>
      <vt:lpstr>Проект  «Будущие защитники Отечества»</vt:lpstr>
      <vt:lpstr>Презентация PowerPoint</vt:lpstr>
      <vt:lpstr>Цель проекта:</vt:lpstr>
      <vt:lpstr>Задачи:</vt:lpstr>
      <vt:lpstr>Подготовительный этап</vt:lpstr>
      <vt:lpstr>Практический этап</vt:lpstr>
      <vt:lpstr>Практический этап</vt:lpstr>
      <vt:lpstr>Заключительный этап</vt:lpstr>
      <vt:lpstr>Результат</vt:lpstr>
      <vt:lpstr>Проект  « За здоровьем  в детский сад» </vt:lpstr>
      <vt:lpstr>Презентация PowerPoint</vt:lpstr>
      <vt:lpstr>Цель проекта:</vt:lpstr>
      <vt:lpstr>Задачи:</vt:lpstr>
      <vt:lpstr>Подготовительный этап</vt:lpstr>
      <vt:lpstr>Практический этап</vt:lpstr>
      <vt:lpstr>Практический этап</vt:lpstr>
      <vt:lpstr>Практический этап</vt:lpstr>
      <vt:lpstr>Заключительный этап</vt:lpstr>
      <vt:lpstr>Результат</vt:lpstr>
      <vt:lpstr> «Веселее выходи -настроение подними»</vt:lpstr>
      <vt:lpstr>Презентация PowerPoint</vt:lpstr>
      <vt:lpstr>Цель проекта</vt:lpstr>
      <vt:lpstr>Задачи:</vt:lpstr>
      <vt:lpstr>Презентация PowerPoint</vt:lpstr>
      <vt:lpstr>Результат</vt:lpstr>
      <vt:lpstr>«ГТО – к успеху путь! Ловким, сильным, смелым будь!»</vt:lpstr>
      <vt:lpstr>Презентация PowerPoint</vt:lpstr>
      <vt:lpstr>Проект «Радуга Здоровья»</vt:lpstr>
      <vt:lpstr>Презентация PowerPoint</vt:lpstr>
      <vt:lpstr>Проект «Территория здоровья»</vt:lpstr>
      <vt:lpstr>Презентация PowerPoint</vt:lpstr>
      <vt:lpstr>День Народного Единства</vt:lpstr>
      <vt:lpstr>Презентация PowerPoint</vt:lpstr>
      <vt:lpstr>Проект «Хоккей - спорт для всех»</vt:lpstr>
      <vt:lpstr>Презентация PowerPoint</vt:lpstr>
      <vt:lpstr>Проект «Королева спорта»</vt:lpstr>
      <vt:lpstr>Презентация PowerPoint</vt:lpstr>
      <vt:lpstr>Творческих успехов  в работе!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 в работе инструктора  по физической культуре </dc:title>
  <cp:lastModifiedBy>Лена</cp:lastModifiedBy>
  <cp:revision>96</cp:revision>
  <dcterms:modified xsi:type="dcterms:W3CDTF">2020-05-20T04:07:48Z</dcterms:modified>
</cp:coreProperties>
</file>