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3" r:id="rId4"/>
    <p:sldId id="282" r:id="rId5"/>
    <p:sldId id="284" r:id="rId6"/>
    <p:sldId id="285" r:id="rId7"/>
    <p:sldId id="287" r:id="rId8"/>
    <p:sldId id="286" r:id="rId9"/>
    <p:sldId id="28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chim-v-distante.tilda.ws/q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kbzh@iro.yar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" y="0"/>
            <a:ext cx="1439334" cy="143933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1394" y="23034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Обобщение опыта дистанционного обучения 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по </a:t>
            </a:r>
            <a:r>
              <a:rPr lang="ru-RU" sz="3600" dirty="0" smtClean="0">
                <a:solidFill>
                  <a:srgbClr val="FF0000"/>
                </a:solidFill>
              </a:rPr>
              <a:t>учебному предмету «Физическая культура»</a:t>
            </a: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930968" y="4701080"/>
            <a:ext cx="7848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Щербак Александр Павлович,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кандидат педагогических наук, доцент,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зав. кафедры физической культуры и безопасности жизнедеятельности 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ГАУ ДПО ЯО «Институт развития образования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»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pic>
        <p:nvPicPr>
          <p:cNvPr id="3073" name="Picture 1" descr="D:\ЯИРО\РМО УФК\эмблема РМО УФК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8263" y="4106332"/>
            <a:ext cx="1819803" cy="2200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7586" t="56705" r="8448" b="22146"/>
          <a:stretch>
            <a:fillRect/>
          </a:stretch>
        </p:blipFill>
        <p:spPr bwMode="auto">
          <a:xfrm>
            <a:off x="240235" y="1312837"/>
            <a:ext cx="11757801" cy="166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955964" y="2815348"/>
            <a:ext cx="10280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Организации вправе осуществлять реализацию образовательных программ или их частей с применением исключительно электронного обучения, дистанционных образовательных технологий, организуя учебные занятия в виде </a:t>
            </a:r>
            <a:r>
              <a:rPr lang="ru-RU" dirty="0" err="1" smtClean="0"/>
              <a:t>онлайн-курсов</a:t>
            </a:r>
            <a:r>
              <a:rPr lang="ru-RU" dirty="0" smtClean="0"/>
              <a:t>, обеспечивающих для обучающихся независимо от их места нахождения и организации, в которой они осваивают образовательную программу, достижение и оценку результатов обучения путем организации образовательной деятельности в электронной информационно-образовательной среде, к которой предоставляется открытый доступ через информационно-телекоммуникационную сеть "Интернет".</a:t>
            </a:r>
            <a:endParaRPr lang="ru-RU" dirty="0"/>
          </a:p>
        </p:txBody>
      </p:sp>
      <p:pic>
        <p:nvPicPr>
          <p:cNvPr id="2054" name="Picture 6" descr="D:\Саша\рисунки о спорте и не только\ФКи ЗОЖ\pore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3127" y="4750496"/>
            <a:ext cx="4035097" cy="191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6053" t="6082" r="24868" b="36842"/>
          <a:stretch>
            <a:fillRect/>
          </a:stretch>
        </p:blipFill>
        <p:spPr bwMode="auto">
          <a:xfrm>
            <a:off x="2909455" y="1101947"/>
            <a:ext cx="8501586" cy="55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11316" t="49825" r="10921" b="40117"/>
          <a:stretch>
            <a:fillRect/>
          </a:stretch>
        </p:blipFill>
        <p:spPr bwMode="auto">
          <a:xfrm>
            <a:off x="312821" y="1540042"/>
            <a:ext cx="11575519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l="10088" t="51053" r="9649" b="31637"/>
          <a:stretch>
            <a:fillRect/>
          </a:stretch>
        </p:blipFill>
        <p:spPr bwMode="auto">
          <a:xfrm>
            <a:off x="255189" y="2558715"/>
            <a:ext cx="11703151" cy="141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D:\Саша\рисунки о спорте и не только\ФКи ЗОЖ\уч.физкультуры-696x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0568" y="4324315"/>
            <a:ext cx="1566111" cy="194413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3345" y="2382983"/>
            <a:ext cx="11263746" cy="2770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7895" t="11930" r="25000" b="38895"/>
          <a:stretch>
            <a:fillRect/>
          </a:stretch>
        </p:blipFill>
        <p:spPr bwMode="auto">
          <a:xfrm>
            <a:off x="1260764" y="941979"/>
            <a:ext cx="7689272" cy="57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 rot="5400000">
            <a:off x="9499949" y="5039787"/>
            <a:ext cx="298261" cy="2604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D:\Саша\рисунки о спорте и не только\ФКи ЗОЖ\уч.физкультуры-696x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568" y="4241187"/>
            <a:ext cx="1566111" cy="1944138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7895" t="67106" r="26053" b="11345"/>
          <a:stretch>
            <a:fillRect/>
          </a:stretch>
        </p:blipFill>
        <p:spPr bwMode="auto">
          <a:xfrm>
            <a:off x="1581605" y="1953491"/>
            <a:ext cx="9683916" cy="32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7895" t="25263" r="26053" b="71547"/>
          <a:stretch>
            <a:fillRect/>
          </a:stretch>
        </p:blipFill>
        <p:spPr bwMode="auto">
          <a:xfrm>
            <a:off x="1595460" y="1459101"/>
            <a:ext cx="9654432" cy="4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  <p:pic>
        <p:nvPicPr>
          <p:cNvPr id="20482" name="Picture 2" descr="https://www.nbcmedia.ru/upload/medialibrary/e5a/logo-institut-obrazovaniya-vsh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276" y="935182"/>
            <a:ext cx="2241380" cy="1475509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29167" t="6140" r="2281" b="4737"/>
          <a:stretch>
            <a:fillRect/>
          </a:stretch>
        </p:blipFill>
        <p:spPr bwMode="auto">
          <a:xfrm>
            <a:off x="443347" y="1686608"/>
            <a:ext cx="4804168" cy="35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 l="24693" t="16667" r="23991" b="29532"/>
          <a:stretch>
            <a:fillRect/>
          </a:stretch>
        </p:blipFill>
        <p:spPr bwMode="auto">
          <a:xfrm>
            <a:off x="5534525" y="2473569"/>
            <a:ext cx="6414401" cy="37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00553" y="5599607"/>
            <a:ext cx="349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http://uchim-v-distante.tilda.ws/q4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7719" t="13392" r="26097" b="38655"/>
          <a:stretch>
            <a:fillRect/>
          </a:stretch>
        </p:blipFill>
        <p:spPr bwMode="auto">
          <a:xfrm>
            <a:off x="1397851" y="868461"/>
            <a:ext cx="7815422" cy="582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0"/>
          <p:cNvGrpSpPr/>
          <p:nvPr/>
        </p:nvGrpSpPr>
        <p:grpSpPr>
          <a:xfrm>
            <a:off x="215372" y="160867"/>
            <a:ext cx="11807295" cy="1074286"/>
            <a:chOff x="105306" y="143406"/>
            <a:chExt cx="11976628" cy="1074286"/>
          </a:xfrm>
        </p:grpSpPr>
        <p:sp>
          <p:nvSpPr>
            <p:cNvPr id="5" name="Полилиния 4"/>
            <p:cNvSpPr/>
            <p:nvPr/>
          </p:nvSpPr>
          <p:spPr>
            <a:xfrm>
              <a:off x="1269782" y="407015"/>
              <a:ext cx="10812152" cy="803719"/>
            </a:xfrm>
            <a:custGeom>
              <a:avLst/>
              <a:gdLst>
                <a:gd name="connsiteX0" fmla="*/ 0 w 11422390"/>
                <a:gd name="connsiteY0" fmla="*/ 440531 h 1167401"/>
                <a:gd name="connsiteX1" fmla="*/ 6217920 w 11422390"/>
                <a:gd name="connsiteY1" fmla="*/ 448844 h 1167401"/>
                <a:gd name="connsiteX2" fmla="*/ 6575367 w 11422390"/>
                <a:gd name="connsiteY2" fmla="*/ 1163738 h 1167401"/>
                <a:gd name="connsiteX3" fmla="*/ 10989425 w 11422390"/>
                <a:gd name="connsiteY3" fmla="*/ 99709 h 1167401"/>
                <a:gd name="connsiteX4" fmla="*/ 11014363 w 11422390"/>
                <a:gd name="connsiteY4" fmla="*/ 108022 h 116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2390" h="1167401">
                  <a:moveTo>
                    <a:pt x="0" y="440531"/>
                  </a:moveTo>
                  <a:cubicBezTo>
                    <a:pt x="2561013" y="384420"/>
                    <a:pt x="5122026" y="328310"/>
                    <a:pt x="6217920" y="448844"/>
                  </a:cubicBezTo>
                  <a:cubicBezTo>
                    <a:pt x="7313814" y="569378"/>
                    <a:pt x="5780116" y="1221927"/>
                    <a:pt x="6575367" y="1163738"/>
                  </a:cubicBezTo>
                  <a:cubicBezTo>
                    <a:pt x="7370618" y="1105549"/>
                    <a:pt x="10249592" y="275662"/>
                    <a:pt x="10989425" y="99709"/>
                  </a:cubicBezTo>
                  <a:cubicBezTo>
                    <a:pt x="11729258" y="-76244"/>
                    <a:pt x="11371810" y="15889"/>
                    <a:pt x="11014363" y="108022"/>
                  </a:cubicBezTo>
                </a:path>
              </a:pathLst>
            </a:custGeom>
            <a:noFill/>
            <a:ln>
              <a:solidFill>
                <a:srgbClr val="A32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714" y="296149"/>
              <a:ext cx="7181553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Обобщение опыта дистанционного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обучения по </a:t>
              </a:r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</a:rPr>
                <a:t>учебному предмету «Физическая культура»</a:t>
              </a:r>
              <a:endParaRPr lang="ru-RU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D:\ЯИРО\РМО УФК\логотип РМО УФК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06" y="143406"/>
              <a:ext cx="1096962" cy="1074286"/>
            </a:xfrm>
            <a:prstGeom prst="rect">
              <a:avLst/>
            </a:prstGeom>
            <a:noFill/>
          </p:spPr>
        </p:pic>
      </p:grpSp>
      <p:pic>
        <p:nvPicPr>
          <p:cNvPr id="8" name="Picture 4" descr="D:\Саша\рисунки о спорте и не только\ФКи ЗОЖ\уч.физкультуры-696x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4968" y="4684534"/>
            <a:ext cx="1566111" cy="194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1163" y="2060457"/>
            <a:ext cx="7822619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endParaRPr lang="en-US" sz="900" dirty="0" smtClean="0"/>
          </a:p>
          <a:p>
            <a:r>
              <a:rPr lang="ru-RU" sz="2000" dirty="0" smtClean="0"/>
              <a:t>Россия </a:t>
            </a:r>
            <a:r>
              <a:rPr lang="ru-RU" sz="2000" dirty="0"/>
              <a:t>г. Ярославль, ул. Богдановича, </a:t>
            </a:r>
            <a:r>
              <a:rPr lang="ru-RU" sz="2000" dirty="0" smtClean="0"/>
              <a:t>16,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418, 420</a:t>
            </a:r>
          </a:p>
          <a:p>
            <a:r>
              <a:rPr lang="ru-RU" sz="2000" dirty="0" smtClean="0"/>
              <a:t>кафедра физической культуры и безопасности жизнедеятельности </a:t>
            </a:r>
            <a:endParaRPr lang="ru-RU" sz="2000" dirty="0"/>
          </a:p>
          <a:p>
            <a:r>
              <a:rPr lang="ru-RU" sz="2000" dirty="0"/>
              <a:t>Тел.: +7 (4852) </a:t>
            </a:r>
            <a:r>
              <a:rPr lang="ru-RU" sz="2000" dirty="0" smtClean="0"/>
              <a:t>23-09-67 </a:t>
            </a:r>
            <a:endParaRPr lang="ru-RU" sz="2000" dirty="0"/>
          </a:p>
          <a:p>
            <a:r>
              <a:rPr lang="en-US" sz="2000" dirty="0" smtClean="0"/>
              <a:t>http://www.iro.yar.ru/index.php?id=2759</a:t>
            </a:r>
            <a:endParaRPr lang="ru-RU" sz="2000" dirty="0" smtClean="0"/>
          </a:p>
          <a:p>
            <a:r>
              <a:rPr lang="en-US" sz="2000" dirty="0" err="1" smtClean="0"/>
              <a:t>e</a:t>
            </a:r>
            <a:r>
              <a:rPr lang="ru-RU" sz="2000" dirty="0" smtClean="0"/>
              <a:t>-</a:t>
            </a:r>
            <a:r>
              <a:rPr lang="ru-RU" sz="2000" dirty="0" err="1" smtClean="0"/>
              <a:t>mail</a:t>
            </a:r>
            <a:r>
              <a:rPr lang="ru-RU" sz="2000" dirty="0" smtClean="0"/>
              <a:t>: </a:t>
            </a:r>
            <a:r>
              <a:rPr lang="en-US" sz="2000" dirty="0" smtClean="0"/>
              <a:t> </a:t>
            </a:r>
            <a:r>
              <a:rPr lang="en-US" sz="2000" dirty="0" smtClean="0">
                <a:hlinkClick r:id="rId3"/>
              </a:rPr>
              <a:t>fkbzh@iro.yar.ru</a:t>
            </a:r>
            <a:endParaRPr lang="ru-RU" sz="2000" dirty="0"/>
          </a:p>
        </p:txBody>
      </p:sp>
      <p:sp>
        <p:nvSpPr>
          <p:cNvPr id="10" name="Полилиния 9"/>
          <p:cNvSpPr/>
          <p:nvPr/>
        </p:nvSpPr>
        <p:spPr>
          <a:xfrm>
            <a:off x="1280161" y="381615"/>
            <a:ext cx="10911839" cy="803719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8839" y="270749"/>
            <a:ext cx="767536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Обобщение опыта дистанционного обучения по учебному предмету «Физическая культура»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34" y="0"/>
            <a:ext cx="1295400" cy="1295400"/>
          </a:xfrm>
          <a:prstGeom prst="rect">
            <a:avLst/>
          </a:prstGeom>
        </p:spPr>
      </p:pic>
      <p:pic>
        <p:nvPicPr>
          <p:cNvPr id="9" name="Picture 1" descr="D:\ЯИРО\РМО УФК\эмблема РМО УФК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760450" y="2006599"/>
            <a:ext cx="1819803" cy="2200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246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User</cp:lastModifiedBy>
  <cp:revision>76</cp:revision>
  <dcterms:created xsi:type="dcterms:W3CDTF">2017-01-12T11:53:49Z</dcterms:created>
  <dcterms:modified xsi:type="dcterms:W3CDTF">2020-05-26T17:14:07Z</dcterms:modified>
  <cp:contentStatus/>
</cp:coreProperties>
</file>