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1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66041281876806"/>
          <c:y val="2.8664495114006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94E-40E0-8D8A-1449850455F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94E-40E0-8D8A-1449850455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94E-40E0-8D8A-1449850455F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C-4755-B2F9-EF5A50D9FF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07601827549337"/>
          <c:y val="0.737737105337403"/>
          <c:w val="0.1512326236998153"/>
          <c:h val="0.193854882146246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128" b="1" i="0" u="none" strike="noStrike" baseline="0" dirty="0">
                <a:effectLst/>
              </a:rPr>
              <a:t>Итоги выполнения заданий теоретического тура</a:t>
            </a:r>
          </a:p>
          <a:p>
            <a:pPr>
              <a:defRPr/>
            </a:pPr>
            <a:r>
              <a:rPr lang="ru-RU" sz="2128" b="1" i="0" u="none" strike="noStrike" baseline="0" dirty="0">
                <a:effectLst/>
              </a:rPr>
              <a:t>(Максимально 200 баллов)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93.9</c:v>
                </c:pt>
                <c:pt idx="1">
                  <c:v>91.4</c:v>
                </c:pt>
                <c:pt idx="2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7-4AF1-B787-8CDBAEF070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</c:v>
                </c:pt>
                <c:pt idx="1">
                  <c:v>70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7-4AF1-B787-8CDBAEF070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120</c:v>
                </c:pt>
                <c:pt idx="1">
                  <c:v>118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C7-4AF1-B787-8CDBAEF070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0472047"/>
        <c:axId val="1961550671"/>
      </c:barChart>
      <c:catAx>
        <c:axId val="176047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550671"/>
        <c:crosses val="autoZero"/>
        <c:auto val="1"/>
        <c:lblAlgn val="ctr"/>
        <c:lblOffset val="100"/>
        <c:noMultiLvlLbl val="0"/>
      </c:catAx>
      <c:valAx>
        <c:axId val="196155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4720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7CB65-6944-4894-9673-A55752DDC2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497FE-6B09-466A-80D5-3BEC4ED7128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этап Всероссийской олимпиады школьников по основам безопасности жизнедеятельности проходил 28 и 29 февраля 2024 года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ЯГПУ им. К.Д. Ушинского</a:t>
          </a:r>
        </a:p>
      </dgm:t>
    </dgm:pt>
    <dgm:pt modelId="{0D0E1ED3-A3EF-4FE3-9297-A3D04F54A02D}" type="parTrans" cxnId="{6BB17034-ECE2-4643-B156-F4A7BC39FDD3}">
      <dgm:prSet/>
      <dgm:spPr/>
      <dgm:t>
        <a:bodyPr/>
        <a:lstStyle/>
        <a:p>
          <a:endParaRPr lang="ru-RU"/>
        </a:p>
      </dgm:t>
    </dgm:pt>
    <dgm:pt modelId="{A3F5A8A9-4CBA-4439-9093-C61238D4F6F6}" type="sibTrans" cxnId="{6BB17034-ECE2-4643-B156-F4A7BC39FDD3}">
      <dgm:prSet/>
      <dgm:spPr/>
      <dgm:t>
        <a:bodyPr/>
        <a:lstStyle/>
        <a:p>
          <a:endParaRPr lang="ru-RU"/>
        </a:p>
      </dgm:t>
    </dgm:pt>
    <dgm:pt modelId="{07A9068D-B333-491E-888E-D23FE82256E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Теоретический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(в письменном виде) </a:t>
          </a:r>
        </a:p>
      </dgm:t>
    </dgm:pt>
    <dgm:pt modelId="{2CC91D51-8E95-4E27-B678-0D54652EF5D6}" type="parTrans" cxnId="{A1FC5492-C600-4C54-8C1B-833F82F1B03F}">
      <dgm:prSet/>
      <dgm:spPr/>
      <dgm:t>
        <a:bodyPr/>
        <a:lstStyle/>
        <a:p>
          <a:endParaRPr lang="ru-RU"/>
        </a:p>
      </dgm:t>
    </dgm:pt>
    <dgm:pt modelId="{9794AEA2-EE1A-45F6-B1C7-9D0A19D7F8B6}" type="sibTrans" cxnId="{A1FC5492-C600-4C54-8C1B-833F82F1B03F}">
      <dgm:prSet/>
      <dgm:spPr/>
      <dgm:t>
        <a:bodyPr/>
        <a:lstStyle/>
        <a:p>
          <a:endParaRPr lang="ru-RU"/>
        </a:p>
      </dgm:t>
    </dgm:pt>
    <dgm:pt modelId="{E4DBEC51-2F27-4A35-80E1-54402BE9116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 (в кабинетах)</a:t>
          </a:r>
        </a:p>
      </dgm:t>
    </dgm:pt>
    <dgm:pt modelId="{F3E2786F-09CC-4A55-A1B4-C088ABA90205}" type="parTrans" cxnId="{7A00941C-222D-4AF6-926C-0EC629FAEE95}">
      <dgm:prSet/>
      <dgm:spPr/>
      <dgm:t>
        <a:bodyPr/>
        <a:lstStyle/>
        <a:p>
          <a:endParaRPr lang="ru-RU"/>
        </a:p>
      </dgm:t>
    </dgm:pt>
    <dgm:pt modelId="{C4EAA5D7-07C3-4B95-8AC2-0E942DC66744}" type="sibTrans" cxnId="{7A00941C-222D-4AF6-926C-0EC629FAEE95}">
      <dgm:prSet/>
      <dgm:spPr/>
      <dgm:t>
        <a:bodyPr/>
        <a:lstStyle/>
        <a:p>
          <a:endParaRPr lang="ru-RU"/>
        </a:p>
      </dgm:t>
    </dgm:pt>
    <dgm:pt modelId="{1DF000F8-BBF6-427E-AC60-DA334267694B}" type="pres">
      <dgm:prSet presAssocID="{3B87CB65-6944-4894-9673-A55752DDC2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9B418F-2D6E-4B15-949D-553230989A08}" type="pres">
      <dgm:prSet presAssocID="{16B497FE-6B09-466A-80D5-3BEC4ED7128F}" presName="hierRoot1" presStyleCnt="0">
        <dgm:presLayoutVars>
          <dgm:hierBranch val="init"/>
        </dgm:presLayoutVars>
      </dgm:prSet>
      <dgm:spPr/>
    </dgm:pt>
    <dgm:pt modelId="{86DECA1F-1190-46DD-AEDF-AA2E6E07BAE2}" type="pres">
      <dgm:prSet presAssocID="{16B497FE-6B09-466A-80D5-3BEC4ED7128F}" presName="rootComposite1" presStyleCnt="0"/>
      <dgm:spPr/>
    </dgm:pt>
    <dgm:pt modelId="{8E03D157-7599-4217-BFB2-EFFDBCD635E7}" type="pres">
      <dgm:prSet presAssocID="{16B497FE-6B09-466A-80D5-3BEC4ED7128F}" presName="rootText1" presStyleLbl="node0" presStyleIdx="0" presStyleCnt="1">
        <dgm:presLayoutVars>
          <dgm:chPref val="3"/>
        </dgm:presLayoutVars>
      </dgm:prSet>
      <dgm:spPr/>
    </dgm:pt>
    <dgm:pt modelId="{58A18AA4-FEE9-404C-AFF5-894156F1BF69}" type="pres">
      <dgm:prSet presAssocID="{16B497FE-6B09-466A-80D5-3BEC4ED7128F}" presName="rootConnector1" presStyleLbl="node1" presStyleIdx="0" presStyleCnt="0"/>
      <dgm:spPr/>
    </dgm:pt>
    <dgm:pt modelId="{7777C432-B45B-4FD2-BF2E-DA1617C2265B}" type="pres">
      <dgm:prSet presAssocID="{16B497FE-6B09-466A-80D5-3BEC4ED7128F}" presName="hierChild2" presStyleCnt="0"/>
      <dgm:spPr/>
    </dgm:pt>
    <dgm:pt modelId="{88319E35-ADE3-4962-BFC1-268EE27ABB1B}" type="pres">
      <dgm:prSet presAssocID="{2CC91D51-8E95-4E27-B678-0D54652EF5D6}" presName="Name37" presStyleLbl="parChTrans1D2" presStyleIdx="0" presStyleCnt="2"/>
      <dgm:spPr/>
    </dgm:pt>
    <dgm:pt modelId="{2CEF4452-AF32-4B34-84D6-D0EE37068C03}" type="pres">
      <dgm:prSet presAssocID="{07A9068D-B333-491E-888E-D23FE82256E8}" presName="hierRoot2" presStyleCnt="0">
        <dgm:presLayoutVars>
          <dgm:hierBranch val="init"/>
        </dgm:presLayoutVars>
      </dgm:prSet>
      <dgm:spPr/>
    </dgm:pt>
    <dgm:pt modelId="{F35FFEC9-CC73-44E5-81D0-C5FC94835C5A}" type="pres">
      <dgm:prSet presAssocID="{07A9068D-B333-491E-888E-D23FE82256E8}" presName="rootComposite" presStyleCnt="0"/>
      <dgm:spPr/>
    </dgm:pt>
    <dgm:pt modelId="{95E6297A-0884-4E22-8409-2DD72E8776F7}" type="pres">
      <dgm:prSet presAssocID="{07A9068D-B333-491E-888E-D23FE82256E8}" presName="rootText" presStyleLbl="node2" presStyleIdx="0" presStyleCnt="2">
        <dgm:presLayoutVars>
          <dgm:chPref val="3"/>
        </dgm:presLayoutVars>
      </dgm:prSet>
      <dgm:spPr/>
    </dgm:pt>
    <dgm:pt modelId="{D08CA1EC-9AFC-42E7-96BB-30E6761FEAE0}" type="pres">
      <dgm:prSet presAssocID="{07A9068D-B333-491E-888E-D23FE82256E8}" presName="rootConnector" presStyleLbl="node2" presStyleIdx="0" presStyleCnt="2"/>
      <dgm:spPr/>
    </dgm:pt>
    <dgm:pt modelId="{5EE27B66-97C0-45BF-A534-3C23D360B9CB}" type="pres">
      <dgm:prSet presAssocID="{07A9068D-B333-491E-888E-D23FE82256E8}" presName="hierChild4" presStyleCnt="0"/>
      <dgm:spPr/>
    </dgm:pt>
    <dgm:pt modelId="{CAF3C83F-B692-4209-92F0-50983B45A611}" type="pres">
      <dgm:prSet presAssocID="{07A9068D-B333-491E-888E-D23FE82256E8}" presName="hierChild5" presStyleCnt="0"/>
      <dgm:spPr/>
    </dgm:pt>
    <dgm:pt modelId="{462D0363-2C3B-4BCF-9B79-09476556F7C1}" type="pres">
      <dgm:prSet presAssocID="{F3E2786F-09CC-4A55-A1B4-C088ABA90205}" presName="Name37" presStyleLbl="parChTrans1D2" presStyleIdx="1" presStyleCnt="2"/>
      <dgm:spPr/>
    </dgm:pt>
    <dgm:pt modelId="{052F87A4-FC63-400A-8B34-4F5362A2D7CC}" type="pres">
      <dgm:prSet presAssocID="{E4DBEC51-2F27-4A35-80E1-54402BE9116F}" presName="hierRoot2" presStyleCnt="0">
        <dgm:presLayoutVars>
          <dgm:hierBranch val="init"/>
        </dgm:presLayoutVars>
      </dgm:prSet>
      <dgm:spPr/>
    </dgm:pt>
    <dgm:pt modelId="{4006A0E5-DAF3-4F79-8DA3-E709AE7EBA4C}" type="pres">
      <dgm:prSet presAssocID="{E4DBEC51-2F27-4A35-80E1-54402BE9116F}" presName="rootComposite" presStyleCnt="0"/>
      <dgm:spPr/>
    </dgm:pt>
    <dgm:pt modelId="{A15F1B01-4A74-4277-B770-F689E3D4D529}" type="pres">
      <dgm:prSet presAssocID="{E4DBEC51-2F27-4A35-80E1-54402BE9116F}" presName="rootText" presStyleLbl="node2" presStyleIdx="1" presStyleCnt="2">
        <dgm:presLayoutVars>
          <dgm:chPref val="3"/>
        </dgm:presLayoutVars>
      </dgm:prSet>
      <dgm:spPr/>
    </dgm:pt>
    <dgm:pt modelId="{52A3D4E6-2C94-4711-BD76-8F5D9F5549EF}" type="pres">
      <dgm:prSet presAssocID="{E4DBEC51-2F27-4A35-80E1-54402BE9116F}" presName="rootConnector" presStyleLbl="node2" presStyleIdx="1" presStyleCnt="2"/>
      <dgm:spPr/>
    </dgm:pt>
    <dgm:pt modelId="{6B179345-8531-4A56-AC93-5AA90F0C1BFE}" type="pres">
      <dgm:prSet presAssocID="{E4DBEC51-2F27-4A35-80E1-54402BE9116F}" presName="hierChild4" presStyleCnt="0"/>
      <dgm:spPr/>
    </dgm:pt>
    <dgm:pt modelId="{E63E76A7-F0F5-4664-A0B5-A12F75792497}" type="pres">
      <dgm:prSet presAssocID="{E4DBEC51-2F27-4A35-80E1-54402BE9116F}" presName="hierChild5" presStyleCnt="0"/>
      <dgm:spPr/>
    </dgm:pt>
    <dgm:pt modelId="{8F90CCA5-7081-4D2F-A209-5383B1BE2D6A}" type="pres">
      <dgm:prSet presAssocID="{16B497FE-6B09-466A-80D5-3BEC4ED7128F}" presName="hierChild3" presStyleCnt="0"/>
      <dgm:spPr/>
    </dgm:pt>
  </dgm:ptLst>
  <dgm:cxnLst>
    <dgm:cxn modelId="{7A00941C-222D-4AF6-926C-0EC629FAEE95}" srcId="{16B497FE-6B09-466A-80D5-3BEC4ED7128F}" destId="{E4DBEC51-2F27-4A35-80E1-54402BE9116F}" srcOrd="1" destOrd="0" parTransId="{F3E2786F-09CC-4A55-A1B4-C088ABA90205}" sibTransId="{C4EAA5D7-07C3-4B95-8AC2-0E942DC66744}"/>
    <dgm:cxn modelId="{6BB17034-ECE2-4643-B156-F4A7BC39FDD3}" srcId="{3B87CB65-6944-4894-9673-A55752DDC25F}" destId="{16B497FE-6B09-466A-80D5-3BEC4ED7128F}" srcOrd="0" destOrd="0" parTransId="{0D0E1ED3-A3EF-4FE3-9297-A3D04F54A02D}" sibTransId="{A3F5A8A9-4CBA-4439-9093-C61238D4F6F6}"/>
    <dgm:cxn modelId="{58E69836-9E58-4E38-ACBC-4C8E671F0CFD}" type="presOf" srcId="{07A9068D-B333-491E-888E-D23FE82256E8}" destId="{95E6297A-0884-4E22-8409-2DD72E8776F7}" srcOrd="0" destOrd="0" presId="urn:microsoft.com/office/officeart/2005/8/layout/orgChart1"/>
    <dgm:cxn modelId="{E974E641-F4F9-4A3B-B170-3397F385B7D4}" type="presOf" srcId="{16B497FE-6B09-466A-80D5-3BEC4ED7128F}" destId="{58A18AA4-FEE9-404C-AFF5-894156F1BF69}" srcOrd="1" destOrd="0" presId="urn:microsoft.com/office/officeart/2005/8/layout/orgChart1"/>
    <dgm:cxn modelId="{1FF43567-41C9-4902-A592-AFBC9878DF03}" type="presOf" srcId="{16B497FE-6B09-466A-80D5-3BEC4ED7128F}" destId="{8E03D157-7599-4217-BFB2-EFFDBCD635E7}" srcOrd="0" destOrd="0" presId="urn:microsoft.com/office/officeart/2005/8/layout/orgChart1"/>
    <dgm:cxn modelId="{A1FC5492-C600-4C54-8C1B-833F82F1B03F}" srcId="{16B497FE-6B09-466A-80D5-3BEC4ED7128F}" destId="{07A9068D-B333-491E-888E-D23FE82256E8}" srcOrd="0" destOrd="0" parTransId="{2CC91D51-8E95-4E27-B678-0D54652EF5D6}" sibTransId="{9794AEA2-EE1A-45F6-B1C7-9D0A19D7F8B6}"/>
    <dgm:cxn modelId="{82EC109F-DA49-41FA-9B1A-C0FFDADEE43D}" type="presOf" srcId="{2CC91D51-8E95-4E27-B678-0D54652EF5D6}" destId="{88319E35-ADE3-4962-BFC1-268EE27ABB1B}" srcOrd="0" destOrd="0" presId="urn:microsoft.com/office/officeart/2005/8/layout/orgChart1"/>
    <dgm:cxn modelId="{A3CFC6AB-455A-463E-9E93-ABFFEEC33EAF}" type="presOf" srcId="{E4DBEC51-2F27-4A35-80E1-54402BE9116F}" destId="{52A3D4E6-2C94-4711-BD76-8F5D9F5549EF}" srcOrd="1" destOrd="0" presId="urn:microsoft.com/office/officeart/2005/8/layout/orgChart1"/>
    <dgm:cxn modelId="{ABD7BEB9-B3DD-4F9B-AFAA-7D4C76CD66EC}" type="presOf" srcId="{07A9068D-B333-491E-888E-D23FE82256E8}" destId="{D08CA1EC-9AFC-42E7-96BB-30E6761FEAE0}" srcOrd="1" destOrd="0" presId="urn:microsoft.com/office/officeart/2005/8/layout/orgChart1"/>
    <dgm:cxn modelId="{831712DA-F188-4F08-93BC-313A10FE52CE}" type="presOf" srcId="{E4DBEC51-2F27-4A35-80E1-54402BE9116F}" destId="{A15F1B01-4A74-4277-B770-F689E3D4D529}" srcOrd="0" destOrd="0" presId="urn:microsoft.com/office/officeart/2005/8/layout/orgChart1"/>
    <dgm:cxn modelId="{C8E101EE-D05F-4990-BE31-FA1B91A26DC8}" type="presOf" srcId="{F3E2786F-09CC-4A55-A1B4-C088ABA90205}" destId="{462D0363-2C3B-4BCF-9B79-09476556F7C1}" srcOrd="0" destOrd="0" presId="urn:microsoft.com/office/officeart/2005/8/layout/orgChart1"/>
    <dgm:cxn modelId="{FE01EFFD-97FB-42C7-8E7D-84FB827C32AB}" type="presOf" srcId="{3B87CB65-6944-4894-9673-A55752DDC25F}" destId="{1DF000F8-BBF6-427E-AC60-DA334267694B}" srcOrd="0" destOrd="0" presId="urn:microsoft.com/office/officeart/2005/8/layout/orgChart1"/>
    <dgm:cxn modelId="{CF44A503-8478-4257-8804-F0F4E16E6D22}" type="presParOf" srcId="{1DF000F8-BBF6-427E-AC60-DA334267694B}" destId="{8E9B418F-2D6E-4B15-949D-553230989A08}" srcOrd="0" destOrd="0" presId="urn:microsoft.com/office/officeart/2005/8/layout/orgChart1"/>
    <dgm:cxn modelId="{CC6261DD-0366-4EA9-B091-E30583D3C7D5}" type="presParOf" srcId="{8E9B418F-2D6E-4B15-949D-553230989A08}" destId="{86DECA1F-1190-46DD-AEDF-AA2E6E07BAE2}" srcOrd="0" destOrd="0" presId="urn:microsoft.com/office/officeart/2005/8/layout/orgChart1"/>
    <dgm:cxn modelId="{2F208E58-8A6A-4996-81ED-667A87F1BD15}" type="presParOf" srcId="{86DECA1F-1190-46DD-AEDF-AA2E6E07BAE2}" destId="{8E03D157-7599-4217-BFB2-EFFDBCD635E7}" srcOrd="0" destOrd="0" presId="urn:microsoft.com/office/officeart/2005/8/layout/orgChart1"/>
    <dgm:cxn modelId="{A06A1D23-3E47-4794-A2A6-FD578F3262A3}" type="presParOf" srcId="{86DECA1F-1190-46DD-AEDF-AA2E6E07BAE2}" destId="{58A18AA4-FEE9-404C-AFF5-894156F1BF69}" srcOrd="1" destOrd="0" presId="urn:microsoft.com/office/officeart/2005/8/layout/orgChart1"/>
    <dgm:cxn modelId="{19E5713C-FF58-44E2-AF9B-E1D191389C1A}" type="presParOf" srcId="{8E9B418F-2D6E-4B15-949D-553230989A08}" destId="{7777C432-B45B-4FD2-BF2E-DA1617C2265B}" srcOrd="1" destOrd="0" presId="urn:microsoft.com/office/officeart/2005/8/layout/orgChart1"/>
    <dgm:cxn modelId="{CC160DCF-0552-4297-A1FD-720262278B22}" type="presParOf" srcId="{7777C432-B45B-4FD2-BF2E-DA1617C2265B}" destId="{88319E35-ADE3-4962-BFC1-268EE27ABB1B}" srcOrd="0" destOrd="0" presId="urn:microsoft.com/office/officeart/2005/8/layout/orgChart1"/>
    <dgm:cxn modelId="{555A2E49-5C04-4D5D-80FD-6383F703D3AA}" type="presParOf" srcId="{7777C432-B45B-4FD2-BF2E-DA1617C2265B}" destId="{2CEF4452-AF32-4B34-84D6-D0EE37068C03}" srcOrd="1" destOrd="0" presId="urn:microsoft.com/office/officeart/2005/8/layout/orgChart1"/>
    <dgm:cxn modelId="{F7C7605D-A51F-4932-916A-A85AAD000E80}" type="presParOf" srcId="{2CEF4452-AF32-4B34-84D6-D0EE37068C03}" destId="{F35FFEC9-CC73-44E5-81D0-C5FC94835C5A}" srcOrd="0" destOrd="0" presId="urn:microsoft.com/office/officeart/2005/8/layout/orgChart1"/>
    <dgm:cxn modelId="{A4CF6F1F-C6ED-4889-92FF-C773D4316A4C}" type="presParOf" srcId="{F35FFEC9-CC73-44E5-81D0-C5FC94835C5A}" destId="{95E6297A-0884-4E22-8409-2DD72E8776F7}" srcOrd="0" destOrd="0" presId="urn:microsoft.com/office/officeart/2005/8/layout/orgChart1"/>
    <dgm:cxn modelId="{681C923E-DA09-4C1C-B7D6-ADFC20E0C295}" type="presParOf" srcId="{F35FFEC9-CC73-44E5-81D0-C5FC94835C5A}" destId="{D08CA1EC-9AFC-42E7-96BB-30E6761FEAE0}" srcOrd="1" destOrd="0" presId="urn:microsoft.com/office/officeart/2005/8/layout/orgChart1"/>
    <dgm:cxn modelId="{09791233-768C-4D52-AD0F-7ADD82489D28}" type="presParOf" srcId="{2CEF4452-AF32-4B34-84D6-D0EE37068C03}" destId="{5EE27B66-97C0-45BF-A534-3C23D360B9CB}" srcOrd="1" destOrd="0" presId="urn:microsoft.com/office/officeart/2005/8/layout/orgChart1"/>
    <dgm:cxn modelId="{362005E5-9713-4255-A510-53B1C89E06F2}" type="presParOf" srcId="{2CEF4452-AF32-4B34-84D6-D0EE37068C03}" destId="{CAF3C83F-B692-4209-92F0-50983B45A611}" srcOrd="2" destOrd="0" presId="urn:microsoft.com/office/officeart/2005/8/layout/orgChart1"/>
    <dgm:cxn modelId="{72AD6451-0A60-460C-81EC-FB154D1729DF}" type="presParOf" srcId="{7777C432-B45B-4FD2-BF2E-DA1617C2265B}" destId="{462D0363-2C3B-4BCF-9B79-09476556F7C1}" srcOrd="2" destOrd="0" presId="urn:microsoft.com/office/officeart/2005/8/layout/orgChart1"/>
    <dgm:cxn modelId="{CE33E901-DAA6-4A5A-8A71-DCCF81DD7927}" type="presParOf" srcId="{7777C432-B45B-4FD2-BF2E-DA1617C2265B}" destId="{052F87A4-FC63-400A-8B34-4F5362A2D7CC}" srcOrd="3" destOrd="0" presId="urn:microsoft.com/office/officeart/2005/8/layout/orgChart1"/>
    <dgm:cxn modelId="{11CC2BA0-B680-4C04-BC2C-D6CFD00E0D64}" type="presParOf" srcId="{052F87A4-FC63-400A-8B34-4F5362A2D7CC}" destId="{4006A0E5-DAF3-4F79-8DA3-E709AE7EBA4C}" srcOrd="0" destOrd="0" presId="urn:microsoft.com/office/officeart/2005/8/layout/orgChart1"/>
    <dgm:cxn modelId="{BA868B7A-1117-4908-A6C4-B8A41F845E06}" type="presParOf" srcId="{4006A0E5-DAF3-4F79-8DA3-E709AE7EBA4C}" destId="{A15F1B01-4A74-4277-B770-F689E3D4D529}" srcOrd="0" destOrd="0" presId="urn:microsoft.com/office/officeart/2005/8/layout/orgChart1"/>
    <dgm:cxn modelId="{67DF5FFD-8D69-4B05-A019-5CA770BBC05E}" type="presParOf" srcId="{4006A0E5-DAF3-4F79-8DA3-E709AE7EBA4C}" destId="{52A3D4E6-2C94-4711-BD76-8F5D9F5549EF}" srcOrd="1" destOrd="0" presId="urn:microsoft.com/office/officeart/2005/8/layout/orgChart1"/>
    <dgm:cxn modelId="{A7D084E1-6444-4F9D-A799-AF1EDBDA6A3E}" type="presParOf" srcId="{052F87A4-FC63-400A-8B34-4F5362A2D7CC}" destId="{6B179345-8531-4A56-AC93-5AA90F0C1BFE}" srcOrd="1" destOrd="0" presId="urn:microsoft.com/office/officeart/2005/8/layout/orgChart1"/>
    <dgm:cxn modelId="{F51C19C2-C172-4FED-B0E5-A729BDD0A0B8}" type="presParOf" srcId="{052F87A4-FC63-400A-8B34-4F5362A2D7CC}" destId="{E63E76A7-F0F5-4664-A0B5-A12F75792497}" srcOrd="2" destOrd="0" presId="urn:microsoft.com/office/officeart/2005/8/layout/orgChart1"/>
    <dgm:cxn modelId="{13FA9BF9-2F3C-4EBD-A84A-36FB35ECBCDC}" type="presParOf" srcId="{8E9B418F-2D6E-4B15-949D-553230989A08}" destId="{8F90CCA5-7081-4D2F-A209-5383B1BE2D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621E3-212D-4418-BD21-3CABD7AE970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79F9F-410E-4015-94A4-5106D3D48C53}">
      <dgm:prSet phldrT="[Текст]"/>
      <dgm:spPr/>
      <dgm:t>
        <a:bodyPr/>
        <a:lstStyle/>
        <a:p>
          <a:r>
            <a:rPr lang="ru-RU" dirty="0"/>
            <a:t>Практический тур</a:t>
          </a:r>
        </a:p>
      </dgm:t>
    </dgm:pt>
    <dgm:pt modelId="{5F81D729-E585-4992-A8DB-72B1F0339075}" type="parTrans" cxnId="{0AA388DE-FF38-4AA2-BA64-EA239E5D2EF4}">
      <dgm:prSet/>
      <dgm:spPr/>
      <dgm:t>
        <a:bodyPr/>
        <a:lstStyle/>
        <a:p>
          <a:endParaRPr lang="ru-RU"/>
        </a:p>
      </dgm:t>
    </dgm:pt>
    <dgm:pt modelId="{25DA1F8D-20FA-45F0-8BB8-2B060C597C54}" type="sibTrans" cxnId="{0AA388DE-FF38-4AA2-BA64-EA239E5D2EF4}">
      <dgm:prSet/>
      <dgm:spPr/>
      <dgm:t>
        <a:bodyPr/>
        <a:lstStyle/>
        <a:p>
          <a:endParaRPr lang="ru-RU"/>
        </a:p>
      </dgm:t>
    </dgm:pt>
    <dgm:pt modelId="{376BF8B9-214E-4DCB-9194-53A45E40D8A6}" type="asst">
      <dgm:prSet phldrT="[Текст]"/>
      <dgm:spPr/>
      <dgm:t>
        <a:bodyPr/>
        <a:lstStyle/>
        <a:p>
          <a:r>
            <a:rPr lang="ru-RU" dirty="0"/>
            <a:t>Одинаковые задания для всех классов</a:t>
          </a:r>
        </a:p>
      </dgm:t>
    </dgm:pt>
    <dgm:pt modelId="{EB940ED2-8F0D-4515-B9C8-2BAEEF1C8F9C}" type="parTrans" cxnId="{406625B5-8DD8-4BDD-8351-70E55B1E6E86}">
      <dgm:prSet/>
      <dgm:spPr/>
      <dgm:t>
        <a:bodyPr/>
        <a:lstStyle/>
        <a:p>
          <a:endParaRPr lang="ru-RU"/>
        </a:p>
      </dgm:t>
    </dgm:pt>
    <dgm:pt modelId="{6300D947-C785-4E34-B356-7CCC2449315B}" type="sibTrans" cxnId="{406625B5-8DD8-4BDD-8351-70E55B1E6E86}">
      <dgm:prSet/>
      <dgm:spPr/>
      <dgm:t>
        <a:bodyPr/>
        <a:lstStyle/>
        <a:p>
          <a:endParaRPr lang="ru-RU"/>
        </a:p>
      </dgm:t>
    </dgm:pt>
    <dgm:pt modelId="{79FD3CAF-D505-465F-973A-E5550EC9098F}">
      <dgm:prSet phldrT="[Текст]"/>
      <dgm:spPr/>
      <dgm:t>
        <a:bodyPr/>
        <a:lstStyle/>
        <a:p>
          <a:r>
            <a:rPr lang="ru-RU" dirty="0"/>
            <a:t>9 класс</a:t>
          </a:r>
        </a:p>
      </dgm:t>
    </dgm:pt>
    <dgm:pt modelId="{4C891F86-B559-4D99-901E-A6EE41D293F6}" type="parTrans" cxnId="{34AA48A5-7763-4F07-A212-755ABC865F23}">
      <dgm:prSet/>
      <dgm:spPr/>
      <dgm:t>
        <a:bodyPr/>
        <a:lstStyle/>
        <a:p>
          <a:endParaRPr lang="ru-RU"/>
        </a:p>
      </dgm:t>
    </dgm:pt>
    <dgm:pt modelId="{632AEC76-40A2-43D4-8E7E-D0FEB5A53817}" type="sibTrans" cxnId="{34AA48A5-7763-4F07-A212-755ABC865F23}">
      <dgm:prSet/>
      <dgm:spPr/>
      <dgm:t>
        <a:bodyPr/>
        <a:lstStyle/>
        <a:p>
          <a:endParaRPr lang="ru-RU"/>
        </a:p>
      </dgm:t>
    </dgm:pt>
    <dgm:pt modelId="{CE60C370-A89C-44A9-A27C-8EE2A68017A4}" type="asst">
      <dgm:prSet/>
      <dgm:spPr/>
      <dgm:t>
        <a:bodyPr/>
        <a:lstStyle/>
        <a:p>
          <a:r>
            <a:rPr lang="ru-RU" dirty="0"/>
            <a:t>10 класс</a:t>
          </a:r>
        </a:p>
      </dgm:t>
    </dgm:pt>
    <dgm:pt modelId="{3958A192-AEC9-489D-8106-C9EA42C0B11E}" type="parTrans" cxnId="{2CB085DB-0BB2-4EDF-B5C6-62ED5902FFE9}">
      <dgm:prSet/>
      <dgm:spPr/>
      <dgm:t>
        <a:bodyPr/>
        <a:lstStyle/>
        <a:p>
          <a:endParaRPr lang="ru-RU"/>
        </a:p>
      </dgm:t>
    </dgm:pt>
    <dgm:pt modelId="{8779C63B-9CD7-4E6A-A934-15A066BE4C79}" type="sibTrans" cxnId="{2CB085DB-0BB2-4EDF-B5C6-62ED5902FFE9}">
      <dgm:prSet/>
      <dgm:spPr/>
      <dgm:t>
        <a:bodyPr/>
        <a:lstStyle/>
        <a:p>
          <a:endParaRPr lang="ru-RU"/>
        </a:p>
      </dgm:t>
    </dgm:pt>
    <dgm:pt modelId="{28CFEDF9-269A-4FF5-94FD-67233A8C8DF5}" type="asst">
      <dgm:prSet/>
      <dgm:spPr/>
      <dgm:t>
        <a:bodyPr/>
        <a:lstStyle/>
        <a:p>
          <a:r>
            <a:rPr lang="ru-RU" dirty="0"/>
            <a:t>11 класс</a:t>
          </a:r>
        </a:p>
      </dgm:t>
    </dgm:pt>
    <dgm:pt modelId="{0F7F2AB5-B8DC-42B3-BCE7-ACD733CF6094}" type="parTrans" cxnId="{71152B07-EA7B-4D58-93C2-8099A31F86B5}">
      <dgm:prSet/>
      <dgm:spPr/>
      <dgm:t>
        <a:bodyPr/>
        <a:lstStyle/>
        <a:p>
          <a:endParaRPr lang="ru-RU"/>
        </a:p>
      </dgm:t>
    </dgm:pt>
    <dgm:pt modelId="{E0AF830D-9591-4F82-BFEA-8CE10B861A59}" type="sibTrans" cxnId="{71152B07-EA7B-4D58-93C2-8099A31F86B5}">
      <dgm:prSet/>
      <dgm:spPr/>
      <dgm:t>
        <a:bodyPr/>
        <a:lstStyle/>
        <a:p>
          <a:endParaRPr lang="ru-RU"/>
        </a:p>
      </dgm:t>
    </dgm:pt>
    <dgm:pt modelId="{88BB9ABD-FECF-4BB0-9F58-5913F55E0E92}" type="pres">
      <dgm:prSet presAssocID="{F34621E3-212D-4418-BD21-3CABD7AE97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06D99A-2E94-4E85-8DA9-2CB543C2DB25}" type="pres">
      <dgm:prSet presAssocID="{E6279F9F-410E-4015-94A4-5106D3D48C53}" presName="root1" presStyleCnt="0"/>
      <dgm:spPr/>
    </dgm:pt>
    <dgm:pt modelId="{5E351FFE-F844-45E5-9761-05E86827583B}" type="pres">
      <dgm:prSet presAssocID="{E6279F9F-410E-4015-94A4-5106D3D48C53}" presName="LevelOneTextNode" presStyleLbl="node0" presStyleIdx="0" presStyleCnt="1" custLinFactX="-100000" custLinFactNeighborX="-121036">
        <dgm:presLayoutVars>
          <dgm:chPref val="3"/>
        </dgm:presLayoutVars>
      </dgm:prSet>
      <dgm:spPr/>
    </dgm:pt>
    <dgm:pt modelId="{2A112894-CC66-43D3-B7FF-A5D10228C65A}" type="pres">
      <dgm:prSet presAssocID="{E6279F9F-410E-4015-94A4-5106D3D48C53}" presName="level2hierChild" presStyleCnt="0"/>
      <dgm:spPr/>
    </dgm:pt>
    <dgm:pt modelId="{BEE984F8-A61D-49D4-B7DD-737B538C6DB7}" type="pres">
      <dgm:prSet presAssocID="{4C891F86-B559-4D99-901E-A6EE41D293F6}" presName="conn2-1" presStyleLbl="parChTrans1D2" presStyleIdx="0" presStyleCnt="4"/>
      <dgm:spPr/>
    </dgm:pt>
    <dgm:pt modelId="{AB11F53B-6F59-4B1F-A227-9853D881BC78}" type="pres">
      <dgm:prSet presAssocID="{4C891F86-B559-4D99-901E-A6EE41D293F6}" presName="connTx" presStyleLbl="parChTrans1D2" presStyleIdx="0" presStyleCnt="4"/>
      <dgm:spPr/>
    </dgm:pt>
    <dgm:pt modelId="{28326D1A-53BB-44DA-9C94-A493F0F92000}" type="pres">
      <dgm:prSet presAssocID="{79FD3CAF-D505-465F-973A-E5550EC9098F}" presName="root2" presStyleCnt="0"/>
      <dgm:spPr/>
    </dgm:pt>
    <dgm:pt modelId="{14B29150-623C-4DD8-9B13-2B2C19BDC33B}" type="pres">
      <dgm:prSet presAssocID="{79FD3CAF-D505-465F-973A-E5550EC9098F}" presName="LevelTwoTextNode" presStyleLbl="node2" presStyleIdx="0" presStyleCnt="1" custScaleY="62978" custLinFactNeighborX="-75244" custLinFactNeighborY="-54851">
        <dgm:presLayoutVars>
          <dgm:chPref val="3"/>
        </dgm:presLayoutVars>
      </dgm:prSet>
      <dgm:spPr/>
    </dgm:pt>
    <dgm:pt modelId="{39AF8030-AD30-4BB5-B855-0C4C4DDC90D8}" type="pres">
      <dgm:prSet presAssocID="{79FD3CAF-D505-465F-973A-E5550EC9098F}" presName="level3hierChild" presStyleCnt="0"/>
      <dgm:spPr/>
    </dgm:pt>
    <dgm:pt modelId="{CCBE9A0E-5498-4206-9C90-7E5AD29EEB9D}" type="pres">
      <dgm:prSet presAssocID="{EB940ED2-8F0D-4515-B9C8-2BAEEF1C8F9C}" presName="conn2-1" presStyleLbl="parChTrans1D2" presStyleIdx="1" presStyleCnt="4"/>
      <dgm:spPr/>
    </dgm:pt>
    <dgm:pt modelId="{B1D6C26C-DD7F-4E4B-B843-56D9E7E65745}" type="pres">
      <dgm:prSet presAssocID="{EB940ED2-8F0D-4515-B9C8-2BAEEF1C8F9C}" presName="connTx" presStyleLbl="parChTrans1D2" presStyleIdx="1" presStyleCnt="4"/>
      <dgm:spPr/>
    </dgm:pt>
    <dgm:pt modelId="{7D558371-4319-428B-9CD1-EBD041807A60}" type="pres">
      <dgm:prSet presAssocID="{376BF8B9-214E-4DCB-9194-53A45E40D8A6}" presName="root2" presStyleCnt="0"/>
      <dgm:spPr/>
    </dgm:pt>
    <dgm:pt modelId="{929C3153-23E6-4DDE-91BC-9DD44B8F7265}" type="pres">
      <dgm:prSet presAssocID="{376BF8B9-214E-4DCB-9194-53A45E40D8A6}" presName="LevelTwoTextNode" presStyleLbl="asst1" presStyleIdx="0" presStyleCnt="3" custScaleX="61402" custLinFactY="93037" custLinFactNeighborX="-75147" custLinFactNeighborY="100000">
        <dgm:presLayoutVars>
          <dgm:chPref val="3"/>
        </dgm:presLayoutVars>
      </dgm:prSet>
      <dgm:spPr/>
    </dgm:pt>
    <dgm:pt modelId="{8A5722EC-4F10-4A94-9CC2-C8BAE4B675D9}" type="pres">
      <dgm:prSet presAssocID="{376BF8B9-214E-4DCB-9194-53A45E40D8A6}" presName="level3hierChild" presStyleCnt="0"/>
      <dgm:spPr/>
    </dgm:pt>
    <dgm:pt modelId="{B0D26663-3FED-48F8-92F8-03A19A31DDD1}" type="pres">
      <dgm:prSet presAssocID="{3958A192-AEC9-489D-8106-C9EA42C0B11E}" presName="conn2-1" presStyleLbl="parChTrans1D2" presStyleIdx="2" presStyleCnt="4"/>
      <dgm:spPr/>
    </dgm:pt>
    <dgm:pt modelId="{7DE5BAAC-36C3-4D42-819D-489757313408}" type="pres">
      <dgm:prSet presAssocID="{3958A192-AEC9-489D-8106-C9EA42C0B11E}" presName="connTx" presStyleLbl="parChTrans1D2" presStyleIdx="2" presStyleCnt="4"/>
      <dgm:spPr/>
    </dgm:pt>
    <dgm:pt modelId="{A7ACF5A4-1331-472A-A1D2-71C8FA8930DD}" type="pres">
      <dgm:prSet presAssocID="{CE60C370-A89C-44A9-A27C-8EE2A68017A4}" presName="root2" presStyleCnt="0"/>
      <dgm:spPr/>
    </dgm:pt>
    <dgm:pt modelId="{BF48CA84-3FA8-4A0E-AD8A-E63B9AFF6C70}" type="pres">
      <dgm:prSet presAssocID="{CE60C370-A89C-44A9-A27C-8EE2A68017A4}" presName="LevelTwoTextNode" presStyleLbl="asst1" presStyleIdx="1" presStyleCnt="3" custScaleY="60703" custLinFactY="-86681" custLinFactNeighborX="-75244" custLinFactNeighborY="-100000">
        <dgm:presLayoutVars>
          <dgm:chPref val="3"/>
        </dgm:presLayoutVars>
      </dgm:prSet>
      <dgm:spPr/>
    </dgm:pt>
    <dgm:pt modelId="{C228D3E9-BFDF-4084-86F0-EA3698C66D2F}" type="pres">
      <dgm:prSet presAssocID="{CE60C370-A89C-44A9-A27C-8EE2A68017A4}" presName="level3hierChild" presStyleCnt="0"/>
      <dgm:spPr/>
    </dgm:pt>
    <dgm:pt modelId="{BB6E8D92-6FC6-43B0-9718-B2BBD459DCF8}" type="pres">
      <dgm:prSet presAssocID="{0F7F2AB5-B8DC-42B3-BCE7-ACD733CF6094}" presName="conn2-1" presStyleLbl="parChTrans1D2" presStyleIdx="3" presStyleCnt="4"/>
      <dgm:spPr/>
    </dgm:pt>
    <dgm:pt modelId="{7E444BB7-D0A7-46CE-A3B7-92B57B30D20A}" type="pres">
      <dgm:prSet presAssocID="{0F7F2AB5-B8DC-42B3-BCE7-ACD733CF6094}" presName="connTx" presStyleLbl="parChTrans1D2" presStyleIdx="3" presStyleCnt="4"/>
      <dgm:spPr/>
    </dgm:pt>
    <dgm:pt modelId="{DF0300E1-5BA2-4500-AEF2-31E4A52F8AB3}" type="pres">
      <dgm:prSet presAssocID="{28CFEDF9-269A-4FF5-94FD-67233A8C8DF5}" presName="root2" presStyleCnt="0"/>
      <dgm:spPr/>
    </dgm:pt>
    <dgm:pt modelId="{3E7A164F-F9D8-419F-85DB-12F9E625A1D7}" type="pres">
      <dgm:prSet presAssocID="{28CFEDF9-269A-4FF5-94FD-67233A8C8DF5}" presName="LevelTwoTextNode" presStyleLbl="asst1" presStyleIdx="2" presStyleCnt="3" custScaleY="60703" custLinFactY="-86681" custLinFactNeighborX="-75244" custLinFactNeighborY="-100000">
        <dgm:presLayoutVars>
          <dgm:chPref val="3"/>
        </dgm:presLayoutVars>
      </dgm:prSet>
      <dgm:spPr/>
    </dgm:pt>
    <dgm:pt modelId="{3B7BF6D5-9F24-4C43-97A6-A2D98735B737}" type="pres">
      <dgm:prSet presAssocID="{28CFEDF9-269A-4FF5-94FD-67233A8C8DF5}" presName="level3hierChild" presStyleCnt="0"/>
      <dgm:spPr/>
    </dgm:pt>
  </dgm:ptLst>
  <dgm:cxnLst>
    <dgm:cxn modelId="{71152B07-EA7B-4D58-93C2-8099A31F86B5}" srcId="{E6279F9F-410E-4015-94A4-5106D3D48C53}" destId="{28CFEDF9-269A-4FF5-94FD-67233A8C8DF5}" srcOrd="3" destOrd="0" parTransId="{0F7F2AB5-B8DC-42B3-BCE7-ACD733CF6094}" sibTransId="{E0AF830D-9591-4F82-BFEA-8CE10B861A59}"/>
    <dgm:cxn modelId="{FCC2BA15-368C-4C45-AA30-1CEB26CE77F0}" type="presOf" srcId="{CE60C370-A89C-44A9-A27C-8EE2A68017A4}" destId="{BF48CA84-3FA8-4A0E-AD8A-E63B9AFF6C70}" srcOrd="0" destOrd="0" presId="urn:microsoft.com/office/officeart/2008/layout/HorizontalMultiLevelHierarchy"/>
    <dgm:cxn modelId="{E18C5237-5D21-4253-8EB3-6BB60B80B811}" type="presOf" srcId="{F34621E3-212D-4418-BD21-3CABD7AE970E}" destId="{88BB9ABD-FECF-4BB0-9F58-5913F55E0E92}" srcOrd="0" destOrd="0" presId="urn:microsoft.com/office/officeart/2008/layout/HorizontalMultiLevelHierarchy"/>
    <dgm:cxn modelId="{E1DCFE37-F5A1-449F-A7AA-ED89ABD362C6}" type="presOf" srcId="{3958A192-AEC9-489D-8106-C9EA42C0B11E}" destId="{B0D26663-3FED-48F8-92F8-03A19A31DDD1}" srcOrd="0" destOrd="0" presId="urn:microsoft.com/office/officeart/2008/layout/HorizontalMultiLevelHierarchy"/>
    <dgm:cxn modelId="{5D9C2338-E0EA-43AB-813A-1615DDB537B4}" type="presOf" srcId="{376BF8B9-214E-4DCB-9194-53A45E40D8A6}" destId="{929C3153-23E6-4DDE-91BC-9DD44B8F7265}" srcOrd="0" destOrd="0" presId="urn:microsoft.com/office/officeart/2008/layout/HorizontalMultiLevelHierarchy"/>
    <dgm:cxn modelId="{CB852C3C-F2B9-4F7B-A64C-D206A083348D}" type="presOf" srcId="{79FD3CAF-D505-465F-973A-E5550EC9098F}" destId="{14B29150-623C-4DD8-9B13-2B2C19BDC33B}" srcOrd="0" destOrd="0" presId="urn:microsoft.com/office/officeart/2008/layout/HorizontalMultiLevelHierarchy"/>
    <dgm:cxn modelId="{F13AB943-81AB-4E13-9397-1C13BD90D68B}" type="presOf" srcId="{E6279F9F-410E-4015-94A4-5106D3D48C53}" destId="{5E351FFE-F844-45E5-9761-05E86827583B}" srcOrd="0" destOrd="0" presId="urn:microsoft.com/office/officeart/2008/layout/HorizontalMultiLevelHierarchy"/>
    <dgm:cxn modelId="{FC727267-2226-4043-8632-8188876CA4DC}" type="presOf" srcId="{28CFEDF9-269A-4FF5-94FD-67233A8C8DF5}" destId="{3E7A164F-F9D8-419F-85DB-12F9E625A1D7}" srcOrd="0" destOrd="0" presId="urn:microsoft.com/office/officeart/2008/layout/HorizontalMultiLevelHierarchy"/>
    <dgm:cxn modelId="{61F24C6E-1B8E-45EF-B268-0F3D8D0E8E00}" type="presOf" srcId="{EB940ED2-8F0D-4515-B9C8-2BAEEF1C8F9C}" destId="{CCBE9A0E-5498-4206-9C90-7E5AD29EEB9D}" srcOrd="0" destOrd="0" presId="urn:microsoft.com/office/officeart/2008/layout/HorizontalMultiLevelHierarchy"/>
    <dgm:cxn modelId="{34AA48A5-7763-4F07-A212-755ABC865F23}" srcId="{E6279F9F-410E-4015-94A4-5106D3D48C53}" destId="{79FD3CAF-D505-465F-973A-E5550EC9098F}" srcOrd="0" destOrd="0" parTransId="{4C891F86-B559-4D99-901E-A6EE41D293F6}" sibTransId="{632AEC76-40A2-43D4-8E7E-D0FEB5A53817}"/>
    <dgm:cxn modelId="{406625B5-8DD8-4BDD-8351-70E55B1E6E86}" srcId="{E6279F9F-410E-4015-94A4-5106D3D48C53}" destId="{376BF8B9-214E-4DCB-9194-53A45E40D8A6}" srcOrd="1" destOrd="0" parTransId="{EB940ED2-8F0D-4515-B9C8-2BAEEF1C8F9C}" sibTransId="{6300D947-C785-4E34-B356-7CCC2449315B}"/>
    <dgm:cxn modelId="{AB19CDC7-D796-40C2-A214-2A3B8C980E08}" type="presOf" srcId="{3958A192-AEC9-489D-8106-C9EA42C0B11E}" destId="{7DE5BAAC-36C3-4D42-819D-489757313408}" srcOrd="1" destOrd="0" presId="urn:microsoft.com/office/officeart/2008/layout/HorizontalMultiLevelHierarchy"/>
    <dgm:cxn modelId="{2CB085DB-0BB2-4EDF-B5C6-62ED5902FFE9}" srcId="{E6279F9F-410E-4015-94A4-5106D3D48C53}" destId="{CE60C370-A89C-44A9-A27C-8EE2A68017A4}" srcOrd="2" destOrd="0" parTransId="{3958A192-AEC9-489D-8106-C9EA42C0B11E}" sibTransId="{8779C63B-9CD7-4E6A-A934-15A066BE4C79}"/>
    <dgm:cxn modelId="{0AA388DE-FF38-4AA2-BA64-EA239E5D2EF4}" srcId="{F34621E3-212D-4418-BD21-3CABD7AE970E}" destId="{E6279F9F-410E-4015-94A4-5106D3D48C53}" srcOrd="0" destOrd="0" parTransId="{5F81D729-E585-4992-A8DB-72B1F0339075}" sibTransId="{25DA1F8D-20FA-45F0-8BB8-2B060C597C54}"/>
    <dgm:cxn modelId="{9AEEF8E0-BA88-4083-BD6E-999F5BCDAF44}" type="presOf" srcId="{0F7F2AB5-B8DC-42B3-BCE7-ACD733CF6094}" destId="{7E444BB7-D0A7-46CE-A3B7-92B57B30D20A}" srcOrd="1" destOrd="0" presId="urn:microsoft.com/office/officeart/2008/layout/HorizontalMultiLevelHierarchy"/>
    <dgm:cxn modelId="{202D09E8-BBE3-44AF-84D3-0B2E5B1D277B}" type="presOf" srcId="{EB940ED2-8F0D-4515-B9C8-2BAEEF1C8F9C}" destId="{B1D6C26C-DD7F-4E4B-B843-56D9E7E65745}" srcOrd="1" destOrd="0" presId="urn:microsoft.com/office/officeart/2008/layout/HorizontalMultiLevelHierarchy"/>
    <dgm:cxn modelId="{51224FEF-F1CE-422D-AFC2-1B5CED484E80}" type="presOf" srcId="{4C891F86-B559-4D99-901E-A6EE41D293F6}" destId="{BEE984F8-A61D-49D4-B7DD-737B538C6DB7}" srcOrd="0" destOrd="0" presId="urn:microsoft.com/office/officeart/2008/layout/HorizontalMultiLevelHierarchy"/>
    <dgm:cxn modelId="{CD136FF5-591D-4F2C-A032-BEF4B9BC932A}" type="presOf" srcId="{0F7F2AB5-B8DC-42B3-BCE7-ACD733CF6094}" destId="{BB6E8D92-6FC6-43B0-9718-B2BBD459DCF8}" srcOrd="0" destOrd="0" presId="urn:microsoft.com/office/officeart/2008/layout/HorizontalMultiLevelHierarchy"/>
    <dgm:cxn modelId="{B22D43F9-4427-403C-A693-AD7A1788D0CB}" type="presOf" srcId="{4C891F86-B559-4D99-901E-A6EE41D293F6}" destId="{AB11F53B-6F59-4B1F-A227-9853D881BC78}" srcOrd="1" destOrd="0" presId="urn:microsoft.com/office/officeart/2008/layout/HorizontalMultiLevelHierarchy"/>
    <dgm:cxn modelId="{55EC9D4D-7B7F-4A4F-BAFA-645C08F502F2}" type="presParOf" srcId="{88BB9ABD-FECF-4BB0-9F58-5913F55E0E92}" destId="{DE06D99A-2E94-4E85-8DA9-2CB543C2DB25}" srcOrd="0" destOrd="0" presId="urn:microsoft.com/office/officeart/2008/layout/HorizontalMultiLevelHierarchy"/>
    <dgm:cxn modelId="{52C42D42-1ECA-4D3C-9B21-0DC7E842A1DD}" type="presParOf" srcId="{DE06D99A-2E94-4E85-8DA9-2CB543C2DB25}" destId="{5E351FFE-F844-45E5-9761-05E86827583B}" srcOrd="0" destOrd="0" presId="urn:microsoft.com/office/officeart/2008/layout/HorizontalMultiLevelHierarchy"/>
    <dgm:cxn modelId="{08FD8CA9-F8CF-412D-A90A-C0F656E8D4B6}" type="presParOf" srcId="{DE06D99A-2E94-4E85-8DA9-2CB543C2DB25}" destId="{2A112894-CC66-43D3-B7FF-A5D10228C65A}" srcOrd="1" destOrd="0" presId="urn:microsoft.com/office/officeart/2008/layout/HorizontalMultiLevelHierarchy"/>
    <dgm:cxn modelId="{7EA5405B-ACC4-4D26-A355-23510473A331}" type="presParOf" srcId="{2A112894-CC66-43D3-B7FF-A5D10228C65A}" destId="{BEE984F8-A61D-49D4-B7DD-737B538C6DB7}" srcOrd="0" destOrd="0" presId="urn:microsoft.com/office/officeart/2008/layout/HorizontalMultiLevelHierarchy"/>
    <dgm:cxn modelId="{A3D4B8D8-4CD2-4AFD-BA1E-EAA40A51BA78}" type="presParOf" srcId="{BEE984F8-A61D-49D4-B7DD-737B538C6DB7}" destId="{AB11F53B-6F59-4B1F-A227-9853D881BC78}" srcOrd="0" destOrd="0" presId="urn:microsoft.com/office/officeart/2008/layout/HorizontalMultiLevelHierarchy"/>
    <dgm:cxn modelId="{D10CB3FC-3549-4D65-B7AF-4E43F187CDD2}" type="presParOf" srcId="{2A112894-CC66-43D3-B7FF-A5D10228C65A}" destId="{28326D1A-53BB-44DA-9C94-A493F0F92000}" srcOrd="1" destOrd="0" presId="urn:microsoft.com/office/officeart/2008/layout/HorizontalMultiLevelHierarchy"/>
    <dgm:cxn modelId="{8C741CCB-9AD7-43AD-AC0D-22F1B7E60ECA}" type="presParOf" srcId="{28326D1A-53BB-44DA-9C94-A493F0F92000}" destId="{14B29150-623C-4DD8-9B13-2B2C19BDC33B}" srcOrd="0" destOrd="0" presId="urn:microsoft.com/office/officeart/2008/layout/HorizontalMultiLevelHierarchy"/>
    <dgm:cxn modelId="{DB92FDE6-6D97-460D-9585-C2E97645FB9C}" type="presParOf" srcId="{28326D1A-53BB-44DA-9C94-A493F0F92000}" destId="{39AF8030-AD30-4BB5-B855-0C4C4DDC90D8}" srcOrd="1" destOrd="0" presId="urn:microsoft.com/office/officeart/2008/layout/HorizontalMultiLevelHierarchy"/>
    <dgm:cxn modelId="{E83A1264-5476-4B89-9AD1-3D6F28DC3A75}" type="presParOf" srcId="{2A112894-CC66-43D3-B7FF-A5D10228C65A}" destId="{CCBE9A0E-5498-4206-9C90-7E5AD29EEB9D}" srcOrd="2" destOrd="0" presId="urn:microsoft.com/office/officeart/2008/layout/HorizontalMultiLevelHierarchy"/>
    <dgm:cxn modelId="{5B1FA07E-D2EE-4DFF-A673-A3693DA65582}" type="presParOf" srcId="{CCBE9A0E-5498-4206-9C90-7E5AD29EEB9D}" destId="{B1D6C26C-DD7F-4E4B-B843-56D9E7E65745}" srcOrd="0" destOrd="0" presId="urn:microsoft.com/office/officeart/2008/layout/HorizontalMultiLevelHierarchy"/>
    <dgm:cxn modelId="{4429E628-6329-4A6C-815D-218ACE13A234}" type="presParOf" srcId="{2A112894-CC66-43D3-B7FF-A5D10228C65A}" destId="{7D558371-4319-428B-9CD1-EBD041807A60}" srcOrd="3" destOrd="0" presId="urn:microsoft.com/office/officeart/2008/layout/HorizontalMultiLevelHierarchy"/>
    <dgm:cxn modelId="{5AD3D751-B689-4AA4-B628-6D92EB15948E}" type="presParOf" srcId="{7D558371-4319-428B-9CD1-EBD041807A60}" destId="{929C3153-23E6-4DDE-91BC-9DD44B8F7265}" srcOrd="0" destOrd="0" presId="urn:microsoft.com/office/officeart/2008/layout/HorizontalMultiLevelHierarchy"/>
    <dgm:cxn modelId="{2CB3ABC7-5AFD-44A8-BC0E-009DDFD4E9DA}" type="presParOf" srcId="{7D558371-4319-428B-9CD1-EBD041807A60}" destId="{8A5722EC-4F10-4A94-9CC2-C8BAE4B675D9}" srcOrd="1" destOrd="0" presId="urn:microsoft.com/office/officeart/2008/layout/HorizontalMultiLevelHierarchy"/>
    <dgm:cxn modelId="{11CD09AB-A3C3-4E8C-BE52-9AB9C2483D54}" type="presParOf" srcId="{2A112894-CC66-43D3-B7FF-A5D10228C65A}" destId="{B0D26663-3FED-48F8-92F8-03A19A31DDD1}" srcOrd="4" destOrd="0" presId="urn:microsoft.com/office/officeart/2008/layout/HorizontalMultiLevelHierarchy"/>
    <dgm:cxn modelId="{61740302-5119-403C-89C8-07C7CB37E4CF}" type="presParOf" srcId="{B0D26663-3FED-48F8-92F8-03A19A31DDD1}" destId="{7DE5BAAC-36C3-4D42-819D-489757313408}" srcOrd="0" destOrd="0" presId="urn:microsoft.com/office/officeart/2008/layout/HorizontalMultiLevelHierarchy"/>
    <dgm:cxn modelId="{BBE28AF2-D6C4-4F6F-9E62-9CBC306571E8}" type="presParOf" srcId="{2A112894-CC66-43D3-B7FF-A5D10228C65A}" destId="{A7ACF5A4-1331-472A-A1D2-71C8FA8930DD}" srcOrd="5" destOrd="0" presId="urn:microsoft.com/office/officeart/2008/layout/HorizontalMultiLevelHierarchy"/>
    <dgm:cxn modelId="{23254905-A084-44C5-A946-C32EEB939140}" type="presParOf" srcId="{A7ACF5A4-1331-472A-A1D2-71C8FA8930DD}" destId="{BF48CA84-3FA8-4A0E-AD8A-E63B9AFF6C70}" srcOrd="0" destOrd="0" presId="urn:microsoft.com/office/officeart/2008/layout/HorizontalMultiLevelHierarchy"/>
    <dgm:cxn modelId="{A08269E7-9694-4293-9625-1A1D2D41F626}" type="presParOf" srcId="{A7ACF5A4-1331-472A-A1D2-71C8FA8930DD}" destId="{C228D3E9-BFDF-4084-86F0-EA3698C66D2F}" srcOrd="1" destOrd="0" presId="urn:microsoft.com/office/officeart/2008/layout/HorizontalMultiLevelHierarchy"/>
    <dgm:cxn modelId="{C4758D9B-AF27-4870-BAA7-703CFD90F9DB}" type="presParOf" srcId="{2A112894-CC66-43D3-B7FF-A5D10228C65A}" destId="{BB6E8D92-6FC6-43B0-9718-B2BBD459DCF8}" srcOrd="6" destOrd="0" presId="urn:microsoft.com/office/officeart/2008/layout/HorizontalMultiLevelHierarchy"/>
    <dgm:cxn modelId="{EBB769BF-DD56-46F8-9DC8-7DAFA9B6F8FE}" type="presParOf" srcId="{BB6E8D92-6FC6-43B0-9718-B2BBD459DCF8}" destId="{7E444BB7-D0A7-46CE-A3B7-92B57B30D20A}" srcOrd="0" destOrd="0" presId="urn:microsoft.com/office/officeart/2008/layout/HorizontalMultiLevelHierarchy"/>
    <dgm:cxn modelId="{18B30D57-BACF-4336-8577-C23B5F1EE45B}" type="presParOf" srcId="{2A112894-CC66-43D3-B7FF-A5D10228C65A}" destId="{DF0300E1-5BA2-4500-AEF2-31E4A52F8AB3}" srcOrd="7" destOrd="0" presId="urn:microsoft.com/office/officeart/2008/layout/HorizontalMultiLevelHierarchy"/>
    <dgm:cxn modelId="{FEB35831-2698-4992-A5F6-FA86B1F2AA67}" type="presParOf" srcId="{DF0300E1-5BA2-4500-AEF2-31E4A52F8AB3}" destId="{3E7A164F-F9D8-419F-85DB-12F9E625A1D7}" srcOrd="0" destOrd="0" presId="urn:microsoft.com/office/officeart/2008/layout/HorizontalMultiLevelHierarchy"/>
    <dgm:cxn modelId="{41E9010F-A8D9-4337-B40F-B632AC1D2F97}" type="presParOf" srcId="{DF0300E1-5BA2-4500-AEF2-31E4A52F8AB3}" destId="{3B7BF6D5-9F24-4C43-97A6-A2D98735B7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D0363-2C3B-4BCF-9B79-09476556F7C1}">
      <dsp:nvSpPr>
        <dsp:cNvPr id="0" name=""/>
        <dsp:cNvSpPr/>
      </dsp:nvSpPr>
      <dsp:spPr>
        <a:xfrm>
          <a:off x="5639910" y="2465083"/>
          <a:ext cx="2978129" cy="1033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5"/>
              </a:lnTo>
              <a:lnTo>
                <a:pt x="2978129" y="516865"/>
              </a:lnTo>
              <a:lnTo>
                <a:pt x="2978129" y="103373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9E35-ADE3-4962-BFC1-268EE27ABB1B}">
      <dsp:nvSpPr>
        <dsp:cNvPr id="0" name=""/>
        <dsp:cNvSpPr/>
      </dsp:nvSpPr>
      <dsp:spPr>
        <a:xfrm>
          <a:off x="2661780" y="2465083"/>
          <a:ext cx="2978129" cy="1033731"/>
        </a:xfrm>
        <a:custGeom>
          <a:avLst/>
          <a:gdLst/>
          <a:ahLst/>
          <a:cxnLst/>
          <a:rect l="0" t="0" r="0" b="0"/>
          <a:pathLst>
            <a:path>
              <a:moveTo>
                <a:pt x="2978129" y="0"/>
              </a:moveTo>
              <a:lnTo>
                <a:pt x="2978129" y="516865"/>
              </a:lnTo>
              <a:lnTo>
                <a:pt x="0" y="516865"/>
              </a:lnTo>
              <a:lnTo>
                <a:pt x="0" y="103373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3D157-7599-4217-BFB2-EFFDBCD635E7}">
      <dsp:nvSpPr>
        <dsp:cNvPr id="0" name=""/>
        <dsp:cNvSpPr/>
      </dsp:nvSpPr>
      <dsp:spPr>
        <a:xfrm>
          <a:off x="3178645" y="3819"/>
          <a:ext cx="4922528" cy="246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этап Всероссийской олимпиады школьников по основам безопасности жизнедеятельности проходил 28 и 29 февраля 2024 года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ЯГПУ им. К.Д. Ушинского</a:t>
          </a:r>
        </a:p>
      </dsp:txBody>
      <dsp:txXfrm>
        <a:off x="3178645" y="3819"/>
        <a:ext cx="4922528" cy="2461264"/>
      </dsp:txXfrm>
    </dsp:sp>
    <dsp:sp modelId="{95E6297A-0884-4E22-8409-2DD72E8776F7}">
      <dsp:nvSpPr>
        <dsp:cNvPr id="0" name=""/>
        <dsp:cNvSpPr/>
      </dsp:nvSpPr>
      <dsp:spPr>
        <a:xfrm>
          <a:off x="200515" y="3498815"/>
          <a:ext cx="4922528" cy="246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Теоретический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(в письменном виде) </a:t>
          </a:r>
        </a:p>
      </dsp:txBody>
      <dsp:txXfrm>
        <a:off x="200515" y="3498815"/>
        <a:ext cx="4922528" cy="2461264"/>
      </dsp:txXfrm>
    </dsp:sp>
    <dsp:sp modelId="{A15F1B01-4A74-4277-B770-F689E3D4D529}">
      <dsp:nvSpPr>
        <dsp:cNvPr id="0" name=""/>
        <dsp:cNvSpPr/>
      </dsp:nvSpPr>
      <dsp:spPr>
        <a:xfrm>
          <a:off x="6156775" y="3498815"/>
          <a:ext cx="4922528" cy="246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 (в кабинетах)</a:t>
          </a:r>
        </a:p>
      </dsp:txBody>
      <dsp:txXfrm>
        <a:off x="6156775" y="3498815"/>
        <a:ext cx="4922528" cy="2461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E8D92-6FC6-43B0-9718-B2BBD459DCF8}">
      <dsp:nvSpPr>
        <dsp:cNvPr id="0" name=""/>
        <dsp:cNvSpPr/>
      </dsp:nvSpPr>
      <dsp:spPr>
        <a:xfrm>
          <a:off x="1303023" y="2942445"/>
          <a:ext cx="519066" cy="486554"/>
        </a:xfrm>
        <a:custGeom>
          <a:avLst/>
          <a:gdLst/>
          <a:ahLst/>
          <a:cxnLst/>
          <a:rect l="0" t="0" r="0" b="0"/>
          <a:pathLst>
            <a:path>
              <a:moveTo>
                <a:pt x="0" y="486554"/>
              </a:moveTo>
              <a:lnTo>
                <a:pt x="259533" y="486554"/>
              </a:lnTo>
              <a:lnTo>
                <a:pt x="259533" y="0"/>
              </a:lnTo>
              <a:lnTo>
                <a:pt x="519066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44770" y="3167936"/>
        <a:ext cx="35572" cy="35572"/>
      </dsp:txXfrm>
    </dsp:sp>
    <dsp:sp modelId="{B0D26663-3FED-48F8-92F8-03A19A31DDD1}">
      <dsp:nvSpPr>
        <dsp:cNvPr id="0" name=""/>
        <dsp:cNvSpPr/>
      </dsp:nvSpPr>
      <dsp:spPr>
        <a:xfrm>
          <a:off x="1303023" y="1825718"/>
          <a:ext cx="519066" cy="1603281"/>
        </a:xfrm>
        <a:custGeom>
          <a:avLst/>
          <a:gdLst/>
          <a:ahLst/>
          <a:cxnLst/>
          <a:rect l="0" t="0" r="0" b="0"/>
          <a:pathLst>
            <a:path>
              <a:moveTo>
                <a:pt x="0" y="1603281"/>
              </a:moveTo>
              <a:lnTo>
                <a:pt x="259533" y="1603281"/>
              </a:lnTo>
              <a:lnTo>
                <a:pt x="259533" y="0"/>
              </a:lnTo>
              <a:lnTo>
                <a:pt x="519066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520426" y="2585228"/>
        <a:ext cx="84260" cy="84260"/>
      </dsp:txXfrm>
    </dsp:sp>
    <dsp:sp modelId="{CCBE9A0E-5498-4206-9C90-7E5AD29EEB9D}">
      <dsp:nvSpPr>
        <dsp:cNvPr id="0" name=""/>
        <dsp:cNvSpPr/>
      </dsp:nvSpPr>
      <dsp:spPr>
        <a:xfrm>
          <a:off x="1303023" y="3429000"/>
          <a:ext cx="523212" cy="197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606" y="0"/>
              </a:lnTo>
              <a:lnTo>
                <a:pt x="261606" y="1971768"/>
              </a:lnTo>
              <a:lnTo>
                <a:pt x="523212" y="197176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13629" y="4363884"/>
        <a:ext cx="102000" cy="102000"/>
      </dsp:txXfrm>
    </dsp:sp>
    <dsp:sp modelId="{BEE984F8-A61D-49D4-B7DD-737B538C6DB7}">
      <dsp:nvSpPr>
        <dsp:cNvPr id="0" name=""/>
        <dsp:cNvSpPr/>
      </dsp:nvSpPr>
      <dsp:spPr>
        <a:xfrm>
          <a:off x="1303023" y="783165"/>
          <a:ext cx="519066" cy="2645834"/>
        </a:xfrm>
        <a:custGeom>
          <a:avLst/>
          <a:gdLst/>
          <a:ahLst/>
          <a:cxnLst/>
          <a:rect l="0" t="0" r="0" b="0"/>
          <a:pathLst>
            <a:path>
              <a:moveTo>
                <a:pt x="0" y="2645834"/>
              </a:moveTo>
              <a:lnTo>
                <a:pt x="259533" y="2645834"/>
              </a:lnTo>
              <a:lnTo>
                <a:pt x="259533" y="0"/>
              </a:lnTo>
              <a:lnTo>
                <a:pt x="519066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495150" y="2038676"/>
        <a:ext cx="134813" cy="134813"/>
      </dsp:txXfrm>
    </dsp:sp>
    <dsp:sp modelId="{5E351FFE-F844-45E5-9761-05E86827583B}">
      <dsp:nvSpPr>
        <dsp:cNvPr id="0" name=""/>
        <dsp:cNvSpPr/>
      </dsp:nvSpPr>
      <dsp:spPr>
        <a:xfrm rot="16200000">
          <a:off x="-2777486" y="2777490"/>
          <a:ext cx="685800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Практический тур</a:t>
          </a:r>
        </a:p>
      </dsp:txBody>
      <dsp:txXfrm>
        <a:off x="-2777486" y="2777490"/>
        <a:ext cx="6858000" cy="1303020"/>
      </dsp:txXfrm>
    </dsp:sp>
    <dsp:sp modelId="{14B29150-623C-4DD8-9B13-2B2C19BDC33B}">
      <dsp:nvSpPr>
        <dsp:cNvPr id="0" name=""/>
        <dsp:cNvSpPr/>
      </dsp:nvSpPr>
      <dsp:spPr>
        <a:xfrm>
          <a:off x="1822090" y="372857"/>
          <a:ext cx="4273905" cy="820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9 класс</a:t>
          </a:r>
        </a:p>
      </dsp:txBody>
      <dsp:txXfrm>
        <a:off x="1822090" y="372857"/>
        <a:ext cx="4273905" cy="820615"/>
      </dsp:txXfrm>
    </dsp:sp>
    <dsp:sp modelId="{929C3153-23E6-4DDE-91BC-9DD44B8F7265}">
      <dsp:nvSpPr>
        <dsp:cNvPr id="0" name=""/>
        <dsp:cNvSpPr/>
      </dsp:nvSpPr>
      <dsp:spPr>
        <a:xfrm>
          <a:off x="1826235" y="4749258"/>
          <a:ext cx="2624263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Одинаковые задания для всех классов</a:t>
          </a:r>
        </a:p>
      </dsp:txBody>
      <dsp:txXfrm>
        <a:off x="1826235" y="4749258"/>
        <a:ext cx="2624263" cy="1303020"/>
      </dsp:txXfrm>
    </dsp:sp>
    <dsp:sp modelId="{BF48CA84-3FA8-4A0E-AD8A-E63B9AFF6C70}">
      <dsp:nvSpPr>
        <dsp:cNvPr id="0" name=""/>
        <dsp:cNvSpPr/>
      </dsp:nvSpPr>
      <dsp:spPr>
        <a:xfrm>
          <a:off x="1822090" y="1430232"/>
          <a:ext cx="4273905" cy="790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10 класс</a:t>
          </a:r>
        </a:p>
      </dsp:txBody>
      <dsp:txXfrm>
        <a:off x="1822090" y="1430232"/>
        <a:ext cx="4273905" cy="790972"/>
      </dsp:txXfrm>
    </dsp:sp>
    <dsp:sp modelId="{3E7A164F-F9D8-419F-85DB-12F9E625A1D7}">
      <dsp:nvSpPr>
        <dsp:cNvPr id="0" name=""/>
        <dsp:cNvSpPr/>
      </dsp:nvSpPr>
      <dsp:spPr>
        <a:xfrm>
          <a:off x="1822090" y="2546959"/>
          <a:ext cx="4273905" cy="790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11 класс</a:t>
          </a:r>
        </a:p>
      </dsp:txBody>
      <dsp:txXfrm>
        <a:off x="1822090" y="2546959"/>
        <a:ext cx="4273905" cy="790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269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2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724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2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0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0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1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5CF7AD-734E-4D0A-B05A-540B8F8571F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D6591F3-BB9F-4F26-8DC9-6DCC9CC2F5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44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80FCF-B592-44DD-B1A8-045130DD5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42" y="2592279"/>
            <a:ext cx="9227158" cy="231349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олимпиады по учебному предмету «Основы безопасности жизнедеятельности»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2023-24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FD56B4-BFDB-4517-B28C-CBC470AD1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7224" y="5392737"/>
            <a:ext cx="1701552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98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EF3D78-297B-49C8-BB13-138E729D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1076416"/>
            <a:ext cx="6095998" cy="2743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02FDC-29BE-4035-B989-723C1CDB8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72" y="4094827"/>
            <a:ext cx="5528816" cy="24879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C06C62-8782-4250-BC82-06B076D5CFA9}"/>
              </a:ext>
            </a:extLst>
          </p:cNvPr>
          <p:cNvSpPr/>
          <p:nvPr/>
        </p:nvSpPr>
        <p:spPr>
          <a:xfrm>
            <a:off x="6689817" y="3173284"/>
            <a:ext cx="5157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Надевание общевойскового защитного костюма (ОЗК) на незараженной местности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5AB884-7F5F-4198-A76E-CC019D3A2A24}"/>
              </a:ext>
            </a:extLst>
          </p:cNvPr>
          <p:cNvSpPr/>
          <p:nvPr/>
        </p:nvSpPr>
        <p:spPr>
          <a:xfrm>
            <a:off x="1285782" y="333910"/>
            <a:ext cx="5157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Снаряжение магазина к автомату Калашникова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патронами, неполная разборка и сборка автомата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6C70B6-4471-41C0-BCA8-EA046CA95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33" y="0"/>
            <a:ext cx="1344967" cy="13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C06C62-8782-4250-BC82-06B076D5CFA9}"/>
              </a:ext>
            </a:extLst>
          </p:cNvPr>
          <p:cNvSpPr/>
          <p:nvPr/>
        </p:nvSpPr>
        <p:spPr>
          <a:xfrm>
            <a:off x="6431873" y="3275263"/>
            <a:ext cx="515792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«Стрельба по мишеням»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5AB884-7F5F-4198-A76E-CC019D3A2A24}"/>
              </a:ext>
            </a:extLst>
          </p:cNvPr>
          <p:cNvSpPr/>
          <p:nvPr/>
        </p:nvSpPr>
        <p:spPr>
          <a:xfrm>
            <a:off x="806170" y="546974"/>
            <a:ext cx="51475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«Разбор завала»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DFB18-D914-4FCC-8B15-ED859DE0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" y="1083075"/>
            <a:ext cx="4470954" cy="25149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EA7157-D52C-45B3-AB76-F51F692E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36" y="3782653"/>
            <a:ext cx="6096000" cy="2743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CDC218-8B28-42B0-A6EE-3CE841AF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92" y="0"/>
            <a:ext cx="1353475" cy="1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3188C-F968-49F5-868C-20CFD572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887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379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0349DD-9347-4B74-AF5B-DBC6F57B09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6434462"/>
              </p:ext>
            </p:extLst>
          </p:nvPr>
        </p:nvGraphicFramePr>
        <p:xfrm>
          <a:off x="838199" y="213064"/>
          <a:ext cx="11279820" cy="596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AA3DD3-47E3-4C40-9757-342AC1BE2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155" y="165716"/>
            <a:ext cx="2115845" cy="21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CDD77-A4FD-450A-AB32-97F2254E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22337"/>
            <a:ext cx="3932238" cy="91218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прошедших регистрацию 86 человек.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34746811-4DF4-43F1-BCAA-44962EC34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47915"/>
              </p:ext>
            </p:extLst>
          </p:nvPr>
        </p:nvGraphicFramePr>
        <p:xfrm>
          <a:off x="6256338" y="685800"/>
          <a:ext cx="521176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E9105931-1FB8-46E2-AC9A-BCD9D28BD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5268"/>
            <a:ext cx="3932237" cy="381158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– 32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 – 29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– 25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2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62FBE00-7527-4FE2-88C1-F5E49BAC6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651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72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9EDA6F9-778F-4951-9B9A-2DD003F7A8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00489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1629044-CD9E-42F7-A446-9B0B49C817A4}"/>
              </a:ext>
            </a:extLst>
          </p:cNvPr>
          <p:cNvCxnSpPr>
            <a:cxnSpLocks/>
          </p:cNvCxnSpPr>
          <p:nvPr/>
        </p:nvCxnSpPr>
        <p:spPr>
          <a:xfrm>
            <a:off x="4613429" y="5879237"/>
            <a:ext cx="2965141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65A706-8177-45F4-BB15-FFEB34E7CC30}"/>
              </a:ext>
            </a:extLst>
          </p:cNvPr>
          <p:cNvSpPr/>
          <p:nvPr/>
        </p:nvSpPr>
        <p:spPr>
          <a:xfrm>
            <a:off x="7821226" y="4611978"/>
            <a:ext cx="4128117" cy="224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1.Разбор завала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Оказание первой помощи пострадавшему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Придание пострадавшим оптимального положения тела в соответствии с характером повреждения и (или) его состоянием.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Спасательные работы на воде.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Ориентирование на местности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743DF71-CEB0-427D-92A1-913E8A0C48AC}"/>
              </a:ext>
            </a:extLst>
          </p:cNvPr>
          <p:cNvCxnSpPr>
            <a:cxnSpLocks/>
          </p:cNvCxnSpPr>
          <p:nvPr/>
        </p:nvCxnSpPr>
        <p:spPr>
          <a:xfrm>
            <a:off x="6159623" y="820445"/>
            <a:ext cx="1661603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B19957E-9BDB-409E-88EE-27A0CF85A4BA}"/>
              </a:ext>
            </a:extLst>
          </p:cNvPr>
          <p:cNvCxnSpPr>
            <a:cxnSpLocks/>
          </p:cNvCxnSpPr>
          <p:nvPr/>
        </p:nvCxnSpPr>
        <p:spPr>
          <a:xfrm>
            <a:off x="6159623" y="1788110"/>
            <a:ext cx="1661603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022A1C5-9161-4728-BB01-AFA0960764FC}"/>
              </a:ext>
            </a:extLst>
          </p:cNvPr>
          <p:cNvCxnSpPr>
            <a:cxnSpLocks/>
          </p:cNvCxnSpPr>
          <p:nvPr/>
        </p:nvCxnSpPr>
        <p:spPr>
          <a:xfrm>
            <a:off x="6159623" y="2897819"/>
            <a:ext cx="1661603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62903F-3B93-4C5B-BC63-583B9D942525}"/>
              </a:ext>
            </a:extLst>
          </p:cNvPr>
          <p:cNvSpPr/>
          <p:nvPr/>
        </p:nvSpPr>
        <p:spPr>
          <a:xfrm>
            <a:off x="8060924" y="367333"/>
            <a:ext cx="2894120" cy="74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Надевание боевой одежды пожарного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21C2987-A73D-4043-BBBF-C1F73BCE0FFA}"/>
              </a:ext>
            </a:extLst>
          </p:cNvPr>
          <p:cNvSpPr/>
          <p:nvPr/>
        </p:nvSpPr>
        <p:spPr>
          <a:xfrm>
            <a:off x="8060924" y="1415258"/>
            <a:ext cx="2894120" cy="901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по мишеням</a:t>
            </a:r>
          </a:p>
          <a:p>
            <a:pPr marL="342900" indent="-34290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Надевание общевойскового защитного комплекта (ОЗК) на незараженной местности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8439CC4-41CE-4B17-A32D-21E050EB87BA}"/>
              </a:ext>
            </a:extLst>
          </p:cNvPr>
          <p:cNvSpPr/>
          <p:nvPr/>
        </p:nvSpPr>
        <p:spPr>
          <a:xfrm>
            <a:off x="8060924" y="2631871"/>
            <a:ext cx="2894120" cy="139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по мишеням</a:t>
            </a:r>
          </a:p>
          <a:p>
            <a:pPr marL="342900" indent="-34290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задание: снаряжение магазина к автомату Калашникова патронами, неполная разборка и сборка автомата.</a:t>
            </a:r>
          </a:p>
        </p:txBody>
      </p:sp>
    </p:spTree>
    <p:extLst>
      <p:ext uri="{BB962C8B-B14F-4D97-AF65-F5344CB8AC3E}">
        <p14:creationId xmlns:p14="http://schemas.microsoft.com/office/powerpoint/2010/main" val="172782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870B5-5723-4436-B3B5-400512E5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которых дети набрали маленькое количество баллов (9 класс)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4DF6C-93FA-4C38-B4D3-9AADBD8B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7058" cy="358975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(соответствует заданию № 4 в 10 классе). Данное задание нацелено на профилактику и раннее выявление педикулеза и чесотки. Необходимо было сопоставить группы населения с периодичностью прохождения плановых осмотров на педикулез и чесотку.  В 9 классе,  выполнив это задание, участник  мог заработать 24 балла (по 3 балла за каждый верный ответ), в 10 классе правильный ответ оценивался в 2 балла, т.е. за все задание возможно было получить 16 баллов. Участники и из 9 и из 10 класса показали низкий уровень знаний по данному вопросу. Средний балл в 9 классе – 8,2 (всего 34% от максимально возможного значения). Набрать более половины верных ответов удалось лишь 11 9-тиклассникам. Средний балл по данному заданию в 10 классе – 6,1 (38% от максимально возможного значения). Полностью не справились с заданием, получив 0 баллов, трое учащихся в 9 класса и трое 10-классников. Наибольшие затруднения вызвало определение периодичности проверок для: амбулаторных больных; учащихся образовательных организаций; лиц, находящихся в организациях системы социального обеспечения. Максимально полученный балл для данного задания  - 15 и 16 баллов в 9 и 10 классах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214766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A9DD091-8C0C-4B1E-B773-7D80C69E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0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которых дети набрали маленькое количество баллов (10 класс)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76D74-F160-40F5-8175-C3BE7804E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4397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(соответствует заданию  № 6 в 11 классе). В данном задании участники должны были назвать поражающие факторы техногенных чрезвычайных ситуаций со словами «волна» и «излучение». За каждый правильный ответ начислялось 3 балла, максимальная оценка за задание -18 баллов. Участники проявили низкий уровень знаний по  данному вопросу. Из правильных ответов можно отметить, что часть школьников смогли назвать «воздушную ударную волну» и «ионизирующее излучение», «тепловое излучение». Ни одним участником не были предложены следующие поражающие факторы: «волна сжатия в грунте», «сейсмовзрывная волна», «волна прорыва гидротехнических сооружений». Много ошибок было связано с тем, что воздушную ударную волну называли «взрывной волной». Средний балл за это задание в 10 и 11 классах составил 2,8 балла. Пятеро участников олимпиады смогли набрать в данном задании 9 баллов (50% от максимума), а 22 участника (40% школьников, выполняющих данное задание) получили 0 баллов.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C1C71-B0C9-4E24-A19C-8754F205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63" y="4232428"/>
            <a:ext cx="4474345" cy="25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870B5-5723-4436-B3B5-400512E5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которых дети набрали маленькое количество баллов (11 класс)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4DF6C-93FA-4C38-B4D3-9AADBD8B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7058" cy="35897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задании участникам предлагалось задача ориентирования на местности по звездам и  визирной линии между колышками, воткнутыми в землю, определить в каком полушарии  и в каком направлении ведется наблюдение.  За правильное определение полушария начисляется 5 баллов, за правильное определение направления наблюдения – 6 баллов. Максимальная оценка за задание – 11 баллов. Полностью справиться с данным заданием смог только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участник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еще 12 школьников смогли верно определить полушарие;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участников (48%) не справились с данным заданием вообще. </a:t>
            </a:r>
          </a:p>
          <a:p>
            <a:pPr marL="0" indent="0">
              <a:lnSpc>
                <a:spcPct val="17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B8491-0C1D-44DF-87AE-CEE5D9C8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74" y="4944862"/>
            <a:ext cx="3086742" cy="1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870B5-5723-4436-B3B5-400512E5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77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B0649BC-019C-4E0F-8D52-599BA9018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08" y="650450"/>
            <a:ext cx="4628183" cy="5918223"/>
          </a:xfrm>
        </p:spPr>
      </p:pic>
    </p:spTree>
    <p:extLst>
      <p:ext uri="{BB962C8B-B14F-4D97-AF65-F5344CB8AC3E}">
        <p14:creationId xmlns:p14="http://schemas.microsoft.com/office/powerpoint/2010/main" val="2080563350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138</TotalTime>
  <Words>713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Times New Roman</vt:lpstr>
      <vt:lpstr>Обрезка</vt:lpstr>
      <vt:lpstr>Региональный этап олимпиады по учебному предмету «Основы безопасности жизнедеятельности» 2023-24 г.</vt:lpstr>
      <vt:lpstr>Презентация PowerPoint</vt:lpstr>
      <vt:lpstr>Количество участников, прошедших регистрацию 86 человек.</vt:lpstr>
      <vt:lpstr>Презентация PowerPoint</vt:lpstr>
      <vt:lpstr>Презентация PowerPoint</vt:lpstr>
      <vt:lpstr>Задания в которых дети набрали маленькое количество баллов (9 класс)</vt:lpstr>
      <vt:lpstr>Задания в которых дети набрали маленькое количество баллов (10 класс)</vt:lpstr>
      <vt:lpstr>Задания в которых дети набрали маленькое количество баллов (11 класс)</vt:lpstr>
      <vt:lpstr>Методическое пособие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олимпиады по учебному предмету «Основы безопасности жизнедеятельности» 2023-24 г.</dc:title>
  <dc:creator>Купцов Админ</dc:creator>
  <cp:lastModifiedBy>Купцов Админ</cp:lastModifiedBy>
  <cp:revision>15</cp:revision>
  <dcterms:created xsi:type="dcterms:W3CDTF">2024-04-18T12:51:43Z</dcterms:created>
  <dcterms:modified xsi:type="dcterms:W3CDTF">2024-04-22T13:27:56Z</dcterms:modified>
</cp:coreProperties>
</file>