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6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5" r:id="rId2"/>
    <p:sldId id="326" r:id="rId3"/>
    <p:sldId id="259" r:id="rId4"/>
    <p:sldId id="305" r:id="rId5"/>
    <p:sldId id="308" r:id="rId6"/>
    <p:sldId id="309" r:id="rId7"/>
    <p:sldId id="311" r:id="rId8"/>
    <p:sldId id="306" r:id="rId9"/>
    <p:sldId id="318" r:id="rId10"/>
    <p:sldId id="323" r:id="rId11"/>
    <p:sldId id="332" r:id="rId12"/>
    <p:sldId id="331" r:id="rId13"/>
    <p:sldId id="330" r:id="rId14"/>
    <p:sldId id="336" r:id="rId15"/>
    <p:sldId id="337" r:id="rId16"/>
    <p:sldId id="338" r:id="rId17"/>
    <p:sldId id="340" r:id="rId18"/>
    <p:sldId id="339" r:id="rId19"/>
    <p:sldId id="333" r:id="rId20"/>
    <p:sldId id="334" r:id="rId21"/>
    <p:sldId id="343" r:id="rId22"/>
    <p:sldId id="335" r:id="rId23"/>
    <p:sldId id="300" r:id="rId24"/>
    <p:sldId id="301" r:id="rId25"/>
    <p:sldId id="341" r:id="rId26"/>
    <p:sldId id="268" r:id="rId27"/>
    <p:sldId id="271" r:id="rId28"/>
    <p:sldId id="285" r:id="rId29"/>
    <p:sldId id="342" r:id="rId30"/>
    <p:sldId id="324" r:id="rId31"/>
    <p:sldId id="344" r:id="rId32"/>
    <p:sldId id="289" r:id="rId33"/>
    <p:sldId id="278" r:id="rId34"/>
    <p:sldId id="293" r:id="rId35"/>
    <p:sldId id="317" r:id="rId36"/>
    <p:sldId id="345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88;&#1077;&#1075;&#1080;&#1086;&#1085;&#1086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1"/>
          <c:order val="1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Лист1!$B$4:$B$10</c:f>
              <c:strCache>
                <c:ptCount val="7"/>
                <c:pt idx="0">
                  <c:v>Начальные </c:v>
                </c:pt>
                <c:pt idx="1">
                  <c:v>основные</c:v>
                </c:pt>
                <c:pt idx="2">
                  <c:v>средние</c:v>
                </c:pt>
                <c:pt idx="3">
                  <c:v>гимназии и школы с углубленным изучением отдельных предметов</c:v>
                </c:pt>
                <c:pt idx="4">
                  <c:v>кадетские школы</c:v>
                </c:pt>
                <c:pt idx="5">
                  <c:v>лицеи</c:v>
                </c:pt>
                <c:pt idx="6">
                  <c:v>специальные коррекционные ОУ разного профиля</c:v>
                </c:pt>
              </c:strCache>
            </c:strRef>
          </c:cat>
          <c:val>
            <c:numRef>
              <c:f>Лист1!$D$4:$D$10</c:f>
              <c:numCache>
                <c:formatCode>0.00%</c:formatCode>
                <c:ptCount val="7"/>
                <c:pt idx="0">
                  <c:v>5.8479532163742704E-3</c:v>
                </c:pt>
                <c:pt idx="1">
                  <c:v>5.2631578947368432E-2</c:v>
                </c:pt>
                <c:pt idx="2">
                  <c:v>0.74269005847953851</c:v>
                </c:pt>
                <c:pt idx="3">
                  <c:v>5.8479532163742687E-2</c:v>
                </c:pt>
                <c:pt idx="4">
                  <c:v>5.8479532163742704E-3</c:v>
                </c:pt>
                <c:pt idx="5">
                  <c:v>4.6783625730994184E-2</c:v>
                </c:pt>
                <c:pt idx="6">
                  <c:v>8.771929824561403E-2</c:v>
                </c:pt>
              </c:numCache>
            </c:numRef>
          </c:val>
        </c:ser>
        <c:ser>
          <c:idx val="0"/>
          <c:order val="0"/>
          <c:cat>
            <c:strRef>
              <c:f>Лист1!$B$4:$B$10</c:f>
              <c:strCache>
                <c:ptCount val="7"/>
                <c:pt idx="0">
                  <c:v>Начальные </c:v>
                </c:pt>
                <c:pt idx="1">
                  <c:v>основные</c:v>
                </c:pt>
                <c:pt idx="2">
                  <c:v>средние</c:v>
                </c:pt>
                <c:pt idx="3">
                  <c:v>гимназии и школы с углубленным изучением отдельных предметов</c:v>
                </c:pt>
                <c:pt idx="4">
                  <c:v>кадетские школы</c:v>
                </c:pt>
                <c:pt idx="5">
                  <c:v>лицеи</c:v>
                </c:pt>
                <c:pt idx="6">
                  <c:v>специальные коррекционные ОУ разного профиля</c:v>
                </c:pt>
              </c:strCache>
            </c:strRef>
          </c:cat>
          <c:val>
            <c:numRef>
              <c:f>Лист1!$C$4:$C$10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5945841839214561"/>
          <c:y val="0"/>
          <c:w val="0.43128232234859532"/>
          <c:h val="1"/>
        </c:manualLayout>
      </c:layout>
      <c:overlay val="0"/>
      <c:txPr>
        <a:bodyPr/>
        <a:lstStyle/>
        <a:p>
          <a:pPr>
            <a:spcAft>
              <a:spcPts val="1200"/>
            </a:spcAft>
            <a:defRPr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20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864942323150289E-2"/>
          <c:y val="4.1852265971236424E-2"/>
          <c:w val="0.60782401932522057"/>
          <c:h val="0.83570725319163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Пол!$H$4</c:f>
              <c:strCache>
                <c:ptCount val="1"/>
                <c:pt idx="0">
                  <c:v>Численность директоров школ - женщин в государственных школах, город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Пол!$I$3:$M$3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Пол!$I$4:$M$4</c:f>
              <c:numCache>
                <c:formatCode>General</c:formatCode>
                <c:ptCount val="5"/>
                <c:pt idx="0">
                  <c:v>168</c:v>
                </c:pt>
                <c:pt idx="1">
                  <c:v>168</c:v>
                </c:pt>
                <c:pt idx="2">
                  <c:v>165</c:v>
                </c:pt>
                <c:pt idx="3">
                  <c:v>164</c:v>
                </c:pt>
                <c:pt idx="4">
                  <c:v>160</c:v>
                </c:pt>
              </c:numCache>
            </c:numRef>
          </c:val>
        </c:ser>
        <c:ser>
          <c:idx val="1"/>
          <c:order val="1"/>
          <c:tx>
            <c:strRef>
              <c:f>Пол!$H$5</c:f>
              <c:strCache>
                <c:ptCount val="1"/>
                <c:pt idx="0">
                  <c:v>Численность директоров школ - женщин в государственных школах, село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Пол!$I$3:$M$3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Пол!$I$5:$M$5</c:f>
              <c:numCache>
                <c:formatCode>General</c:formatCode>
                <c:ptCount val="5"/>
                <c:pt idx="0">
                  <c:v>208</c:v>
                </c:pt>
                <c:pt idx="1">
                  <c:v>213</c:v>
                </c:pt>
                <c:pt idx="2">
                  <c:v>203</c:v>
                </c:pt>
                <c:pt idx="3">
                  <c:v>192</c:v>
                </c:pt>
                <c:pt idx="4">
                  <c:v>186</c:v>
                </c:pt>
              </c:numCache>
            </c:numRef>
          </c:val>
        </c:ser>
        <c:ser>
          <c:idx val="2"/>
          <c:order val="2"/>
          <c:tx>
            <c:strRef>
              <c:f>Пол!$H$6</c:f>
              <c:strCache>
                <c:ptCount val="1"/>
                <c:pt idx="0">
                  <c:v>Общая численность директоров школ - женщин в гос школах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Пол!$I$3:$M$3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Пол!$I$6:$M$6</c:f>
              <c:numCache>
                <c:formatCode>General</c:formatCode>
                <c:ptCount val="5"/>
                <c:pt idx="0">
                  <c:v>376</c:v>
                </c:pt>
                <c:pt idx="1">
                  <c:v>381</c:v>
                </c:pt>
                <c:pt idx="2">
                  <c:v>368</c:v>
                </c:pt>
                <c:pt idx="3">
                  <c:v>356</c:v>
                </c:pt>
                <c:pt idx="4">
                  <c:v>346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53056"/>
        <c:axId val="23054592"/>
      </c:barChart>
      <c:catAx>
        <c:axId val="23053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3054592"/>
        <c:crosses val="autoZero"/>
        <c:auto val="1"/>
        <c:lblAlgn val="ctr"/>
        <c:lblOffset val="100"/>
        <c:noMultiLvlLbl val="0"/>
      </c:catAx>
      <c:valAx>
        <c:axId val="23054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23053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865422086803564"/>
          <c:y val="0"/>
          <c:w val="0.28851841408653428"/>
          <c:h val="0.9285233618925379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Квалификация!$J$8</c:f>
              <c:strCache>
                <c:ptCount val="1"/>
                <c:pt idx="0">
                  <c:v>Численность директоров государственных школ, имеющих высшую категорию, город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Квалификация!$K$8:$O$8</c:f>
              <c:numCache>
                <c:formatCode>General</c:formatCode>
                <c:ptCount val="5"/>
                <c:pt idx="0">
                  <c:v>154</c:v>
                </c:pt>
                <c:pt idx="1">
                  <c:v>149</c:v>
                </c:pt>
                <c:pt idx="2">
                  <c:v>144</c:v>
                </c:pt>
                <c:pt idx="3">
                  <c:v>132</c:v>
                </c:pt>
                <c:pt idx="4">
                  <c:v>103</c:v>
                </c:pt>
              </c:numCache>
            </c:numRef>
          </c:val>
        </c:ser>
        <c:ser>
          <c:idx val="1"/>
          <c:order val="1"/>
          <c:tx>
            <c:strRef>
              <c:f>Квалификация!$J$9</c:f>
              <c:strCache>
                <c:ptCount val="1"/>
                <c:pt idx="0">
                  <c:v>Численность директоров государственных школ, имеющих первую категорию, город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Квалификация!$K$9:$O$9</c:f>
              <c:numCache>
                <c:formatCode>General</c:formatCode>
                <c:ptCount val="5"/>
                <c:pt idx="0">
                  <c:v>48</c:v>
                </c:pt>
                <c:pt idx="1">
                  <c:v>50</c:v>
                </c:pt>
                <c:pt idx="2">
                  <c:v>53</c:v>
                </c:pt>
                <c:pt idx="3">
                  <c:v>50</c:v>
                </c:pt>
                <c:pt idx="4">
                  <c:v>37</c:v>
                </c:pt>
              </c:numCache>
            </c:numRef>
          </c:val>
        </c:ser>
        <c:ser>
          <c:idx val="2"/>
          <c:order val="2"/>
          <c:tx>
            <c:strRef>
              <c:f>Квалификация!$J$10</c:f>
              <c:strCache>
                <c:ptCount val="1"/>
                <c:pt idx="0">
                  <c:v>Численность директоров государственных школ, имеющих вторую категорию, город</c:v>
                </c:pt>
              </c:strCache>
            </c:strRef>
          </c:tx>
          <c:invertIfNegative val="0"/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Квалификация!$K$10:$O$10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Квалификация!$J$11</c:f>
              <c:strCache>
                <c:ptCount val="1"/>
                <c:pt idx="0">
                  <c:v>Численность директоров государственных школ, не имеющих категории, город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Квалификация!$K$11:$O$11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11</c:v>
                </c:pt>
                <c:pt idx="4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92384"/>
        <c:axId val="41406464"/>
      </c:barChart>
      <c:catAx>
        <c:axId val="41392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1406464"/>
        <c:crosses val="autoZero"/>
        <c:auto val="1"/>
        <c:lblAlgn val="ctr"/>
        <c:lblOffset val="100"/>
        <c:noMultiLvlLbl val="0"/>
      </c:catAx>
      <c:valAx>
        <c:axId val="41406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1392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299304692177"/>
          <c:y val="2.4205950027171776E-2"/>
          <c:w val="0.34573778606621525"/>
          <c:h val="0.957461815070473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Квалификация!$J$52</c:f>
              <c:strCache>
                <c:ptCount val="1"/>
                <c:pt idx="0">
                  <c:v>Численность директоров государственных школ, имеющих высшую категорию, село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Квалификация!$K$52:$O$52</c:f>
              <c:numCache>
                <c:formatCode>General</c:formatCode>
                <c:ptCount val="5"/>
                <c:pt idx="0">
                  <c:v>65</c:v>
                </c:pt>
                <c:pt idx="1">
                  <c:v>66</c:v>
                </c:pt>
                <c:pt idx="2">
                  <c:v>66</c:v>
                </c:pt>
                <c:pt idx="3">
                  <c:v>61</c:v>
                </c:pt>
                <c:pt idx="4">
                  <c:v>42</c:v>
                </c:pt>
              </c:numCache>
            </c:numRef>
          </c:val>
        </c:ser>
        <c:ser>
          <c:idx val="1"/>
          <c:order val="1"/>
          <c:tx>
            <c:strRef>
              <c:f>Квалификация!$J$53</c:f>
              <c:strCache>
                <c:ptCount val="1"/>
                <c:pt idx="0">
                  <c:v>Численность директоров государственных школ, имеющих первую категорию, село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Квалификация!$K$53:$O$53</c:f>
              <c:numCache>
                <c:formatCode>General</c:formatCode>
                <c:ptCount val="5"/>
                <c:pt idx="0">
                  <c:v>182</c:v>
                </c:pt>
                <c:pt idx="1">
                  <c:v>185</c:v>
                </c:pt>
                <c:pt idx="2">
                  <c:v>162</c:v>
                </c:pt>
                <c:pt idx="3">
                  <c:v>121</c:v>
                </c:pt>
                <c:pt idx="4">
                  <c:v>96</c:v>
                </c:pt>
              </c:numCache>
            </c:numRef>
          </c:val>
        </c:ser>
        <c:ser>
          <c:idx val="2"/>
          <c:order val="2"/>
          <c:tx>
            <c:strRef>
              <c:f>Квалификация!$J$54</c:f>
              <c:strCache>
                <c:ptCount val="1"/>
                <c:pt idx="0">
                  <c:v>Численность директоров государственных школ, имеющих вторую категорию, село</c:v>
                </c:pt>
              </c:strCache>
            </c:strRef>
          </c:tx>
          <c:invertIfNegative val="0"/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Квалификация!$K$54:$O$54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Квалификация!$J$55</c:f>
              <c:strCache>
                <c:ptCount val="1"/>
                <c:pt idx="0">
                  <c:v>Численность директоров государственных школ, не имеющих категории, село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Квалификация!$K$55:$O$55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41</c:v>
                </c:pt>
                <c:pt idx="4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562304"/>
        <c:axId val="62563840"/>
      </c:barChart>
      <c:catAx>
        <c:axId val="6256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2563840"/>
        <c:crosses val="autoZero"/>
        <c:auto val="1"/>
        <c:lblAlgn val="ctr"/>
        <c:lblOffset val="100"/>
        <c:noMultiLvlLbl val="0"/>
      </c:catAx>
      <c:valAx>
        <c:axId val="62563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562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97603771750835"/>
          <c:y val="2.6191913235515205E-2"/>
          <c:w val="0.32876470302323357"/>
          <c:h val="0.941742458404154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Возраст!$J$3</c:f>
              <c:strCache>
                <c:ptCount val="1"/>
                <c:pt idx="0">
                  <c:v>Доля директоров государственных школ в возрасте моложе 25 лет, 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Возраст!$K$3:$N$3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2.304147465437788E-3</c:v>
                </c:pt>
                <c:pt idx="2">
                  <c:v>4.8076923076923114E-3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Возраст!$J$4</c:f>
              <c:strCache>
                <c:ptCount val="1"/>
                <c:pt idx="0">
                  <c:v>Доля директоров государственных школ в возрасте 25-35 лет, 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Возраст!$K$4:$N$4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1.6129032258064523E-2</c:v>
                </c:pt>
                <c:pt idx="2">
                  <c:v>1.682692307692308E-2</c:v>
                </c:pt>
                <c:pt idx="3">
                  <c:v>1.7412935323383085E-2</c:v>
                </c:pt>
              </c:numCache>
            </c:numRef>
          </c:val>
        </c:ser>
        <c:ser>
          <c:idx val="2"/>
          <c:order val="2"/>
          <c:tx>
            <c:strRef>
              <c:f>Возраст!$J$5</c:f>
              <c:strCache>
                <c:ptCount val="1"/>
                <c:pt idx="0">
                  <c:v>Доля директоров государственных школ в возрасте 35 лет и старше, 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Возраст!$K$5:$N$5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0.98156682027649556</c:v>
                </c:pt>
                <c:pt idx="2">
                  <c:v>0.97836538461538469</c:v>
                </c:pt>
                <c:pt idx="3">
                  <c:v>0.98258706467661217</c:v>
                </c:pt>
              </c:numCache>
            </c:numRef>
          </c:val>
        </c:ser>
        <c:ser>
          <c:idx val="3"/>
          <c:order val="3"/>
          <c:tx>
            <c:strRef>
              <c:f>Возраст!$J$6</c:f>
              <c:strCache>
                <c:ptCount val="1"/>
                <c:pt idx="0">
                  <c:v>Доля директоров государственных школ в пенсионном возрасте, 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Возраст!$K$6:$N$6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0.29493087557603687</c:v>
                </c:pt>
                <c:pt idx="2">
                  <c:v>0.40384615384615385</c:v>
                </c:pt>
                <c:pt idx="3">
                  <c:v>0.42537313432835838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374656"/>
        <c:axId val="64376192"/>
      </c:barChart>
      <c:catAx>
        <c:axId val="64374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4376192"/>
        <c:crosses val="autoZero"/>
        <c:auto val="1"/>
        <c:lblAlgn val="ctr"/>
        <c:lblOffset val="100"/>
        <c:noMultiLvlLbl val="0"/>
      </c:catAx>
      <c:valAx>
        <c:axId val="6437619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extTo"/>
        <c:crossAx val="643746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800" b="1" u="sng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66301738845144353"/>
          <c:y val="1.5272821407683677E-2"/>
          <c:w val="0.33698261154855652"/>
          <c:h val="0.90613639632211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Лист1!$D$5:$I$5</c:f>
              <c:strCache>
                <c:ptCount val="6"/>
                <c:pt idx="0">
                  <c:v>ЯГПУ</c:v>
                </c:pt>
                <c:pt idx="1">
                  <c:v>ИРО</c:v>
                </c:pt>
                <c:pt idx="2">
                  <c:v>МЭСИ</c:v>
                </c:pt>
                <c:pt idx="3">
                  <c:v>ГАПМ</c:v>
                </c:pt>
                <c:pt idx="4">
                  <c:v>МУБИНТ</c:v>
                </c:pt>
                <c:pt idx="5">
                  <c:v>МСГИ  </c:v>
                </c:pt>
              </c:strCache>
            </c:strRef>
          </c:cat>
          <c:val>
            <c:numRef>
              <c:f>Лист1!$D$6:$I$6</c:f>
              <c:numCache>
                <c:formatCode>0.0%</c:formatCode>
                <c:ptCount val="6"/>
                <c:pt idx="0">
                  <c:v>0.20600000000000004</c:v>
                </c:pt>
                <c:pt idx="1">
                  <c:v>0.50800000000000001</c:v>
                </c:pt>
                <c:pt idx="2">
                  <c:v>4.1000000000000002E-2</c:v>
                </c:pt>
                <c:pt idx="3">
                  <c:v>4.5000000000000033E-2</c:v>
                </c:pt>
                <c:pt idx="4">
                  <c:v>0.11200000000000014</c:v>
                </c:pt>
                <c:pt idx="5">
                  <c:v>8.8000000000000508E-2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24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635F8-F727-40C1-8560-1C1B0BFADA4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DA2228-C2C7-4757-896F-A14E983EAE07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b="1" dirty="0" smtClean="0"/>
            <a:t>Показатели и критерии эффективности деятельности руководителя связаны с его функциональными обязанностями и только в небольшой степени отражают его профессиональное  развитие.</a:t>
          </a:r>
        </a:p>
      </dgm:t>
    </dgm:pt>
    <dgm:pt modelId="{82E26140-D0A0-43BA-938B-27EFAFBD5BC5}" type="parTrans" cxnId="{2E8AC37B-ACFD-4966-B75E-07CDC1D75702}">
      <dgm:prSet/>
      <dgm:spPr/>
      <dgm:t>
        <a:bodyPr/>
        <a:lstStyle/>
        <a:p>
          <a:endParaRPr lang="ru-RU"/>
        </a:p>
      </dgm:t>
    </dgm:pt>
    <dgm:pt modelId="{9627FCDE-0026-4EC5-A4FE-441264ED99B9}" type="sibTrans" cxnId="{2E8AC37B-ACFD-4966-B75E-07CDC1D75702}">
      <dgm:prSet/>
      <dgm:spPr/>
      <dgm:t>
        <a:bodyPr/>
        <a:lstStyle/>
        <a:p>
          <a:endParaRPr lang="ru-RU"/>
        </a:p>
      </dgm:t>
    </dgm:pt>
    <dgm:pt modelId="{590DB58A-A56C-4B58-B3B1-2E710B7F082D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b="1" dirty="0" smtClean="0"/>
            <a:t>Все формальные требования и разработанные нормы по развитию качеств руководителя ОО соблюдены, однако на качество школьного образования существенного влияния пока это не оказывает. </a:t>
          </a:r>
        </a:p>
      </dgm:t>
    </dgm:pt>
    <dgm:pt modelId="{F9711210-8DD9-4053-B8D7-688846E9AD02}" type="parTrans" cxnId="{50CFA96E-6008-420B-8C81-ACF67CE05966}">
      <dgm:prSet/>
      <dgm:spPr/>
      <dgm:t>
        <a:bodyPr/>
        <a:lstStyle/>
        <a:p>
          <a:endParaRPr lang="ru-RU"/>
        </a:p>
      </dgm:t>
    </dgm:pt>
    <dgm:pt modelId="{E4DAD342-3EA0-47F3-907F-0BE284FDD324}" type="sibTrans" cxnId="{50CFA96E-6008-420B-8C81-ACF67CE05966}">
      <dgm:prSet/>
      <dgm:spPr/>
      <dgm:t>
        <a:bodyPr/>
        <a:lstStyle/>
        <a:p>
          <a:endParaRPr lang="ru-RU"/>
        </a:p>
      </dgm:t>
    </dgm:pt>
    <dgm:pt modelId="{FDA4B785-68E5-4787-893C-BF16CAF5B14D}">
      <dgm:prSet/>
      <dgm:spPr/>
      <dgm:t>
        <a:bodyPr/>
        <a:lstStyle/>
        <a:p>
          <a:r>
            <a:rPr lang="ru-RU" b="1" dirty="0" smtClean="0"/>
            <a:t>Оценка эффективности деятельности образовательных организаций и их руководителей проводится в ЯО в соответствии с  разработанными и принятыми нормативными актами.</a:t>
          </a:r>
        </a:p>
      </dgm:t>
    </dgm:pt>
    <dgm:pt modelId="{FA6ECC55-986F-4B4E-948D-F8FC3B41E1B1}" type="parTrans" cxnId="{5E4B0302-156B-4FF2-85AD-DD2EF5067D76}">
      <dgm:prSet/>
      <dgm:spPr/>
      <dgm:t>
        <a:bodyPr/>
        <a:lstStyle/>
        <a:p>
          <a:endParaRPr lang="ru-RU"/>
        </a:p>
      </dgm:t>
    </dgm:pt>
    <dgm:pt modelId="{ED91E0D5-1522-45A9-96FD-539981FEF7F0}" type="sibTrans" cxnId="{5E4B0302-156B-4FF2-85AD-DD2EF5067D76}">
      <dgm:prSet/>
      <dgm:spPr/>
      <dgm:t>
        <a:bodyPr/>
        <a:lstStyle/>
        <a:p>
          <a:endParaRPr lang="ru-RU"/>
        </a:p>
      </dgm:t>
    </dgm:pt>
    <dgm:pt modelId="{8C845357-40B1-4182-B6CD-9EA9D9D57D3B}">
      <dgm:prSet custT="1"/>
      <dgm:spPr/>
      <dgm:t>
        <a:bodyPr/>
        <a:lstStyle/>
        <a:p>
          <a:r>
            <a:rPr lang="ru-RU" sz="2000" b="1" dirty="0" smtClean="0"/>
            <a:t>Оценка эффективности носит формализованный и констатирующий, а не мотивирующий характер. </a:t>
          </a:r>
        </a:p>
      </dgm:t>
    </dgm:pt>
    <dgm:pt modelId="{7A98CB8F-E45A-4165-8BDB-447C7A962D3F}" type="parTrans" cxnId="{4CF8D8C2-9592-48F5-9CE8-E3A99F2452EB}">
      <dgm:prSet/>
      <dgm:spPr/>
      <dgm:t>
        <a:bodyPr/>
        <a:lstStyle/>
        <a:p>
          <a:endParaRPr lang="ru-RU"/>
        </a:p>
      </dgm:t>
    </dgm:pt>
    <dgm:pt modelId="{5E6257C4-C635-49CE-A6E1-475A53DAB580}" type="sibTrans" cxnId="{4CF8D8C2-9592-48F5-9CE8-E3A99F2452EB}">
      <dgm:prSet/>
      <dgm:spPr/>
      <dgm:t>
        <a:bodyPr/>
        <a:lstStyle/>
        <a:p>
          <a:endParaRPr lang="ru-RU"/>
        </a:p>
      </dgm:t>
    </dgm:pt>
    <dgm:pt modelId="{502E5082-4E69-4DDD-9D24-C4F869FE77C8}" type="pres">
      <dgm:prSet presAssocID="{672635F8-F727-40C1-8560-1C1B0BFADA4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5B9DC4-9A7D-447A-AB98-143BB861C703}" type="pres">
      <dgm:prSet presAssocID="{36DA2228-C2C7-4757-896F-A14E983EAE07}" presName="node" presStyleLbl="node1" presStyleIdx="0" presStyleCnt="4" custScaleX="115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F8A60A-BA57-4E95-8B68-97D248828F99}" type="pres">
      <dgm:prSet presAssocID="{9627FCDE-0026-4EC5-A4FE-441264ED99B9}" presName="sibTrans" presStyleCnt="0"/>
      <dgm:spPr/>
    </dgm:pt>
    <dgm:pt modelId="{CBEC6F9C-654F-4F75-BFF9-633213030E33}" type="pres">
      <dgm:prSet presAssocID="{590DB58A-A56C-4B58-B3B1-2E710B7F082D}" presName="node" presStyleLbl="node1" presStyleIdx="1" presStyleCnt="4" custScaleX="118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DBED7-CF5D-4E54-9030-00FA5F4BEB47}" type="pres">
      <dgm:prSet presAssocID="{E4DAD342-3EA0-47F3-907F-0BE284FDD324}" presName="sibTrans" presStyleCnt="0"/>
      <dgm:spPr/>
    </dgm:pt>
    <dgm:pt modelId="{3E829870-F8B5-4F4A-B318-4876536987D5}" type="pres">
      <dgm:prSet presAssocID="{FDA4B785-68E5-4787-893C-BF16CAF5B14D}" presName="node" presStyleLbl="node1" presStyleIdx="2" presStyleCnt="4" custScaleX="1256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29D90C-C3E0-44CB-BA1C-2544A8F4051C}" type="pres">
      <dgm:prSet presAssocID="{ED91E0D5-1522-45A9-96FD-539981FEF7F0}" presName="sibTrans" presStyleCnt="0"/>
      <dgm:spPr/>
    </dgm:pt>
    <dgm:pt modelId="{17331FDA-0BC2-484C-9B2A-867CE9CCF7B7}" type="pres">
      <dgm:prSet presAssocID="{8C845357-40B1-4182-B6CD-9EA9D9D57D3B}" presName="node" presStyleLbl="node1" presStyleIdx="3" presStyleCnt="4" custScaleX="116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CFA96E-6008-420B-8C81-ACF67CE05966}" srcId="{672635F8-F727-40C1-8560-1C1B0BFADA45}" destId="{590DB58A-A56C-4B58-B3B1-2E710B7F082D}" srcOrd="1" destOrd="0" parTransId="{F9711210-8DD9-4053-B8D7-688846E9AD02}" sibTransId="{E4DAD342-3EA0-47F3-907F-0BE284FDD324}"/>
    <dgm:cxn modelId="{2E8AC37B-ACFD-4966-B75E-07CDC1D75702}" srcId="{672635F8-F727-40C1-8560-1C1B0BFADA45}" destId="{36DA2228-C2C7-4757-896F-A14E983EAE07}" srcOrd="0" destOrd="0" parTransId="{82E26140-D0A0-43BA-938B-27EFAFBD5BC5}" sibTransId="{9627FCDE-0026-4EC5-A4FE-441264ED99B9}"/>
    <dgm:cxn modelId="{25BBFA93-A3CA-4720-B963-4121AD4A3578}" type="presOf" srcId="{36DA2228-C2C7-4757-896F-A14E983EAE07}" destId="{045B9DC4-9A7D-447A-AB98-143BB861C703}" srcOrd="0" destOrd="0" presId="urn:microsoft.com/office/officeart/2005/8/layout/default#1"/>
    <dgm:cxn modelId="{EB910DB5-FAC6-4D2F-A071-5B379AD46AAA}" type="presOf" srcId="{FDA4B785-68E5-4787-893C-BF16CAF5B14D}" destId="{3E829870-F8B5-4F4A-B318-4876536987D5}" srcOrd="0" destOrd="0" presId="urn:microsoft.com/office/officeart/2005/8/layout/default#1"/>
    <dgm:cxn modelId="{5E4B0302-156B-4FF2-85AD-DD2EF5067D76}" srcId="{672635F8-F727-40C1-8560-1C1B0BFADA45}" destId="{FDA4B785-68E5-4787-893C-BF16CAF5B14D}" srcOrd="2" destOrd="0" parTransId="{FA6ECC55-986F-4B4E-948D-F8FC3B41E1B1}" sibTransId="{ED91E0D5-1522-45A9-96FD-539981FEF7F0}"/>
    <dgm:cxn modelId="{4CF8D8C2-9592-48F5-9CE8-E3A99F2452EB}" srcId="{672635F8-F727-40C1-8560-1C1B0BFADA45}" destId="{8C845357-40B1-4182-B6CD-9EA9D9D57D3B}" srcOrd="3" destOrd="0" parTransId="{7A98CB8F-E45A-4165-8BDB-447C7A962D3F}" sibTransId="{5E6257C4-C635-49CE-A6E1-475A53DAB580}"/>
    <dgm:cxn modelId="{766A24B7-1B46-47F4-BFCD-EBD6FEBB6960}" type="presOf" srcId="{590DB58A-A56C-4B58-B3B1-2E710B7F082D}" destId="{CBEC6F9C-654F-4F75-BFF9-633213030E33}" srcOrd="0" destOrd="0" presId="urn:microsoft.com/office/officeart/2005/8/layout/default#1"/>
    <dgm:cxn modelId="{CCBE9E3E-AE1C-4F22-A3FD-B99430E1A6CF}" type="presOf" srcId="{8C845357-40B1-4182-B6CD-9EA9D9D57D3B}" destId="{17331FDA-0BC2-484C-9B2A-867CE9CCF7B7}" srcOrd="0" destOrd="0" presId="urn:microsoft.com/office/officeart/2005/8/layout/default#1"/>
    <dgm:cxn modelId="{C03E51C3-6477-42B8-A44F-650A2C9642CB}" type="presOf" srcId="{672635F8-F727-40C1-8560-1C1B0BFADA45}" destId="{502E5082-4E69-4DDD-9D24-C4F869FE77C8}" srcOrd="0" destOrd="0" presId="urn:microsoft.com/office/officeart/2005/8/layout/default#1"/>
    <dgm:cxn modelId="{9B8A5B2C-4896-420C-BCC5-8CD6699AAB87}" type="presParOf" srcId="{502E5082-4E69-4DDD-9D24-C4F869FE77C8}" destId="{045B9DC4-9A7D-447A-AB98-143BB861C703}" srcOrd="0" destOrd="0" presId="urn:microsoft.com/office/officeart/2005/8/layout/default#1"/>
    <dgm:cxn modelId="{2A76E322-9152-42F3-A91E-8858E5F0C20D}" type="presParOf" srcId="{502E5082-4E69-4DDD-9D24-C4F869FE77C8}" destId="{50F8A60A-BA57-4E95-8B68-97D248828F99}" srcOrd="1" destOrd="0" presId="urn:microsoft.com/office/officeart/2005/8/layout/default#1"/>
    <dgm:cxn modelId="{1F990077-71C5-4685-9744-2079D6AA6E3A}" type="presParOf" srcId="{502E5082-4E69-4DDD-9D24-C4F869FE77C8}" destId="{CBEC6F9C-654F-4F75-BFF9-633213030E33}" srcOrd="2" destOrd="0" presId="urn:microsoft.com/office/officeart/2005/8/layout/default#1"/>
    <dgm:cxn modelId="{F937D369-9361-4536-AF92-EEB0C1B169AD}" type="presParOf" srcId="{502E5082-4E69-4DDD-9D24-C4F869FE77C8}" destId="{910DBED7-CF5D-4E54-9030-00FA5F4BEB47}" srcOrd="3" destOrd="0" presId="urn:microsoft.com/office/officeart/2005/8/layout/default#1"/>
    <dgm:cxn modelId="{5D715126-4001-4FC7-879A-FBFF3DAB0E0E}" type="presParOf" srcId="{502E5082-4E69-4DDD-9D24-C4F869FE77C8}" destId="{3E829870-F8B5-4F4A-B318-4876536987D5}" srcOrd="4" destOrd="0" presId="urn:microsoft.com/office/officeart/2005/8/layout/default#1"/>
    <dgm:cxn modelId="{0DDDAFA6-EA4D-43BC-9702-81849761F3D5}" type="presParOf" srcId="{502E5082-4E69-4DDD-9D24-C4F869FE77C8}" destId="{D229D90C-C3E0-44CB-BA1C-2544A8F4051C}" srcOrd="5" destOrd="0" presId="urn:microsoft.com/office/officeart/2005/8/layout/default#1"/>
    <dgm:cxn modelId="{E8F35D28-2288-4107-90A7-BAD274F1CF13}" type="presParOf" srcId="{502E5082-4E69-4DDD-9D24-C4F869FE77C8}" destId="{17331FDA-0BC2-484C-9B2A-867CE9CCF7B7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5368AC1-F956-4146-B1F9-21C9A28ED1DC}" type="doc">
      <dgm:prSet loTypeId="urn:microsoft.com/office/officeart/2005/8/layout/default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4605D4-D7E7-4227-9AC1-67B8FFCAC333}">
      <dgm:prSet/>
      <dgm:spPr/>
      <dgm:t>
        <a:bodyPr/>
        <a:lstStyle/>
        <a:p>
          <a:r>
            <a:rPr lang="ru-RU" dirty="0" smtClean="0"/>
            <a:t>Программы повышения квалификации по формированию лидерских качеств руководителей требуют обновления и актуализации их значимости для  директоров школ</a:t>
          </a:r>
        </a:p>
      </dgm:t>
    </dgm:pt>
    <dgm:pt modelId="{943B740B-FE24-4BAD-8F39-1E69D830C7D7}" type="parTrans" cxnId="{1D84D0E9-7028-48CF-A0B5-4D7317C89E03}">
      <dgm:prSet/>
      <dgm:spPr/>
      <dgm:t>
        <a:bodyPr/>
        <a:lstStyle/>
        <a:p>
          <a:endParaRPr lang="ru-RU"/>
        </a:p>
      </dgm:t>
    </dgm:pt>
    <dgm:pt modelId="{6F099406-9EBF-4234-A6A0-8D590207A9AF}" type="sibTrans" cxnId="{1D84D0E9-7028-48CF-A0B5-4D7317C89E03}">
      <dgm:prSet/>
      <dgm:spPr/>
      <dgm:t>
        <a:bodyPr/>
        <a:lstStyle/>
        <a:p>
          <a:endParaRPr lang="ru-RU"/>
        </a:p>
      </dgm:t>
    </dgm:pt>
    <dgm:pt modelId="{0951DB8D-5B10-410A-979C-CC873E517FD2}">
      <dgm:prSet custT="1"/>
      <dgm:spPr/>
      <dgm:t>
        <a:bodyPr/>
        <a:lstStyle/>
        <a:p>
          <a:r>
            <a:rPr lang="ru-RU" sz="2000" b="1" dirty="0" smtClean="0"/>
            <a:t>Директора школ в большинстве своем  считают,  что лучший «учитель» успешного директора – это </a:t>
          </a:r>
          <a:r>
            <a:rPr lang="ru-RU" sz="2000" b="1" i="1" dirty="0" smtClean="0"/>
            <a:t>приобретаемый в управленческой деятельности собственный опыт, самообразование и опыт коллег</a:t>
          </a:r>
          <a:r>
            <a:rPr lang="ru-RU" sz="2000" b="1" dirty="0" smtClean="0"/>
            <a:t>,</a:t>
          </a:r>
        </a:p>
        <a:p>
          <a:r>
            <a:rPr lang="ru-RU" sz="2400" b="1" i="1" u="sng" dirty="0" smtClean="0"/>
            <a:t>а не целенаправленное обучение</a:t>
          </a:r>
          <a:endParaRPr lang="ru-RU" sz="2400" b="1" dirty="0" smtClean="0"/>
        </a:p>
      </dgm:t>
    </dgm:pt>
    <dgm:pt modelId="{D081EF1D-5179-46B5-A5CF-83A10CA9BA6B}" type="parTrans" cxnId="{35EC838E-3824-4778-8FDF-7CD5C820DC71}">
      <dgm:prSet/>
      <dgm:spPr/>
      <dgm:t>
        <a:bodyPr/>
        <a:lstStyle/>
        <a:p>
          <a:endParaRPr lang="ru-RU"/>
        </a:p>
      </dgm:t>
    </dgm:pt>
    <dgm:pt modelId="{D2D5CF2B-E0A0-4FF9-B4CE-51D3CCBD0F54}" type="sibTrans" cxnId="{35EC838E-3824-4778-8FDF-7CD5C820DC71}">
      <dgm:prSet/>
      <dgm:spPr/>
      <dgm:t>
        <a:bodyPr/>
        <a:lstStyle/>
        <a:p>
          <a:endParaRPr lang="ru-RU"/>
        </a:p>
      </dgm:t>
    </dgm:pt>
    <dgm:pt modelId="{6AFF205B-84A6-4878-B3CB-2D26886908BB}" type="pres">
      <dgm:prSet presAssocID="{F5368AC1-F956-4146-B1F9-21C9A28ED1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E56CA4-221C-4F67-A323-FD32C4D3C122}" type="pres">
      <dgm:prSet presAssocID="{034605D4-D7E7-4227-9AC1-67B8FFCAC333}" presName="node" presStyleLbl="node1" presStyleIdx="0" presStyleCnt="2" custScaleY="149328" custLinFactX="10470" custLinFactNeighborX="100000" custLinFactNeighborY="446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3B2DE-CCB3-465A-801A-887E7CB32699}" type="pres">
      <dgm:prSet presAssocID="{6F099406-9EBF-4234-A6A0-8D590207A9AF}" presName="sibTrans" presStyleCnt="0"/>
      <dgm:spPr/>
    </dgm:pt>
    <dgm:pt modelId="{60398FCA-DAC9-4DCC-8536-E68BE3F6C673}" type="pres">
      <dgm:prSet presAssocID="{0951DB8D-5B10-410A-979C-CC873E517FD2}" presName="node" presStyleLbl="node1" presStyleIdx="1" presStyleCnt="2" custScaleY="155273" custLinFactX="-5286" custLinFactNeighborX="-100000" custLinFactNeighborY="-37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84D0E9-7028-48CF-A0B5-4D7317C89E03}" srcId="{F5368AC1-F956-4146-B1F9-21C9A28ED1DC}" destId="{034605D4-D7E7-4227-9AC1-67B8FFCAC333}" srcOrd="0" destOrd="0" parTransId="{943B740B-FE24-4BAD-8F39-1E69D830C7D7}" sibTransId="{6F099406-9EBF-4234-A6A0-8D590207A9AF}"/>
    <dgm:cxn modelId="{35EC838E-3824-4778-8FDF-7CD5C820DC71}" srcId="{F5368AC1-F956-4146-B1F9-21C9A28ED1DC}" destId="{0951DB8D-5B10-410A-979C-CC873E517FD2}" srcOrd="1" destOrd="0" parTransId="{D081EF1D-5179-46B5-A5CF-83A10CA9BA6B}" sibTransId="{D2D5CF2B-E0A0-4FF9-B4CE-51D3CCBD0F54}"/>
    <dgm:cxn modelId="{73064CBA-8AD8-472F-BDEF-AEA764B90CAA}" type="presOf" srcId="{F5368AC1-F956-4146-B1F9-21C9A28ED1DC}" destId="{6AFF205B-84A6-4878-B3CB-2D26886908BB}" srcOrd="0" destOrd="0" presId="urn:microsoft.com/office/officeart/2005/8/layout/default#5"/>
    <dgm:cxn modelId="{E787F2D8-44D3-46BE-A25C-B894A943F416}" type="presOf" srcId="{0951DB8D-5B10-410A-979C-CC873E517FD2}" destId="{60398FCA-DAC9-4DCC-8536-E68BE3F6C673}" srcOrd="0" destOrd="0" presId="urn:microsoft.com/office/officeart/2005/8/layout/default#5"/>
    <dgm:cxn modelId="{25269E6C-369C-4C48-8822-B4371C623CCA}" type="presOf" srcId="{034605D4-D7E7-4227-9AC1-67B8FFCAC333}" destId="{2FE56CA4-221C-4F67-A323-FD32C4D3C122}" srcOrd="0" destOrd="0" presId="urn:microsoft.com/office/officeart/2005/8/layout/default#5"/>
    <dgm:cxn modelId="{B41F7915-456C-4B7D-916C-246388E1780F}" type="presParOf" srcId="{6AFF205B-84A6-4878-B3CB-2D26886908BB}" destId="{2FE56CA4-221C-4F67-A323-FD32C4D3C122}" srcOrd="0" destOrd="0" presId="urn:microsoft.com/office/officeart/2005/8/layout/default#5"/>
    <dgm:cxn modelId="{C9C2AFBF-CF71-4DE9-A4B7-375FD52CDD41}" type="presParOf" srcId="{6AFF205B-84A6-4878-B3CB-2D26886908BB}" destId="{2433B2DE-CCB3-465A-801A-887E7CB32699}" srcOrd="1" destOrd="0" presId="urn:microsoft.com/office/officeart/2005/8/layout/default#5"/>
    <dgm:cxn modelId="{28BF9F95-CF84-49A6-B7A1-8A76CB5909D8}" type="presParOf" srcId="{6AFF205B-84A6-4878-B3CB-2D26886908BB}" destId="{60398FCA-DAC9-4DCC-8536-E68BE3F6C673}" srcOrd="2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1DD044E-55C1-44BD-9443-CE2E0CFDDD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56A13D-6AB6-4B1B-B53B-DEF9043B461C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400" i="1" dirty="0" smtClean="0"/>
            <a:t>Средства бюджета (действующие руководители СОШ, СПО, ДОУ)</a:t>
          </a:r>
          <a:endParaRPr lang="ru-RU" sz="2400" dirty="0"/>
        </a:p>
      </dgm:t>
    </dgm:pt>
    <dgm:pt modelId="{29DE6181-9DF4-4D2E-BDD6-94E9C2549332}" type="parTrans" cxnId="{EA6344E9-D4EF-4C87-88C1-581FFEF211B0}">
      <dgm:prSet/>
      <dgm:spPr/>
      <dgm:t>
        <a:bodyPr/>
        <a:lstStyle/>
        <a:p>
          <a:endParaRPr lang="ru-RU"/>
        </a:p>
      </dgm:t>
    </dgm:pt>
    <dgm:pt modelId="{4E8FA01E-96EE-4F1A-AB9A-553C50B56E5A}" type="sibTrans" cxnId="{EA6344E9-D4EF-4C87-88C1-581FFEF211B0}">
      <dgm:prSet/>
      <dgm:spPr/>
      <dgm:t>
        <a:bodyPr/>
        <a:lstStyle/>
        <a:p>
          <a:endParaRPr lang="ru-RU"/>
        </a:p>
      </dgm:t>
    </dgm:pt>
    <dgm:pt modelId="{2193140B-D478-4069-BF26-D20BD79601CE}">
      <dgm:prSet phldrT="[Текст]" custT="1"/>
      <dgm:spPr/>
      <dgm:t>
        <a:bodyPr/>
        <a:lstStyle/>
        <a:p>
          <a:r>
            <a:rPr lang="ru-RU" sz="2200" i="1" dirty="0" smtClean="0"/>
            <a:t>Личные средства руководителей (действующие руководители УДОД, ДОУ, небольшого количества СОШ, у которых заканчивается срок контракта; управленческий резерв)</a:t>
          </a:r>
          <a:endParaRPr lang="ru-RU" sz="2200" dirty="0"/>
        </a:p>
      </dgm:t>
    </dgm:pt>
    <dgm:pt modelId="{246F8CD1-6377-4CBD-AC36-68B6D05BEFC9}" type="sibTrans" cxnId="{950B5AAD-858B-4703-B337-7B432C1F62F5}">
      <dgm:prSet/>
      <dgm:spPr/>
      <dgm:t>
        <a:bodyPr/>
        <a:lstStyle/>
        <a:p>
          <a:endParaRPr lang="ru-RU"/>
        </a:p>
      </dgm:t>
    </dgm:pt>
    <dgm:pt modelId="{2A533796-F1A8-4FD6-BDBF-2963E557D2B1}" type="parTrans" cxnId="{950B5AAD-858B-4703-B337-7B432C1F62F5}">
      <dgm:prSet/>
      <dgm:spPr/>
      <dgm:t>
        <a:bodyPr/>
        <a:lstStyle/>
        <a:p>
          <a:endParaRPr lang="ru-RU"/>
        </a:p>
      </dgm:t>
    </dgm:pt>
    <dgm:pt modelId="{89008C99-0662-4332-A47D-CC06C4E25574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i="1" dirty="0" smtClean="0"/>
            <a:t>Средства ОО (действующие руководители СОШ, УДОД и ДОУ, которые по разным причинам не вошли в списки на обучение; управленческий резерв)</a:t>
          </a:r>
          <a:endParaRPr lang="ru-RU" sz="2400" dirty="0"/>
        </a:p>
      </dgm:t>
    </dgm:pt>
    <dgm:pt modelId="{D9CCCE79-BD3C-48CB-8840-3DA593D20582}" type="sibTrans" cxnId="{3058C100-2D8C-481C-A9E0-9EB168229D9D}">
      <dgm:prSet/>
      <dgm:spPr/>
      <dgm:t>
        <a:bodyPr/>
        <a:lstStyle/>
        <a:p>
          <a:endParaRPr lang="ru-RU"/>
        </a:p>
      </dgm:t>
    </dgm:pt>
    <dgm:pt modelId="{731F5872-2536-45DC-89B3-690B754AC091}" type="parTrans" cxnId="{3058C100-2D8C-481C-A9E0-9EB168229D9D}">
      <dgm:prSet/>
      <dgm:spPr/>
      <dgm:t>
        <a:bodyPr/>
        <a:lstStyle/>
        <a:p>
          <a:endParaRPr lang="ru-RU"/>
        </a:p>
      </dgm:t>
    </dgm:pt>
    <dgm:pt modelId="{A96FA7B7-17A9-4A07-A4FC-EDBFE1541C34}" type="pres">
      <dgm:prSet presAssocID="{51DD044E-55C1-44BD-9443-CE2E0CFDDD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CC647E-8938-4D07-A14B-CECE7DDA16E0}" type="pres">
      <dgm:prSet presAssocID="{A656A13D-6AB6-4B1B-B53B-DEF9043B461C}" presName="parentLin" presStyleCnt="0"/>
      <dgm:spPr/>
    </dgm:pt>
    <dgm:pt modelId="{48F424C6-E6A4-4719-976A-5E5D6B01DB4A}" type="pres">
      <dgm:prSet presAssocID="{A656A13D-6AB6-4B1B-B53B-DEF9043B461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94D1BF3-CEC5-44FF-AFDC-D662A6EEA945}" type="pres">
      <dgm:prSet presAssocID="{A656A13D-6AB6-4B1B-B53B-DEF9043B461C}" presName="parentText" presStyleLbl="node1" presStyleIdx="0" presStyleCnt="3" custScaleX="124826" custScaleY="2848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FA9CE-DDD8-48EC-A157-E6A90643E873}" type="pres">
      <dgm:prSet presAssocID="{A656A13D-6AB6-4B1B-B53B-DEF9043B461C}" presName="negativeSpace" presStyleCnt="0"/>
      <dgm:spPr/>
    </dgm:pt>
    <dgm:pt modelId="{BFA4393F-40E3-4C20-8B85-F49D76EFA586}" type="pres">
      <dgm:prSet presAssocID="{A656A13D-6AB6-4B1B-B53B-DEF9043B461C}" presName="childText" presStyleLbl="conFgAcc1" presStyleIdx="0" presStyleCnt="3" custLinFactY="-100000" custLinFactNeighborX="-1216" custLinFactNeighborY="-197806">
        <dgm:presLayoutVars>
          <dgm:bulletEnabled val="1"/>
        </dgm:presLayoutVars>
      </dgm:prSet>
      <dgm:spPr/>
    </dgm:pt>
    <dgm:pt modelId="{604EA2E3-647B-4358-901E-F28C48A8C895}" type="pres">
      <dgm:prSet presAssocID="{4E8FA01E-96EE-4F1A-AB9A-553C50B56E5A}" presName="spaceBetweenRectangles" presStyleCnt="0"/>
      <dgm:spPr/>
    </dgm:pt>
    <dgm:pt modelId="{B8E0B718-396D-4162-84D1-0F39DFB623B6}" type="pres">
      <dgm:prSet presAssocID="{89008C99-0662-4332-A47D-CC06C4E25574}" presName="parentLin" presStyleCnt="0"/>
      <dgm:spPr/>
    </dgm:pt>
    <dgm:pt modelId="{5CD7DCE6-4654-4935-9715-9453101BBF40}" type="pres">
      <dgm:prSet presAssocID="{89008C99-0662-4332-A47D-CC06C4E2557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715BCB1-4F4D-48F1-8490-3CE26127EE47}" type="pres">
      <dgm:prSet presAssocID="{89008C99-0662-4332-A47D-CC06C4E25574}" presName="parentText" presStyleLbl="node1" presStyleIdx="1" presStyleCnt="3" custScaleX="122343" custScaleY="467587" custLinFactNeighborX="14689" custLinFactNeighborY="898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9D4E2-0DC8-43C5-B2D3-5BAE60D6D615}" type="pres">
      <dgm:prSet presAssocID="{89008C99-0662-4332-A47D-CC06C4E25574}" presName="negativeSpace" presStyleCnt="0"/>
      <dgm:spPr/>
    </dgm:pt>
    <dgm:pt modelId="{3A9A2836-9B43-4D62-BE21-B86E11B5DD7A}" type="pres">
      <dgm:prSet presAssocID="{89008C99-0662-4332-A47D-CC06C4E25574}" presName="childText" presStyleLbl="conFgAcc1" presStyleIdx="1" presStyleCnt="3" custLinFactY="-130608" custLinFactNeighborX="-2084" custLinFactNeighborY="-200000">
        <dgm:presLayoutVars>
          <dgm:bulletEnabled val="1"/>
        </dgm:presLayoutVars>
      </dgm:prSet>
      <dgm:spPr/>
    </dgm:pt>
    <dgm:pt modelId="{7E32A0FA-919F-467B-8B9D-C087F12169F6}" type="pres">
      <dgm:prSet presAssocID="{D9CCCE79-BD3C-48CB-8840-3DA593D20582}" presName="spaceBetweenRectangles" presStyleCnt="0"/>
      <dgm:spPr/>
    </dgm:pt>
    <dgm:pt modelId="{26009B38-E027-4653-9602-1A03C1342C75}" type="pres">
      <dgm:prSet presAssocID="{2193140B-D478-4069-BF26-D20BD79601CE}" presName="parentLin" presStyleCnt="0"/>
      <dgm:spPr/>
    </dgm:pt>
    <dgm:pt modelId="{7613E672-145C-41B9-B334-3093FA647D9A}" type="pres">
      <dgm:prSet presAssocID="{2193140B-D478-4069-BF26-D20BD79601CE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465B3FE-FD04-4259-ABF6-3799994E00AD}" type="pres">
      <dgm:prSet presAssocID="{2193140B-D478-4069-BF26-D20BD79601CE}" presName="parentText" presStyleLbl="node1" presStyleIdx="2" presStyleCnt="3" custScaleX="122344" custScaleY="530122" custLinFactY="238649" custLinFactNeighborX="14577" custLinFactNeighborY="3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183B5D-F833-419A-B770-2858B5E6D9FE}" type="pres">
      <dgm:prSet presAssocID="{2193140B-D478-4069-BF26-D20BD79601CE}" presName="negativeSpace" presStyleCnt="0"/>
      <dgm:spPr/>
    </dgm:pt>
    <dgm:pt modelId="{AA8FCFC8-01F9-4C94-83C7-7B3322BAED3D}" type="pres">
      <dgm:prSet presAssocID="{2193140B-D478-4069-BF26-D20BD79601CE}" presName="childText" presStyleLbl="conFgAcc1" presStyleIdx="2" presStyleCnt="3" custLinFactY="-163920" custLinFactNeighborX="-1216" custLinFactNeighborY="-200000">
        <dgm:presLayoutVars>
          <dgm:bulletEnabled val="1"/>
        </dgm:presLayoutVars>
      </dgm:prSet>
      <dgm:spPr/>
    </dgm:pt>
  </dgm:ptLst>
  <dgm:cxnLst>
    <dgm:cxn modelId="{775D8472-09D0-4979-8182-7FCA595A017E}" type="presOf" srcId="{A656A13D-6AB6-4B1B-B53B-DEF9043B461C}" destId="{48F424C6-E6A4-4719-976A-5E5D6B01DB4A}" srcOrd="0" destOrd="0" presId="urn:microsoft.com/office/officeart/2005/8/layout/list1"/>
    <dgm:cxn modelId="{56857761-1CB8-4D06-889B-3CE00ED80412}" type="presOf" srcId="{A656A13D-6AB6-4B1B-B53B-DEF9043B461C}" destId="{294D1BF3-CEC5-44FF-AFDC-D662A6EEA945}" srcOrd="1" destOrd="0" presId="urn:microsoft.com/office/officeart/2005/8/layout/list1"/>
    <dgm:cxn modelId="{950B5AAD-858B-4703-B337-7B432C1F62F5}" srcId="{51DD044E-55C1-44BD-9443-CE2E0CFDDDA1}" destId="{2193140B-D478-4069-BF26-D20BD79601CE}" srcOrd="2" destOrd="0" parTransId="{2A533796-F1A8-4FD6-BDBF-2963E557D2B1}" sibTransId="{246F8CD1-6377-4CBD-AC36-68B6D05BEFC9}"/>
    <dgm:cxn modelId="{AFD75DDA-8B0A-49C9-ACE5-46825FED5AB6}" type="presOf" srcId="{89008C99-0662-4332-A47D-CC06C4E25574}" destId="{5CD7DCE6-4654-4935-9715-9453101BBF40}" srcOrd="0" destOrd="0" presId="urn:microsoft.com/office/officeart/2005/8/layout/list1"/>
    <dgm:cxn modelId="{4011E0FF-54E9-422E-B6D6-DBBFA88417DE}" type="presOf" srcId="{89008C99-0662-4332-A47D-CC06C4E25574}" destId="{3715BCB1-4F4D-48F1-8490-3CE26127EE47}" srcOrd="1" destOrd="0" presId="urn:microsoft.com/office/officeart/2005/8/layout/list1"/>
    <dgm:cxn modelId="{1E23C2C6-95E1-4D82-B9A4-DB549C84B89F}" type="presOf" srcId="{51DD044E-55C1-44BD-9443-CE2E0CFDDDA1}" destId="{A96FA7B7-17A9-4A07-A4FC-EDBFE1541C34}" srcOrd="0" destOrd="0" presId="urn:microsoft.com/office/officeart/2005/8/layout/list1"/>
    <dgm:cxn modelId="{3058C100-2D8C-481C-A9E0-9EB168229D9D}" srcId="{51DD044E-55C1-44BD-9443-CE2E0CFDDDA1}" destId="{89008C99-0662-4332-A47D-CC06C4E25574}" srcOrd="1" destOrd="0" parTransId="{731F5872-2536-45DC-89B3-690B754AC091}" sibTransId="{D9CCCE79-BD3C-48CB-8840-3DA593D20582}"/>
    <dgm:cxn modelId="{073CA4F3-8B0D-4E17-B566-7B5964764EDC}" type="presOf" srcId="{2193140B-D478-4069-BF26-D20BD79601CE}" destId="{9465B3FE-FD04-4259-ABF6-3799994E00AD}" srcOrd="1" destOrd="0" presId="urn:microsoft.com/office/officeart/2005/8/layout/list1"/>
    <dgm:cxn modelId="{EABBECC3-9992-4A8D-930E-1A87F2A08F46}" type="presOf" srcId="{2193140B-D478-4069-BF26-D20BD79601CE}" destId="{7613E672-145C-41B9-B334-3093FA647D9A}" srcOrd="0" destOrd="0" presId="urn:microsoft.com/office/officeart/2005/8/layout/list1"/>
    <dgm:cxn modelId="{EA6344E9-D4EF-4C87-88C1-581FFEF211B0}" srcId="{51DD044E-55C1-44BD-9443-CE2E0CFDDDA1}" destId="{A656A13D-6AB6-4B1B-B53B-DEF9043B461C}" srcOrd="0" destOrd="0" parTransId="{29DE6181-9DF4-4D2E-BDD6-94E9C2549332}" sibTransId="{4E8FA01E-96EE-4F1A-AB9A-553C50B56E5A}"/>
    <dgm:cxn modelId="{54794D03-EBA5-4BE4-97BA-D9523C451547}" type="presParOf" srcId="{A96FA7B7-17A9-4A07-A4FC-EDBFE1541C34}" destId="{4FCC647E-8938-4D07-A14B-CECE7DDA16E0}" srcOrd="0" destOrd="0" presId="urn:microsoft.com/office/officeart/2005/8/layout/list1"/>
    <dgm:cxn modelId="{11EEE6DD-1FD4-4598-8843-50BFA7C4EFC6}" type="presParOf" srcId="{4FCC647E-8938-4D07-A14B-CECE7DDA16E0}" destId="{48F424C6-E6A4-4719-976A-5E5D6B01DB4A}" srcOrd="0" destOrd="0" presId="urn:microsoft.com/office/officeart/2005/8/layout/list1"/>
    <dgm:cxn modelId="{A0A2D905-65DE-481D-B082-2A5D2B527197}" type="presParOf" srcId="{4FCC647E-8938-4D07-A14B-CECE7DDA16E0}" destId="{294D1BF3-CEC5-44FF-AFDC-D662A6EEA945}" srcOrd="1" destOrd="0" presId="urn:microsoft.com/office/officeart/2005/8/layout/list1"/>
    <dgm:cxn modelId="{8E791B74-F204-467C-89E1-A32B257747F1}" type="presParOf" srcId="{A96FA7B7-17A9-4A07-A4FC-EDBFE1541C34}" destId="{76AFA9CE-DDD8-48EC-A157-E6A90643E873}" srcOrd="1" destOrd="0" presId="urn:microsoft.com/office/officeart/2005/8/layout/list1"/>
    <dgm:cxn modelId="{B6968021-A65D-49D7-B65A-412B465F9913}" type="presParOf" srcId="{A96FA7B7-17A9-4A07-A4FC-EDBFE1541C34}" destId="{BFA4393F-40E3-4C20-8B85-F49D76EFA586}" srcOrd="2" destOrd="0" presId="urn:microsoft.com/office/officeart/2005/8/layout/list1"/>
    <dgm:cxn modelId="{E553E8E5-0C25-4374-95EB-6EC24878CEE6}" type="presParOf" srcId="{A96FA7B7-17A9-4A07-A4FC-EDBFE1541C34}" destId="{604EA2E3-647B-4358-901E-F28C48A8C895}" srcOrd="3" destOrd="0" presId="urn:microsoft.com/office/officeart/2005/8/layout/list1"/>
    <dgm:cxn modelId="{7C396CED-2A99-46F0-B919-D230509D40E6}" type="presParOf" srcId="{A96FA7B7-17A9-4A07-A4FC-EDBFE1541C34}" destId="{B8E0B718-396D-4162-84D1-0F39DFB623B6}" srcOrd="4" destOrd="0" presId="urn:microsoft.com/office/officeart/2005/8/layout/list1"/>
    <dgm:cxn modelId="{0209E892-EC75-4D79-A99B-6D5D6AD1EA89}" type="presParOf" srcId="{B8E0B718-396D-4162-84D1-0F39DFB623B6}" destId="{5CD7DCE6-4654-4935-9715-9453101BBF40}" srcOrd="0" destOrd="0" presId="urn:microsoft.com/office/officeart/2005/8/layout/list1"/>
    <dgm:cxn modelId="{4068AEF3-C2FB-4372-B69B-A18559A88A34}" type="presParOf" srcId="{B8E0B718-396D-4162-84D1-0F39DFB623B6}" destId="{3715BCB1-4F4D-48F1-8490-3CE26127EE47}" srcOrd="1" destOrd="0" presId="urn:microsoft.com/office/officeart/2005/8/layout/list1"/>
    <dgm:cxn modelId="{267967C6-1374-4FD4-BF9B-67C673BFC8C1}" type="presParOf" srcId="{A96FA7B7-17A9-4A07-A4FC-EDBFE1541C34}" destId="{D7B9D4E2-0DC8-43C5-B2D3-5BAE60D6D615}" srcOrd="5" destOrd="0" presId="urn:microsoft.com/office/officeart/2005/8/layout/list1"/>
    <dgm:cxn modelId="{3AD69022-16E4-4C60-9231-B1EF5FB5AA74}" type="presParOf" srcId="{A96FA7B7-17A9-4A07-A4FC-EDBFE1541C34}" destId="{3A9A2836-9B43-4D62-BE21-B86E11B5DD7A}" srcOrd="6" destOrd="0" presId="urn:microsoft.com/office/officeart/2005/8/layout/list1"/>
    <dgm:cxn modelId="{8C382081-34F0-4985-A683-5DB96808523A}" type="presParOf" srcId="{A96FA7B7-17A9-4A07-A4FC-EDBFE1541C34}" destId="{7E32A0FA-919F-467B-8B9D-C087F12169F6}" srcOrd="7" destOrd="0" presId="urn:microsoft.com/office/officeart/2005/8/layout/list1"/>
    <dgm:cxn modelId="{10DC7B49-9216-4D2E-957F-C5C3473CF3E9}" type="presParOf" srcId="{A96FA7B7-17A9-4A07-A4FC-EDBFE1541C34}" destId="{26009B38-E027-4653-9602-1A03C1342C75}" srcOrd="8" destOrd="0" presId="urn:microsoft.com/office/officeart/2005/8/layout/list1"/>
    <dgm:cxn modelId="{20B4452F-043E-49B7-BD9E-A36777A8B04A}" type="presParOf" srcId="{26009B38-E027-4653-9602-1A03C1342C75}" destId="{7613E672-145C-41B9-B334-3093FA647D9A}" srcOrd="0" destOrd="0" presId="urn:microsoft.com/office/officeart/2005/8/layout/list1"/>
    <dgm:cxn modelId="{24975DE0-C969-4B74-B394-4A30659DF509}" type="presParOf" srcId="{26009B38-E027-4653-9602-1A03C1342C75}" destId="{9465B3FE-FD04-4259-ABF6-3799994E00AD}" srcOrd="1" destOrd="0" presId="urn:microsoft.com/office/officeart/2005/8/layout/list1"/>
    <dgm:cxn modelId="{62912A9D-0C64-4909-A0DF-8530776ED991}" type="presParOf" srcId="{A96FA7B7-17A9-4A07-A4FC-EDBFE1541C34}" destId="{1F183B5D-F833-419A-B770-2858B5E6D9FE}" srcOrd="9" destOrd="0" presId="urn:microsoft.com/office/officeart/2005/8/layout/list1"/>
    <dgm:cxn modelId="{9229C938-A7DB-42AF-9439-CEAA7FE8DFD1}" type="presParOf" srcId="{A96FA7B7-17A9-4A07-A4FC-EDBFE1541C34}" destId="{AA8FCFC8-01F9-4C94-83C7-7B3322BAED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C9C4BA2-0A6E-436F-A3CB-CB8A8AACD4EC}" type="doc">
      <dgm:prSet loTypeId="urn:microsoft.com/office/officeart/2005/8/layout/default#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B36828-4D1E-445D-97F4-05BEEDF20050}">
      <dgm:prSet custT="1"/>
      <dgm:spPr/>
      <dgm:t>
        <a:bodyPr/>
        <a:lstStyle/>
        <a:p>
          <a:r>
            <a:rPr lang="ru-RU" sz="1800" b="1" dirty="0" smtClean="0"/>
            <a:t>ГЦРО (Городской центр развития образования), учредителем которого является департамент образования мэрии города Ярославля </a:t>
          </a:r>
        </a:p>
      </dgm:t>
    </dgm:pt>
    <dgm:pt modelId="{1A0B519E-1047-4A7A-A42B-F4EA219A01A0}" type="parTrans" cxnId="{5CA05C45-8BD3-4B01-ACEF-85D490F9BCB2}">
      <dgm:prSet/>
      <dgm:spPr/>
      <dgm:t>
        <a:bodyPr/>
        <a:lstStyle/>
        <a:p>
          <a:endParaRPr lang="ru-RU"/>
        </a:p>
      </dgm:t>
    </dgm:pt>
    <dgm:pt modelId="{AB37692E-3ECE-41A9-B945-8C13092A580C}" type="sibTrans" cxnId="{5CA05C45-8BD3-4B01-ACEF-85D490F9BCB2}">
      <dgm:prSet/>
      <dgm:spPr/>
      <dgm:t>
        <a:bodyPr/>
        <a:lstStyle/>
        <a:p>
          <a:endParaRPr lang="ru-RU"/>
        </a:p>
      </dgm:t>
    </dgm:pt>
    <dgm:pt modelId="{421714B8-43FB-4AD9-9BFE-AD3977394BCC}">
      <dgm:prSet custT="1"/>
      <dgm:spPr/>
      <dgm:t>
        <a:bodyPr/>
        <a:lstStyle/>
        <a:p>
          <a:r>
            <a:rPr lang="ru-RU" sz="1800" b="1" dirty="0" smtClean="0"/>
            <a:t>в г. Рыбинске - МОУ ДПО "Информационно-образовательный Центр", учредитель - департамент образования мэрии города Рыбинска. </a:t>
          </a:r>
        </a:p>
      </dgm:t>
    </dgm:pt>
    <dgm:pt modelId="{0DC21A64-B01B-448A-A0A9-AD308BD7FB8D}" type="parTrans" cxnId="{BDBDC8B1-B03E-44E5-A711-9C6362B8C80A}">
      <dgm:prSet/>
      <dgm:spPr/>
      <dgm:t>
        <a:bodyPr/>
        <a:lstStyle/>
        <a:p>
          <a:endParaRPr lang="ru-RU"/>
        </a:p>
      </dgm:t>
    </dgm:pt>
    <dgm:pt modelId="{B8321ECD-53E4-43F6-A9F1-7540DC4A38AE}" type="sibTrans" cxnId="{BDBDC8B1-B03E-44E5-A711-9C6362B8C80A}">
      <dgm:prSet/>
      <dgm:spPr/>
      <dgm:t>
        <a:bodyPr/>
        <a:lstStyle/>
        <a:p>
          <a:endParaRPr lang="ru-RU"/>
        </a:p>
      </dgm:t>
    </dgm:pt>
    <dgm:pt modelId="{47C26D97-1FB2-4A25-AD61-4A3F9FBE0DBF}">
      <dgm:prSet custT="1"/>
      <dgm:spPr/>
      <dgm:t>
        <a:bodyPr/>
        <a:lstStyle/>
        <a:p>
          <a:r>
            <a:rPr lang="ru-RU" sz="1800" b="1" dirty="0" smtClean="0"/>
            <a:t>в г.Тутаеве – МОУ ДПО (повышения квалификации) специалистов «Информационно-образовательный центр», </a:t>
          </a:r>
        </a:p>
      </dgm:t>
    </dgm:pt>
    <dgm:pt modelId="{633A28DF-4A64-4DF1-B427-36F15EBB53D0}" type="parTrans" cxnId="{190064EE-AD7E-4FFA-AE19-D938E76A624D}">
      <dgm:prSet/>
      <dgm:spPr/>
      <dgm:t>
        <a:bodyPr/>
        <a:lstStyle/>
        <a:p>
          <a:endParaRPr lang="ru-RU"/>
        </a:p>
      </dgm:t>
    </dgm:pt>
    <dgm:pt modelId="{2BA5170F-A6B6-464F-B928-39A940803FEC}" type="sibTrans" cxnId="{190064EE-AD7E-4FFA-AE19-D938E76A624D}">
      <dgm:prSet/>
      <dgm:spPr/>
      <dgm:t>
        <a:bodyPr/>
        <a:lstStyle/>
        <a:p>
          <a:endParaRPr lang="ru-RU"/>
        </a:p>
      </dgm:t>
    </dgm:pt>
    <dgm:pt modelId="{92F1E67D-5C12-4B8B-A727-1F5826ED7DB7}">
      <dgm:prSet/>
      <dgm:spPr/>
      <dgm:t>
        <a:bodyPr/>
        <a:lstStyle/>
        <a:p>
          <a:r>
            <a:rPr lang="ru-RU" dirty="0" smtClean="0"/>
            <a:t>НОУ «Информационно-консультационный центр» (Центр Инновационных технологий) (Ярославль)</a:t>
          </a:r>
        </a:p>
      </dgm:t>
    </dgm:pt>
    <dgm:pt modelId="{1EB22925-808E-48D5-935E-78C86CD0559D}" type="parTrans" cxnId="{CFD05A82-02A2-4089-A2D4-F0FC748680F8}">
      <dgm:prSet/>
      <dgm:spPr/>
      <dgm:t>
        <a:bodyPr/>
        <a:lstStyle/>
        <a:p>
          <a:endParaRPr lang="ru-RU"/>
        </a:p>
      </dgm:t>
    </dgm:pt>
    <dgm:pt modelId="{65514836-1869-4B0C-A923-3FE9D1ADA43F}" type="sibTrans" cxnId="{CFD05A82-02A2-4089-A2D4-F0FC748680F8}">
      <dgm:prSet/>
      <dgm:spPr/>
      <dgm:t>
        <a:bodyPr/>
        <a:lstStyle/>
        <a:p>
          <a:endParaRPr lang="ru-RU"/>
        </a:p>
      </dgm:t>
    </dgm:pt>
    <dgm:pt modelId="{5AB166E2-1A84-4D2A-B6B2-89A7E9624CFD}">
      <dgm:prSet/>
      <dgm:spPr/>
      <dgm:t>
        <a:bodyPr/>
        <a:lstStyle/>
        <a:p>
          <a:r>
            <a:rPr lang="ru-RU" dirty="0" smtClean="0"/>
            <a:t>НОУ «Конверсия»</a:t>
          </a:r>
        </a:p>
      </dgm:t>
    </dgm:pt>
    <dgm:pt modelId="{7CFC629F-2170-4D9E-A3D0-81ACDA29BAAA}" type="parTrans" cxnId="{28575B77-62AF-4A56-A784-3966B650247E}">
      <dgm:prSet/>
      <dgm:spPr/>
      <dgm:t>
        <a:bodyPr/>
        <a:lstStyle/>
        <a:p>
          <a:endParaRPr lang="ru-RU"/>
        </a:p>
      </dgm:t>
    </dgm:pt>
    <dgm:pt modelId="{F825D66A-7F41-4B5C-ACB1-8DFD33A7A008}" type="sibTrans" cxnId="{28575B77-62AF-4A56-A784-3966B650247E}">
      <dgm:prSet/>
      <dgm:spPr/>
      <dgm:t>
        <a:bodyPr/>
        <a:lstStyle/>
        <a:p>
          <a:endParaRPr lang="ru-RU"/>
        </a:p>
      </dgm:t>
    </dgm:pt>
    <dgm:pt modelId="{78B84D08-896F-4CE8-B7C3-5C9062F64D3B}">
      <dgm:prSet/>
      <dgm:spPr/>
      <dgm:t>
        <a:bodyPr/>
        <a:lstStyle/>
        <a:p>
          <a:r>
            <a:rPr lang="ru-RU" dirty="0" smtClean="0"/>
            <a:t>Другие центры и НОУ ДПО</a:t>
          </a:r>
        </a:p>
      </dgm:t>
    </dgm:pt>
    <dgm:pt modelId="{C94FC74A-3572-422E-8B77-786019154528}" type="parTrans" cxnId="{B062AA13-C649-4210-8356-B459D2A9F4E5}">
      <dgm:prSet/>
      <dgm:spPr/>
      <dgm:t>
        <a:bodyPr/>
        <a:lstStyle/>
        <a:p>
          <a:endParaRPr lang="ru-RU"/>
        </a:p>
      </dgm:t>
    </dgm:pt>
    <dgm:pt modelId="{255A69C9-8D68-4F11-A9FA-A93868A92491}" type="sibTrans" cxnId="{B062AA13-C649-4210-8356-B459D2A9F4E5}">
      <dgm:prSet/>
      <dgm:spPr/>
      <dgm:t>
        <a:bodyPr/>
        <a:lstStyle/>
        <a:p>
          <a:endParaRPr lang="ru-RU"/>
        </a:p>
      </dgm:t>
    </dgm:pt>
    <dgm:pt modelId="{D45E082D-F1EE-4DC2-A268-7231244334B8}" type="pres">
      <dgm:prSet presAssocID="{3C9C4BA2-0A6E-436F-A3CB-CB8A8AACD4E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7FE4AD-DCBE-4246-A51D-9D06B70B8528}" type="pres">
      <dgm:prSet presAssocID="{27B36828-4D1E-445D-97F4-05BEEDF20050}" presName="node" presStyleLbl="node1" presStyleIdx="0" presStyleCnt="6" custScaleY="1495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4C22C-F310-48E8-9E98-0C07709AC8CF}" type="pres">
      <dgm:prSet presAssocID="{AB37692E-3ECE-41A9-B945-8C13092A580C}" presName="sibTrans" presStyleCnt="0"/>
      <dgm:spPr/>
    </dgm:pt>
    <dgm:pt modelId="{C36AC47E-1C09-4D55-B342-AE4C44F58711}" type="pres">
      <dgm:prSet presAssocID="{421714B8-43FB-4AD9-9BFE-AD3977394BCC}" presName="node" presStyleLbl="node1" presStyleIdx="1" presStyleCnt="6" custScaleY="146297" custLinFactNeighborX="0" custLinFactNeighborY="-1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BDD408-820A-455F-B709-D8854D6B10F8}" type="pres">
      <dgm:prSet presAssocID="{B8321ECD-53E4-43F6-A9F1-7540DC4A38AE}" presName="sibTrans" presStyleCnt="0"/>
      <dgm:spPr/>
    </dgm:pt>
    <dgm:pt modelId="{A9E0987F-C24C-412D-9CA0-FC04720872F8}" type="pres">
      <dgm:prSet presAssocID="{47C26D97-1FB2-4A25-AD61-4A3F9FBE0DBF}" presName="node" presStyleLbl="node1" presStyleIdx="2" presStyleCnt="6" custScaleY="149589" custLinFactNeighborX="388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0DF155-82E6-4F05-898A-A10A23DAA698}" type="pres">
      <dgm:prSet presAssocID="{2BA5170F-A6B6-464F-B928-39A940803FEC}" presName="sibTrans" presStyleCnt="0"/>
      <dgm:spPr/>
    </dgm:pt>
    <dgm:pt modelId="{DC93BE3D-F038-4B56-AB23-8239C730E432}" type="pres">
      <dgm:prSet presAssocID="{92F1E67D-5C12-4B8B-A727-1F5826ED7DB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282BF7-E80C-4982-BB2B-95E4B29C89EF}" type="pres">
      <dgm:prSet presAssocID="{65514836-1869-4B0C-A923-3FE9D1ADA43F}" presName="sibTrans" presStyleCnt="0"/>
      <dgm:spPr/>
    </dgm:pt>
    <dgm:pt modelId="{E7350081-6036-4318-AF7E-301177D17525}" type="pres">
      <dgm:prSet presAssocID="{5AB166E2-1A84-4D2A-B6B2-89A7E9624CF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81E47-FCAB-4712-9778-88CA79270308}" type="pres">
      <dgm:prSet presAssocID="{F825D66A-7F41-4B5C-ACB1-8DFD33A7A008}" presName="sibTrans" presStyleCnt="0"/>
      <dgm:spPr/>
    </dgm:pt>
    <dgm:pt modelId="{AB172CFE-66C8-400B-8367-AA1B48425EC8}" type="pres">
      <dgm:prSet presAssocID="{78B84D08-896F-4CE8-B7C3-5C9062F64D3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895801-8C08-42DB-99B0-18533DB4C25D}" type="presOf" srcId="{78B84D08-896F-4CE8-B7C3-5C9062F64D3B}" destId="{AB172CFE-66C8-400B-8367-AA1B48425EC8}" srcOrd="0" destOrd="0" presId="urn:microsoft.com/office/officeart/2005/8/layout/default#6"/>
    <dgm:cxn modelId="{2B4C99EE-6E8C-420F-8AAC-21F9C7EC15E8}" type="presOf" srcId="{27B36828-4D1E-445D-97F4-05BEEDF20050}" destId="{B67FE4AD-DCBE-4246-A51D-9D06B70B8528}" srcOrd="0" destOrd="0" presId="urn:microsoft.com/office/officeart/2005/8/layout/default#6"/>
    <dgm:cxn modelId="{148F52FF-1564-4224-8F9A-BDA788DF6A0F}" type="presOf" srcId="{421714B8-43FB-4AD9-9BFE-AD3977394BCC}" destId="{C36AC47E-1C09-4D55-B342-AE4C44F58711}" srcOrd="0" destOrd="0" presId="urn:microsoft.com/office/officeart/2005/8/layout/default#6"/>
    <dgm:cxn modelId="{F0431D04-AD93-4E1C-82A8-C146F308F35F}" type="presOf" srcId="{3C9C4BA2-0A6E-436F-A3CB-CB8A8AACD4EC}" destId="{D45E082D-F1EE-4DC2-A268-7231244334B8}" srcOrd="0" destOrd="0" presId="urn:microsoft.com/office/officeart/2005/8/layout/default#6"/>
    <dgm:cxn modelId="{B062AA13-C649-4210-8356-B459D2A9F4E5}" srcId="{3C9C4BA2-0A6E-436F-A3CB-CB8A8AACD4EC}" destId="{78B84D08-896F-4CE8-B7C3-5C9062F64D3B}" srcOrd="5" destOrd="0" parTransId="{C94FC74A-3572-422E-8B77-786019154528}" sibTransId="{255A69C9-8D68-4F11-A9FA-A93868A92491}"/>
    <dgm:cxn modelId="{28575B77-62AF-4A56-A784-3966B650247E}" srcId="{3C9C4BA2-0A6E-436F-A3CB-CB8A8AACD4EC}" destId="{5AB166E2-1A84-4D2A-B6B2-89A7E9624CFD}" srcOrd="4" destOrd="0" parTransId="{7CFC629F-2170-4D9E-A3D0-81ACDA29BAAA}" sibTransId="{F825D66A-7F41-4B5C-ACB1-8DFD33A7A008}"/>
    <dgm:cxn modelId="{BDBDC8B1-B03E-44E5-A711-9C6362B8C80A}" srcId="{3C9C4BA2-0A6E-436F-A3CB-CB8A8AACD4EC}" destId="{421714B8-43FB-4AD9-9BFE-AD3977394BCC}" srcOrd="1" destOrd="0" parTransId="{0DC21A64-B01B-448A-A0A9-AD308BD7FB8D}" sibTransId="{B8321ECD-53E4-43F6-A9F1-7540DC4A38AE}"/>
    <dgm:cxn modelId="{190064EE-AD7E-4FFA-AE19-D938E76A624D}" srcId="{3C9C4BA2-0A6E-436F-A3CB-CB8A8AACD4EC}" destId="{47C26D97-1FB2-4A25-AD61-4A3F9FBE0DBF}" srcOrd="2" destOrd="0" parTransId="{633A28DF-4A64-4DF1-B427-36F15EBB53D0}" sibTransId="{2BA5170F-A6B6-464F-B928-39A940803FEC}"/>
    <dgm:cxn modelId="{7DF4D5B1-FDFE-4D93-AF38-C4ACB09A7055}" type="presOf" srcId="{92F1E67D-5C12-4B8B-A727-1F5826ED7DB7}" destId="{DC93BE3D-F038-4B56-AB23-8239C730E432}" srcOrd="0" destOrd="0" presId="urn:microsoft.com/office/officeart/2005/8/layout/default#6"/>
    <dgm:cxn modelId="{F329AC8F-7797-4215-BB23-63F74573DCA2}" type="presOf" srcId="{5AB166E2-1A84-4D2A-B6B2-89A7E9624CFD}" destId="{E7350081-6036-4318-AF7E-301177D17525}" srcOrd="0" destOrd="0" presId="urn:microsoft.com/office/officeart/2005/8/layout/default#6"/>
    <dgm:cxn modelId="{5CA05C45-8BD3-4B01-ACEF-85D490F9BCB2}" srcId="{3C9C4BA2-0A6E-436F-A3CB-CB8A8AACD4EC}" destId="{27B36828-4D1E-445D-97F4-05BEEDF20050}" srcOrd="0" destOrd="0" parTransId="{1A0B519E-1047-4A7A-A42B-F4EA219A01A0}" sibTransId="{AB37692E-3ECE-41A9-B945-8C13092A580C}"/>
    <dgm:cxn modelId="{412FCD97-B0ED-4249-A3CC-0E6C1F1AFB56}" type="presOf" srcId="{47C26D97-1FB2-4A25-AD61-4A3F9FBE0DBF}" destId="{A9E0987F-C24C-412D-9CA0-FC04720872F8}" srcOrd="0" destOrd="0" presId="urn:microsoft.com/office/officeart/2005/8/layout/default#6"/>
    <dgm:cxn modelId="{CFD05A82-02A2-4089-A2D4-F0FC748680F8}" srcId="{3C9C4BA2-0A6E-436F-A3CB-CB8A8AACD4EC}" destId="{92F1E67D-5C12-4B8B-A727-1F5826ED7DB7}" srcOrd="3" destOrd="0" parTransId="{1EB22925-808E-48D5-935E-78C86CD0559D}" sibTransId="{65514836-1869-4B0C-A923-3FE9D1ADA43F}"/>
    <dgm:cxn modelId="{0E56AEFF-7CF0-4287-98E7-4C1BF1FB9E08}" type="presParOf" srcId="{D45E082D-F1EE-4DC2-A268-7231244334B8}" destId="{B67FE4AD-DCBE-4246-A51D-9D06B70B8528}" srcOrd="0" destOrd="0" presId="urn:microsoft.com/office/officeart/2005/8/layout/default#6"/>
    <dgm:cxn modelId="{AAA5EDC5-BEB7-410E-90E0-B29B526FADAF}" type="presParOf" srcId="{D45E082D-F1EE-4DC2-A268-7231244334B8}" destId="{0D64C22C-F310-48E8-9E98-0C07709AC8CF}" srcOrd="1" destOrd="0" presId="urn:microsoft.com/office/officeart/2005/8/layout/default#6"/>
    <dgm:cxn modelId="{D0D26CD9-C3D0-4B54-98B8-3549E036C3F8}" type="presParOf" srcId="{D45E082D-F1EE-4DC2-A268-7231244334B8}" destId="{C36AC47E-1C09-4D55-B342-AE4C44F58711}" srcOrd="2" destOrd="0" presId="urn:microsoft.com/office/officeart/2005/8/layout/default#6"/>
    <dgm:cxn modelId="{0D11A35B-092F-4B13-9CA0-E91438756E08}" type="presParOf" srcId="{D45E082D-F1EE-4DC2-A268-7231244334B8}" destId="{09BDD408-820A-455F-B709-D8854D6B10F8}" srcOrd="3" destOrd="0" presId="urn:microsoft.com/office/officeart/2005/8/layout/default#6"/>
    <dgm:cxn modelId="{0568B758-8195-479D-9E6B-94296ADC7413}" type="presParOf" srcId="{D45E082D-F1EE-4DC2-A268-7231244334B8}" destId="{A9E0987F-C24C-412D-9CA0-FC04720872F8}" srcOrd="4" destOrd="0" presId="urn:microsoft.com/office/officeart/2005/8/layout/default#6"/>
    <dgm:cxn modelId="{6DAFBE2D-1B5F-49B7-908F-F0B647F42A60}" type="presParOf" srcId="{D45E082D-F1EE-4DC2-A268-7231244334B8}" destId="{470DF155-82E6-4F05-898A-A10A23DAA698}" srcOrd="5" destOrd="0" presId="urn:microsoft.com/office/officeart/2005/8/layout/default#6"/>
    <dgm:cxn modelId="{53F58CB0-8F1C-4AD4-A867-4615C6E04743}" type="presParOf" srcId="{D45E082D-F1EE-4DC2-A268-7231244334B8}" destId="{DC93BE3D-F038-4B56-AB23-8239C730E432}" srcOrd="6" destOrd="0" presId="urn:microsoft.com/office/officeart/2005/8/layout/default#6"/>
    <dgm:cxn modelId="{F3EBACA2-CF31-4510-9CBD-79A57C115351}" type="presParOf" srcId="{D45E082D-F1EE-4DC2-A268-7231244334B8}" destId="{BA282BF7-E80C-4982-BB2B-95E4B29C89EF}" srcOrd="7" destOrd="0" presId="urn:microsoft.com/office/officeart/2005/8/layout/default#6"/>
    <dgm:cxn modelId="{D2833F3C-8FEE-4586-81F4-E422ADEA4B04}" type="presParOf" srcId="{D45E082D-F1EE-4DC2-A268-7231244334B8}" destId="{E7350081-6036-4318-AF7E-301177D17525}" srcOrd="8" destOrd="0" presId="urn:microsoft.com/office/officeart/2005/8/layout/default#6"/>
    <dgm:cxn modelId="{30D08FBD-0BD3-4756-B40D-A5C927AFBAD8}" type="presParOf" srcId="{D45E082D-F1EE-4DC2-A268-7231244334B8}" destId="{F6C81E47-FCAB-4712-9778-88CA79270308}" srcOrd="9" destOrd="0" presId="urn:microsoft.com/office/officeart/2005/8/layout/default#6"/>
    <dgm:cxn modelId="{37383230-E033-4C71-A417-187F67AAF641}" type="presParOf" srcId="{D45E082D-F1EE-4DC2-A268-7231244334B8}" destId="{AB172CFE-66C8-400B-8367-AA1B48425EC8}" srcOrd="10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88F594-3146-4927-81BC-C52214F853E0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8A506-B168-4B42-B16C-0F06EE1ECA9D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0" dirty="0" smtClean="0">
              <a:solidFill>
                <a:srgbClr val="000000"/>
              </a:solidFill>
            </a:rPr>
            <a:t>По всем направлениям деятельности руководителей РСО существуют действующие нормативные документы </a:t>
          </a:r>
          <a:endParaRPr lang="ru-RU" b="0" dirty="0">
            <a:solidFill>
              <a:srgbClr val="000000"/>
            </a:solidFill>
          </a:endParaRPr>
        </a:p>
      </dgm:t>
    </dgm:pt>
    <dgm:pt modelId="{EE07CFCA-C267-4C13-B559-542DC6ABECAE}" type="parTrans" cxnId="{AEF38654-0498-45F2-BFE9-8CA36D59D5F5}">
      <dgm:prSet/>
      <dgm:spPr/>
      <dgm:t>
        <a:bodyPr/>
        <a:lstStyle/>
        <a:p>
          <a:endParaRPr lang="ru-RU"/>
        </a:p>
      </dgm:t>
    </dgm:pt>
    <dgm:pt modelId="{B64A2C3E-6A3A-4CC4-B811-18878D23E6B1}" type="sibTrans" cxnId="{AEF38654-0498-45F2-BFE9-8CA36D59D5F5}">
      <dgm:prSet/>
      <dgm:spPr/>
      <dgm:t>
        <a:bodyPr/>
        <a:lstStyle/>
        <a:p>
          <a:endParaRPr lang="ru-RU"/>
        </a:p>
      </dgm:t>
    </dgm:pt>
    <dgm:pt modelId="{FB23E656-D34A-4F41-876D-E572D0F62244}">
      <dgm:prSet/>
      <dgm:spPr/>
      <dgm:t>
        <a:bodyPr/>
        <a:lstStyle/>
        <a:p>
          <a:r>
            <a:rPr lang="ru-RU" dirty="0" smtClean="0"/>
            <a:t>введение конкурсной процедуры для назначения на должность руководителя;</a:t>
          </a:r>
          <a:endParaRPr lang="ru-RU" dirty="0"/>
        </a:p>
      </dgm:t>
    </dgm:pt>
    <dgm:pt modelId="{0BDDC637-E7E5-4845-B232-01C593775AF2}" type="parTrans" cxnId="{E9EA5BE4-E1EB-4D61-A0AB-CBA88B89BABC}">
      <dgm:prSet/>
      <dgm:spPr/>
      <dgm:t>
        <a:bodyPr/>
        <a:lstStyle/>
        <a:p>
          <a:endParaRPr lang="ru-RU"/>
        </a:p>
      </dgm:t>
    </dgm:pt>
    <dgm:pt modelId="{36ED47B5-2D19-41CE-AB16-AC4220CDD007}" type="sibTrans" cxnId="{E9EA5BE4-E1EB-4D61-A0AB-CBA88B89BABC}">
      <dgm:prSet/>
      <dgm:spPr/>
      <dgm:t>
        <a:bodyPr/>
        <a:lstStyle/>
        <a:p>
          <a:endParaRPr lang="ru-RU"/>
        </a:p>
      </dgm:t>
    </dgm:pt>
    <dgm:pt modelId="{41D1D667-B7EC-4553-89A2-695960686806}">
      <dgm:prSet/>
      <dgm:spPr/>
      <dgm:t>
        <a:bodyPr/>
        <a:lstStyle/>
        <a:p>
          <a:r>
            <a:rPr lang="ru-RU" dirty="0" smtClean="0"/>
            <a:t>введение эффективного контракта для руководителей</a:t>
          </a:r>
          <a:endParaRPr lang="ru-RU" dirty="0"/>
        </a:p>
      </dgm:t>
    </dgm:pt>
    <dgm:pt modelId="{0148F1C5-CD02-4594-927F-EBC67E77B5F6}" type="parTrans" cxnId="{8BF4E904-2AC1-472E-9613-E5D5CA7138BF}">
      <dgm:prSet/>
      <dgm:spPr/>
      <dgm:t>
        <a:bodyPr/>
        <a:lstStyle/>
        <a:p>
          <a:endParaRPr lang="ru-RU"/>
        </a:p>
      </dgm:t>
    </dgm:pt>
    <dgm:pt modelId="{056FD1AF-B9FD-4107-A97D-BEF65A009AF9}" type="sibTrans" cxnId="{8BF4E904-2AC1-472E-9613-E5D5CA7138BF}">
      <dgm:prSet/>
      <dgm:spPr/>
      <dgm:t>
        <a:bodyPr/>
        <a:lstStyle/>
        <a:p>
          <a:endParaRPr lang="ru-RU"/>
        </a:p>
      </dgm:t>
    </dgm:pt>
    <dgm:pt modelId="{C8F3DADC-E49F-47A2-A1AC-302E286D5F19}">
      <dgm:prSet/>
      <dgm:spPr/>
      <dgm:t>
        <a:bodyPr/>
        <a:lstStyle/>
        <a:p>
          <a:r>
            <a:rPr lang="ru-RU" dirty="0" smtClean="0"/>
            <a:t>процедура аттестации действующих руководителей </a:t>
          </a:r>
          <a:r>
            <a:rPr lang="ru-RU" u="sng" dirty="0" smtClean="0"/>
            <a:t>на соответствие занимаемой должности</a:t>
          </a:r>
          <a:endParaRPr lang="ru-RU" dirty="0"/>
        </a:p>
      </dgm:t>
    </dgm:pt>
    <dgm:pt modelId="{9921DF3C-9617-4AD8-9223-5B26F2CD72CE}" type="parTrans" cxnId="{FB952118-8A7E-48BA-A933-5254E14111B1}">
      <dgm:prSet/>
      <dgm:spPr/>
      <dgm:t>
        <a:bodyPr/>
        <a:lstStyle/>
        <a:p>
          <a:endParaRPr lang="ru-RU"/>
        </a:p>
      </dgm:t>
    </dgm:pt>
    <dgm:pt modelId="{CE1FD247-06F2-49F6-84F1-313B3051168F}" type="sibTrans" cxnId="{FB952118-8A7E-48BA-A933-5254E14111B1}">
      <dgm:prSet/>
      <dgm:spPr/>
      <dgm:t>
        <a:bodyPr/>
        <a:lstStyle/>
        <a:p>
          <a:endParaRPr lang="ru-RU"/>
        </a:p>
      </dgm:t>
    </dgm:pt>
    <dgm:pt modelId="{350FB43A-1E1A-475C-A343-79616A6D9160}">
      <dgm:prSet/>
      <dgm:spPr/>
      <dgm:t>
        <a:bodyPr/>
        <a:lstStyle/>
        <a:p>
          <a:r>
            <a:rPr lang="ru-RU" dirty="0" smtClean="0"/>
            <a:t>Наиболее существенные изменения последних лет – это:</a:t>
          </a:r>
        </a:p>
      </dgm:t>
    </dgm:pt>
    <dgm:pt modelId="{CEB29A77-0638-4483-8A2C-3593AA55094F}" type="parTrans" cxnId="{CFAFA5BF-7C6A-4CBE-A66D-B7176AAF2312}">
      <dgm:prSet/>
      <dgm:spPr/>
      <dgm:t>
        <a:bodyPr/>
        <a:lstStyle/>
        <a:p>
          <a:endParaRPr lang="ru-RU"/>
        </a:p>
      </dgm:t>
    </dgm:pt>
    <dgm:pt modelId="{A49775E6-FE1C-4096-AA8B-5E137914789D}" type="sibTrans" cxnId="{CFAFA5BF-7C6A-4CBE-A66D-B7176AAF2312}">
      <dgm:prSet/>
      <dgm:spPr/>
      <dgm:t>
        <a:bodyPr/>
        <a:lstStyle/>
        <a:p>
          <a:endParaRPr lang="ru-RU"/>
        </a:p>
      </dgm:t>
    </dgm:pt>
    <dgm:pt modelId="{AE8CD3BB-777C-407E-80D1-7E6071EC514B}" type="pres">
      <dgm:prSet presAssocID="{A788F594-3146-4927-81BC-C52214F853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EA07FB-9BBE-4F8E-A9B0-B4FD5A9FA7CD}" type="pres">
      <dgm:prSet presAssocID="{5088A506-B168-4B42-B16C-0F06EE1ECA9D}" presName="node" presStyleLbl="node1" presStyleIdx="0" presStyleCnt="5" custLinFactNeighborX="5120" custLinFactNeighborY="-5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7F34D-C0E3-4FE2-82CB-1DF00549DAC9}" type="pres">
      <dgm:prSet presAssocID="{B64A2C3E-6A3A-4CC4-B811-18878D23E6B1}" presName="sibTrans" presStyleCnt="0"/>
      <dgm:spPr/>
    </dgm:pt>
    <dgm:pt modelId="{DF1F7363-827B-4DD7-B28E-31E159355284}" type="pres">
      <dgm:prSet presAssocID="{FB23E656-D34A-4F41-876D-E572D0F62244}" presName="node" presStyleLbl="node1" presStyleIdx="1" presStyleCnt="5" custLinFactY="41873" custLinFactNeighborX="277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9E469-53AA-46EC-BDB5-FA91DE92EA5D}" type="pres">
      <dgm:prSet presAssocID="{36ED47B5-2D19-41CE-AB16-AC4220CDD007}" presName="sibTrans" presStyleCnt="0"/>
      <dgm:spPr/>
    </dgm:pt>
    <dgm:pt modelId="{EBE0D066-0865-4DF2-B885-C96C08BC32B7}" type="pres">
      <dgm:prSet presAssocID="{41D1D667-B7EC-4553-89A2-695960686806}" presName="node" presStyleLbl="node1" presStyleIdx="2" presStyleCnt="5" custLinFactY="41873" custLinFactNeighborX="3889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0917D-313B-4B02-8F81-5D9A28F1C224}" type="pres">
      <dgm:prSet presAssocID="{056FD1AF-B9FD-4107-A97D-BEF65A009AF9}" presName="sibTrans" presStyleCnt="0"/>
      <dgm:spPr/>
    </dgm:pt>
    <dgm:pt modelId="{0792727E-1542-4F84-BF0D-911CB26EE7F5}" type="pres">
      <dgm:prSet presAssocID="{350FB43A-1E1A-475C-A343-79616A6D9160}" presName="node" presStyleLbl="node1" presStyleIdx="3" presStyleCnt="5" custLinFactY="-26757" custLinFactNeighborX="8068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07031-48A7-4B9E-B798-FEE141D7C0D0}" type="pres">
      <dgm:prSet presAssocID="{A49775E6-FE1C-4096-AA8B-5E137914789D}" presName="sibTrans" presStyleCnt="0"/>
      <dgm:spPr/>
    </dgm:pt>
    <dgm:pt modelId="{0337A2A5-5D7F-49D7-97DE-BF332A53E80C}" type="pres">
      <dgm:prSet presAssocID="{C8F3DADC-E49F-47A2-A1AC-302E286D5F19}" presName="node" presStyleLbl="node1" presStyleIdx="4" presStyleCnt="5" custLinFactX="-66112" custLinFactNeighborX="-100000" custLinFactNeighborY="25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A39F55-756E-4EF2-B380-5073A2360A81}" type="presOf" srcId="{A788F594-3146-4927-81BC-C52214F853E0}" destId="{AE8CD3BB-777C-407E-80D1-7E6071EC514B}" srcOrd="0" destOrd="0" presId="urn:microsoft.com/office/officeart/2005/8/layout/default#2"/>
    <dgm:cxn modelId="{8BF4E904-2AC1-472E-9613-E5D5CA7138BF}" srcId="{A788F594-3146-4927-81BC-C52214F853E0}" destId="{41D1D667-B7EC-4553-89A2-695960686806}" srcOrd="2" destOrd="0" parTransId="{0148F1C5-CD02-4594-927F-EBC67E77B5F6}" sibTransId="{056FD1AF-B9FD-4107-A97D-BEF65A009AF9}"/>
    <dgm:cxn modelId="{758DAD8B-2C9B-4742-95CA-C8272F831A52}" type="presOf" srcId="{FB23E656-D34A-4F41-876D-E572D0F62244}" destId="{DF1F7363-827B-4DD7-B28E-31E159355284}" srcOrd="0" destOrd="0" presId="urn:microsoft.com/office/officeart/2005/8/layout/default#2"/>
    <dgm:cxn modelId="{AEF38654-0498-45F2-BFE9-8CA36D59D5F5}" srcId="{A788F594-3146-4927-81BC-C52214F853E0}" destId="{5088A506-B168-4B42-B16C-0F06EE1ECA9D}" srcOrd="0" destOrd="0" parTransId="{EE07CFCA-C267-4C13-B559-542DC6ABECAE}" sibTransId="{B64A2C3E-6A3A-4CC4-B811-18878D23E6B1}"/>
    <dgm:cxn modelId="{9B15A96B-3C5B-431C-9574-C7520B868A86}" type="presOf" srcId="{350FB43A-1E1A-475C-A343-79616A6D9160}" destId="{0792727E-1542-4F84-BF0D-911CB26EE7F5}" srcOrd="0" destOrd="0" presId="urn:microsoft.com/office/officeart/2005/8/layout/default#2"/>
    <dgm:cxn modelId="{E9EA5BE4-E1EB-4D61-A0AB-CBA88B89BABC}" srcId="{A788F594-3146-4927-81BC-C52214F853E0}" destId="{FB23E656-D34A-4F41-876D-E572D0F62244}" srcOrd="1" destOrd="0" parTransId="{0BDDC637-E7E5-4845-B232-01C593775AF2}" sibTransId="{36ED47B5-2D19-41CE-AB16-AC4220CDD007}"/>
    <dgm:cxn modelId="{AC5509B7-A41F-4BFD-B408-50BBC7618F43}" type="presOf" srcId="{C8F3DADC-E49F-47A2-A1AC-302E286D5F19}" destId="{0337A2A5-5D7F-49D7-97DE-BF332A53E80C}" srcOrd="0" destOrd="0" presId="urn:microsoft.com/office/officeart/2005/8/layout/default#2"/>
    <dgm:cxn modelId="{FB952118-8A7E-48BA-A933-5254E14111B1}" srcId="{A788F594-3146-4927-81BC-C52214F853E0}" destId="{C8F3DADC-E49F-47A2-A1AC-302E286D5F19}" srcOrd="4" destOrd="0" parTransId="{9921DF3C-9617-4AD8-9223-5B26F2CD72CE}" sibTransId="{CE1FD247-06F2-49F6-84F1-313B3051168F}"/>
    <dgm:cxn modelId="{CFAFA5BF-7C6A-4CBE-A66D-B7176AAF2312}" srcId="{A788F594-3146-4927-81BC-C52214F853E0}" destId="{350FB43A-1E1A-475C-A343-79616A6D9160}" srcOrd="3" destOrd="0" parTransId="{CEB29A77-0638-4483-8A2C-3593AA55094F}" sibTransId="{A49775E6-FE1C-4096-AA8B-5E137914789D}"/>
    <dgm:cxn modelId="{0540D0CF-F9E0-4B8A-BFF4-9ACE8979172C}" type="presOf" srcId="{41D1D667-B7EC-4553-89A2-695960686806}" destId="{EBE0D066-0865-4DF2-B885-C96C08BC32B7}" srcOrd="0" destOrd="0" presId="urn:microsoft.com/office/officeart/2005/8/layout/default#2"/>
    <dgm:cxn modelId="{4816177C-5369-40EA-AA2D-0BB36683FBA1}" type="presOf" srcId="{5088A506-B168-4B42-B16C-0F06EE1ECA9D}" destId="{F4EA07FB-9BBE-4F8E-A9B0-B4FD5A9FA7CD}" srcOrd="0" destOrd="0" presId="urn:microsoft.com/office/officeart/2005/8/layout/default#2"/>
    <dgm:cxn modelId="{2FA6B08E-EBA8-418A-9638-F40229EDD52F}" type="presParOf" srcId="{AE8CD3BB-777C-407E-80D1-7E6071EC514B}" destId="{F4EA07FB-9BBE-4F8E-A9B0-B4FD5A9FA7CD}" srcOrd="0" destOrd="0" presId="urn:microsoft.com/office/officeart/2005/8/layout/default#2"/>
    <dgm:cxn modelId="{D35E2145-85E1-4610-8F56-E968BC07233D}" type="presParOf" srcId="{AE8CD3BB-777C-407E-80D1-7E6071EC514B}" destId="{B647F34D-C0E3-4FE2-82CB-1DF00549DAC9}" srcOrd="1" destOrd="0" presId="urn:microsoft.com/office/officeart/2005/8/layout/default#2"/>
    <dgm:cxn modelId="{4B23732D-89B9-4B61-AFBA-3712429ADFB1}" type="presParOf" srcId="{AE8CD3BB-777C-407E-80D1-7E6071EC514B}" destId="{DF1F7363-827B-4DD7-B28E-31E159355284}" srcOrd="2" destOrd="0" presId="urn:microsoft.com/office/officeart/2005/8/layout/default#2"/>
    <dgm:cxn modelId="{E75770DA-4C75-45D5-BA24-E723AF6ECC98}" type="presParOf" srcId="{AE8CD3BB-777C-407E-80D1-7E6071EC514B}" destId="{AB59E469-53AA-46EC-BDB5-FA91DE92EA5D}" srcOrd="3" destOrd="0" presId="urn:microsoft.com/office/officeart/2005/8/layout/default#2"/>
    <dgm:cxn modelId="{2B131495-CCCC-4DC2-A739-FC113939EC50}" type="presParOf" srcId="{AE8CD3BB-777C-407E-80D1-7E6071EC514B}" destId="{EBE0D066-0865-4DF2-B885-C96C08BC32B7}" srcOrd="4" destOrd="0" presId="urn:microsoft.com/office/officeart/2005/8/layout/default#2"/>
    <dgm:cxn modelId="{04603FA6-76C9-4CE7-8DD6-E6D930546A8A}" type="presParOf" srcId="{AE8CD3BB-777C-407E-80D1-7E6071EC514B}" destId="{8DB0917D-313B-4B02-8F81-5D9A28F1C224}" srcOrd="5" destOrd="0" presId="urn:microsoft.com/office/officeart/2005/8/layout/default#2"/>
    <dgm:cxn modelId="{E3A25ECE-0490-4D95-96C0-48E5442EE4FD}" type="presParOf" srcId="{AE8CD3BB-777C-407E-80D1-7E6071EC514B}" destId="{0792727E-1542-4F84-BF0D-911CB26EE7F5}" srcOrd="6" destOrd="0" presId="urn:microsoft.com/office/officeart/2005/8/layout/default#2"/>
    <dgm:cxn modelId="{E950B7AE-EE0A-4EC2-BE37-D389FD3B7E41}" type="presParOf" srcId="{AE8CD3BB-777C-407E-80D1-7E6071EC514B}" destId="{B3D07031-48A7-4B9E-B798-FEE141D7C0D0}" srcOrd="7" destOrd="0" presId="urn:microsoft.com/office/officeart/2005/8/layout/default#2"/>
    <dgm:cxn modelId="{5EFE7EAF-0314-4D9C-9615-E058D0C6D046}" type="presParOf" srcId="{AE8CD3BB-777C-407E-80D1-7E6071EC514B}" destId="{0337A2A5-5D7F-49D7-97DE-BF332A53E80C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7DDA35-CD90-4C07-A928-A157C685396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D31F5B4-EEE0-45B4-85F8-58A89506258A}">
      <dgm:prSet phldrT="[Текст]"/>
      <dgm:spPr/>
      <dgm:t>
        <a:bodyPr/>
        <a:lstStyle/>
        <a:p>
          <a:r>
            <a:rPr lang="ru-RU" dirty="0" smtClean="0"/>
            <a:t>Введение эффективного контракта</a:t>
          </a:r>
          <a:endParaRPr lang="ru-RU" dirty="0"/>
        </a:p>
      </dgm:t>
    </dgm:pt>
    <dgm:pt modelId="{8DAA91A5-128B-47E8-B4BE-1A38722B6990}" type="parTrans" cxnId="{46568D17-84BF-4F53-A75C-7320CEA9684B}">
      <dgm:prSet/>
      <dgm:spPr/>
      <dgm:t>
        <a:bodyPr/>
        <a:lstStyle/>
        <a:p>
          <a:endParaRPr lang="ru-RU"/>
        </a:p>
      </dgm:t>
    </dgm:pt>
    <dgm:pt modelId="{C19EF233-E3EB-4E73-80EF-C2DCBE40B06D}" type="sibTrans" cxnId="{46568D17-84BF-4F53-A75C-7320CEA9684B}">
      <dgm:prSet/>
      <dgm:spPr/>
      <dgm:t>
        <a:bodyPr/>
        <a:lstStyle/>
        <a:p>
          <a:endParaRPr lang="ru-RU"/>
        </a:p>
      </dgm:t>
    </dgm:pt>
    <dgm:pt modelId="{7C5E96AB-AE03-4561-A586-9A8E69FC2B69}">
      <dgm:prSet/>
      <dgm:spPr/>
      <dgm:t>
        <a:bodyPr/>
        <a:lstStyle/>
        <a:p>
          <a:r>
            <a:rPr lang="ru-RU" dirty="0" smtClean="0"/>
            <a:t>Решение проблемы мотивации руководителя </a:t>
          </a:r>
          <a:endParaRPr lang="ru-RU" dirty="0"/>
        </a:p>
      </dgm:t>
    </dgm:pt>
    <dgm:pt modelId="{94FA15B9-7E88-47D9-B627-17CBF41AD979}" type="parTrans" cxnId="{F938C46C-BD9F-4096-AF74-B1839D071020}">
      <dgm:prSet/>
      <dgm:spPr/>
      <dgm:t>
        <a:bodyPr/>
        <a:lstStyle/>
        <a:p>
          <a:endParaRPr lang="ru-RU"/>
        </a:p>
      </dgm:t>
    </dgm:pt>
    <dgm:pt modelId="{90C683EC-641B-445A-8E20-AF19E8D604C6}" type="sibTrans" cxnId="{F938C46C-BD9F-4096-AF74-B1839D071020}">
      <dgm:prSet/>
      <dgm:spPr/>
      <dgm:t>
        <a:bodyPr/>
        <a:lstStyle/>
        <a:p>
          <a:endParaRPr lang="ru-RU"/>
        </a:p>
      </dgm:t>
    </dgm:pt>
    <dgm:pt modelId="{2AE302BE-99C3-4A2F-BBDD-B6410E89009A}">
      <dgm:prSet/>
      <dgm:spPr/>
      <dgm:t>
        <a:bodyPr/>
        <a:lstStyle/>
        <a:p>
          <a:r>
            <a:rPr lang="ru-RU" dirty="0" smtClean="0"/>
            <a:t>Эффективная управленческая деятельность </a:t>
          </a:r>
          <a:endParaRPr lang="ru-RU" dirty="0"/>
        </a:p>
      </dgm:t>
    </dgm:pt>
    <dgm:pt modelId="{1411290E-09E9-49F6-A55A-9F52DA78FBC8}" type="parTrans" cxnId="{81AD90BD-49EE-40C9-B8F9-1E74544FDA19}">
      <dgm:prSet/>
      <dgm:spPr/>
      <dgm:t>
        <a:bodyPr/>
        <a:lstStyle/>
        <a:p>
          <a:endParaRPr lang="ru-RU"/>
        </a:p>
      </dgm:t>
    </dgm:pt>
    <dgm:pt modelId="{B1E4E51C-24A8-4A11-9B54-D05C0C19406B}" type="sibTrans" cxnId="{81AD90BD-49EE-40C9-B8F9-1E74544FDA19}">
      <dgm:prSet/>
      <dgm:spPr/>
      <dgm:t>
        <a:bodyPr/>
        <a:lstStyle/>
        <a:p>
          <a:endParaRPr lang="ru-RU"/>
        </a:p>
      </dgm:t>
    </dgm:pt>
    <dgm:pt modelId="{4E2AE42E-38D5-48D7-9CA5-0349A34984A7}" type="pres">
      <dgm:prSet presAssocID="{967DDA35-CD90-4C07-A928-A157C6853968}" presName="Name0" presStyleCnt="0">
        <dgm:presLayoutVars>
          <dgm:dir/>
          <dgm:resizeHandles val="exact"/>
        </dgm:presLayoutVars>
      </dgm:prSet>
      <dgm:spPr/>
    </dgm:pt>
    <dgm:pt modelId="{0C6126AE-0A0B-4CA1-A88D-0F736269122B}" type="pres">
      <dgm:prSet presAssocID="{AD31F5B4-EEE0-45B4-85F8-58A89506258A}" presName="node" presStyleLbl="node1" presStyleIdx="0" presStyleCnt="3" custScaleY="250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63AAB-30C7-4C94-88D7-DCC8028A91FB}" type="pres">
      <dgm:prSet presAssocID="{C19EF233-E3EB-4E73-80EF-C2DCBE40B06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79B79BC-56C9-40FB-BC46-4D474FFD0832}" type="pres">
      <dgm:prSet presAssocID="{C19EF233-E3EB-4E73-80EF-C2DCBE40B06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AF2DA95-3BAC-4021-8A42-670463901EE2}" type="pres">
      <dgm:prSet presAssocID="{7C5E96AB-AE03-4561-A586-9A8E69FC2B69}" presName="node" presStyleLbl="node1" presStyleIdx="1" presStyleCnt="3" custScaleY="250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86B834-C9FB-4A31-9CAD-38DEC13DBACF}" type="pres">
      <dgm:prSet presAssocID="{90C683EC-641B-445A-8E20-AF19E8D604C6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DBF5068-9A6E-4C21-B55B-62F3D8D69122}" type="pres">
      <dgm:prSet presAssocID="{90C683EC-641B-445A-8E20-AF19E8D604C6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06C9B64-B33A-42BC-AD32-35FA5B2037AA}" type="pres">
      <dgm:prSet presAssocID="{2AE302BE-99C3-4A2F-BBDD-B6410E89009A}" presName="node" presStyleLbl="node1" presStyleIdx="2" presStyleCnt="3" custScaleY="250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6B65E1-8E8D-4535-A65A-A1B1751A6314}" type="presOf" srcId="{C19EF233-E3EB-4E73-80EF-C2DCBE40B06D}" destId="{61763AAB-30C7-4C94-88D7-DCC8028A91FB}" srcOrd="0" destOrd="0" presId="urn:microsoft.com/office/officeart/2005/8/layout/process1"/>
    <dgm:cxn modelId="{2160C81C-C4AE-41D4-BD39-5CE63ACCBAB6}" type="presOf" srcId="{AD31F5B4-EEE0-45B4-85F8-58A89506258A}" destId="{0C6126AE-0A0B-4CA1-A88D-0F736269122B}" srcOrd="0" destOrd="0" presId="urn:microsoft.com/office/officeart/2005/8/layout/process1"/>
    <dgm:cxn modelId="{3447552F-0F8C-4078-8335-DD731006C750}" type="presOf" srcId="{2AE302BE-99C3-4A2F-BBDD-B6410E89009A}" destId="{806C9B64-B33A-42BC-AD32-35FA5B2037AA}" srcOrd="0" destOrd="0" presId="urn:microsoft.com/office/officeart/2005/8/layout/process1"/>
    <dgm:cxn modelId="{7651BCD6-8567-4272-B75F-C318A92EC2E2}" type="presOf" srcId="{90C683EC-641B-445A-8E20-AF19E8D604C6}" destId="{6DBF5068-9A6E-4C21-B55B-62F3D8D69122}" srcOrd="1" destOrd="0" presId="urn:microsoft.com/office/officeart/2005/8/layout/process1"/>
    <dgm:cxn modelId="{74057F6F-7A26-4D73-ABE0-5FDB14343C58}" type="presOf" srcId="{967DDA35-CD90-4C07-A928-A157C6853968}" destId="{4E2AE42E-38D5-48D7-9CA5-0349A34984A7}" srcOrd="0" destOrd="0" presId="urn:microsoft.com/office/officeart/2005/8/layout/process1"/>
    <dgm:cxn modelId="{12022ABC-3A94-418F-9F09-AFBA13C6DE04}" type="presOf" srcId="{7C5E96AB-AE03-4561-A586-9A8E69FC2B69}" destId="{3AF2DA95-3BAC-4021-8A42-670463901EE2}" srcOrd="0" destOrd="0" presId="urn:microsoft.com/office/officeart/2005/8/layout/process1"/>
    <dgm:cxn modelId="{22F57E89-4551-4485-8305-DF2A87163E13}" type="presOf" srcId="{90C683EC-641B-445A-8E20-AF19E8D604C6}" destId="{6186B834-C9FB-4A31-9CAD-38DEC13DBACF}" srcOrd="0" destOrd="0" presId="urn:microsoft.com/office/officeart/2005/8/layout/process1"/>
    <dgm:cxn modelId="{81AD90BD-49EE-40C9-B8F9-1E74544FDA19}" srcId="{967DDA35-CD90-4C07-A928-A157C6853968}" destId="{2AE302BE-99C3-4A2F-BBDD-B6410E89009A}" srcOrd="2" destOrd="0" parTransId="{1411290E-09E9-49F6-A55A-9F52DA78FBC8}" sibTransId="{B1E4E51C-24A8-4A11-9B54-D05C0C19406B}"/>
    <dgm:cxn modelId="{8266CE51-8052-4C25-9142-3AF367678FCA}" type="presOf" srcId="{C19EF233-E3EB-4E73-80EF-C2DCBE40B06D}" destId="{B79B79BC-56C9-40FB-BC46-4D474FFD0832}" srcOrd="1" destOrd="0" presId="urn:microsoft.com/office/officeart/2005/8/layout/process1"/>
    <dgm:cxn modelId="{46568D17-84BF-4F53-A75C-7320CEA9684B}" srcId="{967DDA35-CD90-4C07-A928-A157C6853968}" destId="{AD31F5B4-EEE0-45B4-85F8-58A89506258A}" srcOrd="0" destOrd="0" parTransId="{8DAA91A5-128B-47E8-B4BE-1A38722B6990}" sibTransId="{C19EF233-E3EB-4E73-80EF-C2DCBE40B06D}"/>
    <dgm:cxn modelId="{F938C46C-BD9F-4096-AF74-B1839D071020}" srcId="{967DDA35-CD90-4C07-A928-A157C6853968}" destId="{7C5E96AB-AE03-4561-A586-9A8E69FC2B69}" srcOrd="1" destOrd="0" parTransId="{94FA15B9-7E88-47D9-B627-17CBF41AD979}" sibTransId="{90C683EC-641B-445A-8E20-AF19E8D604C6}"/>
    <dgm:cxn modelId="{574BFB73-0448-4570-8C90-F7DAC57923F1}" type="presParOf" srcId="{4E2AE42E-38D5-48D7-9CA5-0349A34984A7}" destId="{0C6126AE-0A0B-4CA1-A88D-0F736269122B}" srcOrd="0" destOrd="0" presId="urn:microsoft.com/office/officeart/2005/8/layout/process1"/>
    <dgm:cxn modelId="{807342AE-03C7-4F61-B0B8-0D486ED77B08}" type="presParOf" srcId="{4E2AE42E-38D5-48D7-9CA5-0349A34984A7}" destId="{61763AAB-30C7-4C94-88D7-DCC8028A91FB}" srcOrd="1" destOrd="0" presId="urn:microsoft.com/office/officeart/2005/8/layout/process1"/>
    <dgm:cxn modelId="{8B714F79-6DC8-4CC5-9CD2-9D203E1A43E4}" type="presParOf" srcId="{61763AAB-30C7-4C94-88D7-DCC8028A91FB}" destId="{B79B79BC-56C9-40FB-BC46-4D474FFD0832}" srcOrd="0" destOrd="0" presId="urn:microsoft.com/office/officeart/2005/8/layout/process1"/>
    <dgm:cxn modelId="{475421FD-4DCD-42A0-9C0D-FF5B237409F8}" type="presParOf" srcId="{4E2AE42E-38D5-48D7-9CA5-0349A34984A7}" destId="{3AF2DA95-3BAC-4021-8A42-670463901EE2}" srcOrd="2" destOrd="0" presId="urn:microsoft.com/office/officeart/2005/8/layout/process1"/>
    <dgm:cxn modelId="{57303793-C61C-4F4E-A031-34D6C2905669}" type="presParOf" srcId="{4E2AE42E-38D5-48D7-9CA5-0349A34984A7}" destId="{6186B834-C9FB-4A31-9CAD-38DEC13DBACF}" srcOrd="3" destOrd="0" presId="urn:microsoft.com/office/officeart/2005/8/layout/process1"/>
    <dgm:cxn modelId="{68600F5A-3D63-481B-891C-580329624368}" type="presParOf" srcId="{6186B834-C9FB-4A31-9CAD-38DEC13DBACF}" destId="{6DBF5068-9A6E-4C21-B55B-62F3D8D69122}" srcOrd="0" destOrd="0" presId="urn:microsoft.com/office/officeart/2005/8/layout/process1"/>
    <dgm:cxn modelId="{A26375BA-B1CB-45CA-979C-27E7424AC550}" type="presParOf" srcId="{4E2AE42E-38D5-48D7-9CA5-0349A34984A7}" destId="{806C9B64-B33A-42BC-AD32-35FA5B2037AA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AA8FA33-AF25-4A41-A577-9A035A736F85}" type="doc">
      <dgm:prSet loTypeId="urn:microsoft.com/office/officeart/2005/8/layout/cycle4#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2AC67B-AB94-41BB-BDCA-240BB5CF02EB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000" b="1" dirty="0" smtClean="0"/>
            <a:t>Ожидания </a:t>
          </a:r>
          <a:r>
            <a:rPr lang="ru-RU" sz="1800" b="1" dirty="0" smtClean="0"/>
            <a:t>руководителей ОО </a:t>
          </a:r>
          <a:r>
            <a:rPr lang="ru-RU" sz="2000" b="1" dirty="0" smtClean="0"/>
            <a:t> от ИРО</a:t>
          </a:r>
          <a:endParaRPr lang="ru-RU" sz="2000" b="1" dirty="0"/>
        </a:p>
      </dgm:t>
    </dgm:pt>
    <dgm:pt modelId="{2192C58A-B0EB-40F7-ACA3-2DCCBA671770}" type="parTrans" cxnId="{E14A27D0-4E90-4D13-9E25-E053EE860EA1}">
      <dgm:prSet/>
      <dgm:spPr/>
      <dgm:t>
        <a:bodyPr/>
        <a:lstStyle/>
        <a:p>
          <a:endParaRPr lang="ru-RU"/>
        </a:p>
      </dgm:t>
    </dgm:pt>
    <dgm:pt modelId="{45F1300B-1DA7-48FC-9F37-771F6E135317}" type="sibTrans" cxnId="{E14A27D0-4E90-4D13-9E25-E053EE860EA1}">
      <dgm:prSet/>
      <dgm:spPr/>
      <dgm:t>
        <a:bodyPr/>
        <a:lstStyle/>
        <a:p>
          <a:endParaRPr lang="ru-RU"/>
        </a:p>
      </dgm:t>
    </dgm:pt>
    <dgm:pt modelId="{627FBE83-323F-45C4-9846-D3096D75B9DF}">
      <dgm:prSet phldrT="[Текст]"/>
      <dgm:spPr/>
      <dgm:t>
        <a:bodyPr/>
        <a:lstStyle/>
        <a:p>
          <a:endParaRPr lang="ru-RU" sz="1500" dirty="0"/>
        </a:p>
      </dgm:t>
    </dgm:pt>
    <dgm:pt modelId="{0CA17AC9-83C6-409B-85D8-9D2EE4BD6ECD}" type="parTrans" cxnId="{A9DFED7C-FD99-40BD-B260-D8DE6EADD032}">
      <dgm:prSet/>
      <dgm:spPr/>
      <dgm:t>
        <a:bodyPr/>
        <a:lstStyle/>
        <a:p>
          <a:endParaRPr lang="ru-RU"/>
        </a:p>
      </dgm:t>
    </dgm:pt>
    <dgm:pt modelId="{323CCE42-AE2E-4618-B367-6A57F486A205}" type="sibTrans" cxnId="{A9DFED7C-FD99-40BD-B260-D8DE6EADD032}">
      <dgm:prSet/>
      <dgm:spPr/>
      <dgm:t>
        <a:bodyPr/>
        <a:lstStyle/>
        <a:p>
          <a:endParaRPr lang="ru-RU"/>
        </a:p>
      </dgm:t>
    </dgm:pt>
    <dgm:pt modelId="{D31FA9FB-00B3-4201-B82B-D289AC6A8AB3}">
      <dgm:prSet phldrT="[Текст]" custT="1"/>
      <dgm:spPr/>
      <dgm:t>
        <a:bodyPr/>
        <a:lstStyle/>
        <a:p>
          <a:r>
            <a:rPr lang="ru-RU" sz="2000" dirty="0" smtClean="0"/>
            <a:t>Ожидания руководителей от ДО</a:t>
          </a:r>
        </a:p>
      </dgm:t>
    </dgm:pt>
    <dgm:pt modelId="{7925F2CC-07D2-4003-AAAC-7D13E31503B2}" type="parTrans" cxnId="{9844CCC3-7764-400E-9BE8-AAC87639E716}">
      <dgm:prSet/>
      <dgm:spPr/>
      <dgm:t>
        <a:bodyPr/>
        <a:lstStyle/>
        <a:p>
          <a:endParaRPr lang="ru-RU"/>
        </a:p>
      </dgm:t>
    </dgm:pt>
    <dgm:pt modelId="{EE74C7DA-0F07-4C3C-BD5D-67BF4C43D293}" type="sibTrans" cxnId="{9844CCC3-7764-400E-9BE8-AAC87639E716}">
      <dgm:prSet/>
      <dgm:spPr/>
      <dgm:t>
        <a:bodyPr/>
        <a:lstStyle/>
        <a:p>
          <a:endParaRPr lang="ru-RU"/>
        </a:p>
      </dgm:t>
    </dgm:pt>
    <dgm:pt modelId="{08EFAD9E-D426-48A8-AD63-FA6AB31B2EFC}">
      <dgm:prSet phldrT="[Текст]" custT="1"/>
      <dgm:spPr/>
      <dgm:t>
        <a:bodyPr/>
        <a:lstStyle/>
        <a:p>
          <a:r>
            <a:rPr lang="ru-RU" sz="2000" dirty="0" smtClean="0"/>
            <a:t>Ожидание ДО от руководителей</a:t>
          </a:r>
        </a:p>
      </dgm:t>
    </dgm:pt>
    <dgm:pt modelId="{6A1EFDBF-3BC1-4AA2-ADB9-30FCA4C4DEE0}" type="parTrans" cxnId="{84C1B616-4880-4B94-98E8-597C781B8C9D}">
      <dgm:prSet/>
      <dgm:spPr/>
      <dgm:t>
        <a:bodyPr/>
        <a:lstStyle/>
        <a:p>
          <a:endParaRPr lang="ru-RU"/>
        </a:p>
      </dgm:t>
    </dgm:pt>
    <dgm:pt modelId="{F8BAA46F-D768-4824-92C5-59D23E72548B}" type="sibTrans" cxnId="{84C1B616-4880-4B94-98E8-597C781B8C9D}">
      <dgm:prSet/>
      <dgm:spPr/>
      <dgm:t>
        <a:bodyPr/>
        <a:lstStyle/>
        <a:p>
          <a:endParaRPr lang="ru-RU"/>
        </a:p>
      </dgm:t>
    </dgm:pt>
    <dgm:pt modelId="{A0C92AC3-E292-4092-96F6-33B23299989B}">
      <dgm:prSet phldrT="[Текст]"/>
      <dgm:spPr/>
      <dgm:t>
        <a:bodyPr/>
        <a:lstStyle/>
        <a:p>
          <a:r>
            <a:rPr lang="ru-RU" dirty="0" smtClean="0"/>
            <a:t>Ожидания ИРО от руководителей</a:t>
          </a:r>
          <a:endParaRPr lang="ru-RU" dirty="0"/>
        </a:p>
      </dgm:t>
    </dgm:pt>
    <dgm:pt modelId="{A0077153-1BA8-4AE6-B721-6007E9BE53EE}" type="parTrans" cxnId="{FC3C2BF8-655C-4369-BED3-FBF9FE660292}">
      <dgm:prSet/>
      <dgm:spPr/>
      <dgm:t>
        <a:bodyPr/>
        <a:lstStyle/>
        <a:p>
          <a:endParaRPr lang="ru-RU"/>
        </a:p>
      </dgm:t>
    </dgm:pt>
    <dgm:pt modelId="{5AA0042B-961A-46A3-AB1F-3A9C09E9C3E6}" type="sibTrans" cxnId="{FC3C2BF8-655C-4369-BED3-FBF9FE660292}">
      <dgm:prSet/>
      <dgm:spPr/>
      <dgm:t>
        <a:bodyPr/>
        <a:lstStyle/>
        <a:p>
          <a:endParaRPr lang="ru-RU"/>
        </a:p>
      </dgm:t>
    </dgm:pt>
    <dgm:pt modelId="{C1428921-C54F-4BF9-AAEB-148DAD9BBD29}">
      <dgm:prSet custT="1"/>
      <dgm:spPr/>
      <dgm:t>
        <a:bodyPr/>
        <a:lstStyle/>
        <a:p>
          <a:r>
            <a:rPr lang="ru-RU" sz="2000" b="1" dirty="0" smtClean="0"/>
            <a:t>практическую помощь                          </a:t>
          </a:r>
          <a:r>
            <a:rPr lang="ru-RU" sz="1500" b="1" dirty="0" smtClean="0"/>
            <a:t>в разработке и внедрении механизмов эффективного контракта с педагогическими работниками организаций общего образования</a:t>
          </a:r>
          <a:r>
            <a:rPr lang="ru-RU" sz="1500" dirty="0" smtClean="0"/>
            <a:t>;</a:t>
          </a:r>
          <a:endParaRPr lang="ru-RU" sz="1500" dirty="0"/>
        </a:p>
      </dgm:t>
    </dgm:pt>
    <dgm:pt modelId="{00FDCD49-B415-4B8E-BB1B-4962EB14985B}" type="parTrans" cxnId="{269FE525-E1FE-4A51-90AE-EAAAF873338D}">
      <dgm:prSet/>
      <dgm:spPr/>
      <dgm:t>
        <a:bodyPr/>
        <a:lstStyle/>
        <a:p>
          <a:endParaRPr lang="ru-RU"/>
        </a:p>
      </dgm:t>
    </dgm:pt>
    <dgm:pt modelId="{8D00B2C5-48CA-4553-B000-481A960BA037}" type="sibTrans" cxnId="{269FE525-E1FE-4A51-90AE-EAAAF873338D}">
      <dgm:prSet/>
      <dgm:spPr/>
      <dgm:t>
        <a:bodyPr/>
        <a:lstStyle/>
        <a:p>
          <a:endParaRPr lang="ru-RU"/>
        </a:p>
      </dgm:t>
    </dgm:pt>
    <dgm:pt modelId="{3C60E42A-DE04-4030-ABE7-7FD0051EDCF8}" type="pres">
      <dgm:prSet presAssocID="{FAA8FA33-AF25-4A41-A577-9A035A736F8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EBD179-115F-46AD-B5FA-85AF29E0404F}" type="pres">
      <dgm:prSet presAssocID="{FAA8FA33-AF25-4A41-A577-9A035A736F85}" presName="children" presStyleCnt="0"/>
      <dgm:spPr/>
    </dgm:pt>
    <dgm:pt modelId="{CBCF94FA-3538-48EB-8740-60BE6F3FA590}" type="pres">
      <dgm:prSet presAssocID="{FAA8FA33-AF25-4A41-A577-9A035A736F85}" presName="child1group" presStyleCnt="0"/>
      <dgm:spPr/>
    </dgm:pt>
    <dgm:pt modelId="{451DDD46-0948-4A1F-8D1B-405F8FCAD75A}" type="pres">
      <dgm:prSet presAssocID="{FAA8FA33-AF25-4A41-A577-9A035A736F85}" presName="child1" presStyleLbl="bgAcc1" presStyleIdx="0" presStyleCnt="1" custScaleX="204247" custScaleY="297287" custLinFactNeighborX="-45872" custLinFactNeighborY="34059"/>
      <dgm:spPr/>
      <dgm:t>
        <a:bodyPr/>
        <a:lstStyle/>
        <a:p>
          <a:endParaRPr lang="ru-RU"/>
        </a:p>
      </dgm:t>
    </dgm:pt>
    <dgm:pt modelId="{29424FBA-BFE1-4C5F-88E0-1B3D9D7AC8B1}" type="pres">
      <dgm:prSet presAssocID="{FAA8FA33-AF25-4A41-A577-9A035A736F85}" presName="child1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4AC3-6697-4B3E-A124-5E250F8B3B08}" type="pres">
      <dgm:prSet presAssocID="{FAA8FA33-AF25-4A41-A577-9A035A736F85}" presName="childPlaceholder" presStyleCnt="0"/>
      <dgm:spPr/>
    </dgm:pt>
    <dgm:pt modelId="{1A06B784-0A4C-444A-A5ED-F41151226579}" type="pres">
      <dgm:prSet presAssocID="{FAA8FA33-AF25-4A41-A577-9A035A736F85}" presName="circle" presStyleCnt="0"/>
      <dgm:spPr/>
    </dgm:pt>
    <dgm:pt modelId="{C4B9B95A-2CA0-4614-8513-50ED17F119FD}" type="pres">
      <dgm:prSet presAssocID="{FAA8FA33-AF25-4A41-A577-9A035A736F85}" presName="quadrant1" presStyleLbl="node1" presStyleIdx="0" presStyleCnt="4" custScaleX="201480" custScaleY="119117" custLinFactNeighborX="35081" custLinFactNeighborY="8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85951-08F5-4F01-963D-F96DE94095A5}" type="pres">
      <dgm:prSet presAssocID="{FAA8FA33-AF25-4A41-A577-9A035A736F85}" presName="quadrant2" presStyleLbl="node1" presStyleIdx="1" presStyleCnt="4" custScaleX="133165" custScaleY="109882" custLinFactNeighborX="97711" custLinFactNeighborY="8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A1122-30FE-4EE2-BFE3-93AC9C1BCB87}" type="pres">
      <dgm:prSet presAssocID="{FAA8FA33-AF25-4A41-A577-9A035A736F85}" presName="quadrant3" presStyleLbl="node1" presStyleIdx="2" presStyleCnt="4" custScaleX="123222" custScaleY="105203" custLinFactNeighborX="96537" custLinFactNeighborY="116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5882E-3115-4BAF-83AD-6B772E99B91F}" type="pres">
      <dgm:prSet presAssocID="{FAA8FA33-AF25-4A41-A577-9A035A736F85}" presName="quadrant4" presStyleLbl="node1" presStyleIdx="3" presStyleCnt="4" custScaleX="148857" custScaleY="104599" custLinFactNeighborX="61971" custLinFactNeighborY="113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8F64E-95C8-474F-8784-3DAE8DCF2BF0}" type="pres">
      <dgm:prSet presAssocID="{FAA8FA33-AF25-4A41-A577-9A035A736F85}" presName="quadrantPlaceholder" presStyleCnt="0"/>
      <dgm:spPr/>
    </dgm:pt>
    <dgm:pt modelId="{A422985D-ED13-43FF-9201-A57435F51108}" type="pres">
      <dgm:prSet presAssocID="{FAA8FA33-AF25-4A41-A577-9A035A736F85}" presName="center1" presStyleLbl="fgShp" presStyleIdx="0" presStyleCnt="2" custLinFactX="100000" custLinFactNeighborX="195172" custLinFactNeighborY="15124"/>
      <dgm:spPr/>
    </dgm:pt>
    <dgm:pt modelId="{4D38920C-9074-4DA0-B70C-7BC328604C87}" type="pres">
      <dgm:prSet presAssocID="{FAA8FA33-AF25-4A41-A577-9A035A736F85}" presName="center2" presStyleLbl="fgShp" presStyleIdx="1" presStyleCnt="2" custLinFactX="100000" custLinFactNeighborX="195172" custLinFactNeighborY="30623"/>
      <dgm:spPr/>
    </dgm:pt>
  </dgm:ptLst>
  <dgm:cxnLst>
    <dgm:cxn modelId="{E14A27D0-4E90-4D13-9E25-E053EE860EA1}" srcId="{FAA8FA33-AF25-4A41-A577-9A035A736F85}" destId="{142AC67B-AB94-41BB-BDCA-240BB5CF02EB}" srcOrd="0" destOrd="0" parTransId="{2192C58A-B0EB-40F7-ACA3-2DCCBA671770}" sibTransId="{45F1300B-1DA7-48FC-9F37-771F6E135317}"/>
    <dgm:cxn modelId="{9844CCC3-7764-400E-9BE8-AAC87639E716}" srcId="{FAA8FA33-AF25-4A41-A577-9A035A736F85}" destId="{D31FA9FB-00B3-4201-B82B-D289AC6A8AB3}" srcOrd="1" destOrd="0" parTransId="{7925F2CC-07D2-4003-AAAC-7D13E31503B2}" sibTransId="{EE74C7DA-0F07-4C3C-BD5D-67BF4C43D293}"/>
    <dgm:cxn modelId="{A9DFED7C-FD99-40BD-B260-D8DE6EADD032}" srcId="{142AC67B-AB94-41BB-BDCA-240BB5CF02EB}" destId="{627FBE83-323F-45C4-9846-D3096D75B9DF}" srcOrd="0" destOrd="0" parTransId="{0CA17AC9-83C6-409B-85D8-9D2EE4BD6ECD}" sibTransId="{323CCE42-AE2E-4618-B367-6A57F486A205}"/>
    <dgm:cxn modelId="{A71CA40E-E0F8-470B-99A7-1B8FAAF6E469}" type="presOf" srcId="{C1428921-C54F-4BF9-AAEB-148DAD9BBD29}" destId="{29424FBA-BFE1-4C5F-88E0-1B3D9D7AC8B1}" srcOrd="1" destOrd="1" presId="urn:microsoft.com/office/officeart/2005/8/layout/cycle4#1"/>
    <dgm:cxn modelId="{720860B6-02AF-44DB-A9DA-D3EABC59620C}" type="presOf" srcId="{A0C92AC3-E292-4092-96F6-33B23299989B}" destId="{DCA5882E-3115-4BAF-83AD-6B772E99B91F}" srcOrd="0" destOrd="0" presId="urn:microsoft.com/office/officeart/2005/8/layout/cycle4#1"/>
    <dgm:cxn modelId="{84C1B616-4880-4B94-98E8-597C781B8C9D}" srcId="{FAA8FA33-AF25-4A41-A577-9A035A736F85}" destId="{08EFAD9E-D426-48A8-AD63-FA6AB31B2EFC}" srcOrd="2" destOrd="0" parTransId="{6A1EFDBF-3BC1-4AA2-ADB9-30FCA4C4DEE0}" sibTransId="{F8BAA46F-D768-4824-92C5-59D23E72548B}"/>
    <dgm:cxn modelId="{FC3C2BF8-655C-4369-BED3-FBF9FE660292}" srcId="{FAA8FA33-AF25-4A41-A577-9A035A736F85}" destId="{A0C92AC3-E292-4092-96F6-33B23299989B}" srcOrd="3" destOrd="0" parTransId="{A0077153-1BA8-4AE6-B721-6007E9BE53EE}" sibTransId="{5AA0042B-961A-46A3-AB1F-3A9C09E9C3E6}"/>
    <dgm:cxn modelId="{0BBE32B5-C80C-498D-8ABD-406D79B7D2F4}" type="presOf" srcId="{627FBE83-323F-45C4-9846-D3096D75B9DF}" destId="{29424FBA-BFE1-4C5F-88E0-1B3D9D7AC8B1}" srcOrd="1" destOrd="0" presId="urn:microsoft.com/office/officeart/2005/8/layout/cycle4#1"/>
    <dgm:cxn modelId="{5245F851-10F5-41E7-A832-3BE2259C0FCA}" type="presOf" srcId="{08EFAD9E-D426-48A8-AD63-FA6AB31B2EFC}" destId="{B56A1122-30FE-4EE2-BFE3-93AC9C1BCB87}" srcOrd="0" destOrd="0" presId="urn:microsoft.com/office/officeart/2005/8/layout/cycle4#1"/>
    <dgm:cxn modelId="{860BDCC9-F3F6-4701-8767-A740C581A00D}" type="presOf" srcId="{C1428921-C54F-4BF9-AAEB-148DAD9BBD29}" destId="{451DDD46-0948-4A1F-8D1B-405F8FCAD75A}" srcOrd="0" destOrd="1" presId="urn:microsoft.com/office/officeart/2005/8/layout/cycle4#1"/>
    <dgm:cxn modelId="{9C422E1E-9296-4E8C-8E0E-EF7C88BC93AA}" type="presOf" srcId="{D31FA9FB-00B3-4201-B82B-D289AC6A8AB3}" destId="{6D085951-08F5-4F01-963D-F96DE94095A5}" srcOrd="0" destOrd="0" presId="urn:microsoft.com/office/officeart/2005/8/layout/cycle4#1"/>
    <dgm:cxn modelId="{9FE43F2F-8A9E-4A8D-8754-869A1AFC683A}" type="presOf" srcId="{627FBE83-323F-45C4-9846-D3096D75B9DF}" destId="{451DDD46-0948-4A1F-8D1B-405F8FCAD75A}" srcOrd="0" destOrd="0" presId="urn:microsoft.com/office/officeart/2005/8/layout/cycle4#1"/>
    <dgm:cxn modelId="{2C27F018-072B-4AEA-90A1-14AA5E3D858C}" type="presOf" srcId="{142AC67B-AB94-41BB-BDCA-240BB5CF02EB}" destId="{C4B9B95A-2CA0-4614-8513-50ED17F119FD}" srcOrd="0" destOrd="0" presId="urn:microsoft.com/office/officeart/2005/8/layout/cycle4#1"/>
    <dgm:cxn modelId="{55003736-1328-4542-A967-7D672C4FE2AC}" type="presOf" srcId="{FAA8FA33-AF25-4A41-A577-9A035A736F85}" destId="{3C60E42A-DE04-4030-ABE7-7FD0051EDCF8}" srcOrd="0" destOrd="0" presId="urn:microsoft.com/office/officeart/2005/8/layout/cycle4#1"/>
    <dgm:cxn modelId="{269FE525-E1FE-4A51-90AE-EAAAF873338D}" srcId="{142AC67B-AB94-41BB-BDCA-240BB5CF02EB}" destId="{C1428921-C54F-4BF9-AAEB-148DAD9BBD29}" srcOrd="1" destOrd="0" parTransId="{00FDCD49-B415-4B8E-BB1B-4962EB14985B}" sibTransId="{8D00B2C5-48CA-4553-B000-481A960BA037}"/>
    <dgm:cxn modelId="{009736A0-4286-4393-B5FF-AA46187E35EA}" type="presParOf" srcId="{3C60E42A-DE04-4030-ABE7-7FD0051EDCF8}" destId="{1EEBD179-115F-46AD-B5FA-85AF29E0404F}" srcOrd="0" destOrd="0" presId="urn:microsoft.com/office/officeart/2005/8/layout/cycle4#1"/>
    <dgm:cxn modelId="{64634E25-86E2-4519-8666-A61DFBD0B931}" type="presParOf" srcId="{1EEBD179-115F-46AD-B5FA-85AF29E0404F}" destId="{CBCF94FA-3538-48EB-8740-60BE6F3FA590}" srcOrd="0" destOrd="0" presId="urn:microsoft.com/office/officeart/2005/8/layout/cycle4#1"/>
    <dgm:cxn modelId="{E431C06E-61B9-42CE-A614-B039C844F08E}" type="presParOf" srcId="{CBCF94FA-3538-48EB-8740-60BE6F3FA590}" destId="{451DDD46-0948-4A1F-8D1B-405F8FCAD75A}" srcOrd="0" destOrd="0" presId="urn:microsoft.com/office/officeart/2005/8/layout/cycle4#1"/>
    <dgm:cxn modelId="{9FCC8AC0-56E5-4126-87B1-BC20241FA513}" type="presParOf" srcId="{CBCF94FA-3538-48EB-8740-60BE6F3FA590}" destId="{29424FBA-BFE1-4C5F-88E0-1B3D9D7AC8B1}" srcOrd="1" destOrd="0" presId="urn:microsoft.com/office/officeart/2005/8/layout/cycle4#1"/>
    <dgm:cxn modelId="{71695CA0-C906-43F3-8EE0-A2ED1E1B8810}" type="presParOf" srcId="{1EEBD179-115F-46AD-B5FA-85AF29E0404F}" destId="{A9F44AC3-6697-4B3E-A124-5E250F8B3B08}" srcOrd="1" destOrd="0" presId="urn:microsoft.com/office/officeart/2005/8/layout/cycle4#1"/>
    <dgm:cxn modelId="{83FF999C-2548-4405-BE85-4CB88529C668}" type="presParOf" srcId="{3C60E42A-DE04-4030-ABE7-7FD0051EDCF8}" destId="{1A06B784-0A4C-444A-A5ED-F41151226579}" srcOrd="1" destOrd="0" presId="urn:microsoft.com/office/officeart/2005/8/layout/cycle4#1"/>
    <dgm:cxn modelId="{47C902A5-5527-499E-AA97-5CB58CD4D6E7}" type="presParOf" srcId="{1A06B784-0A4C-444A-A5ED-F41151226579}" destId="{C4B9B95A-2CA0-4614-8513-50ED17F119FD}" srcOrd="0" destOrd="0" presId="urn:microsoft.com/office/officeart/2005/8/layout/cycle4#1"/>
    <dgm:cxn modelId="{B91BE69E-28B6-4813-AD12-484111B8A1C8}" type="presParOf" srcId="{1A06B784-0A4C-444A-A5ED-F41151226579}" destId="{6D085951-08F5-4F01-963D-F96DE94095A5}" srcOrd="1" destOrd="0" presId="urn:microsoft.com/office/officeart/2005/8/layout/cycle4#1"/>
    <dgm:cxn modelId="{3C3F82A0-4500-4D92-B415-712A7833BC38}" type="presParOf" srcId="{1A06B784-0A4C-444A-A5ED-F41151226579}" destId="{B56A1122-30FE-4EE2-BFE3-93AC9C1BCB87}" srcOrd="2" destOrd="0" presId="urn:microsoft.com/office/officeart/2005/8/layout/cycle4#1"/>
    <dgm:cxn modelId="{7144A524-CB6D-4797-A1C6-4DB8B68E2094}" type="presParOf" srcId="{1A06B784-0A4C-444A-A5ED-F41151226579}" destId="{DCA5882E-3115-4BAF-83AD-6B772E99B91F}" srcOrd="3" destOrd="0" presId="urn:microsoft.com/office/officeart/2005/8/layout/cycle4#1"/>
    <dgm:cxn modelId="{12F46684-998C-41CE-8486-2D6C93112507}" type="presParOf" srcId="{1A06B784-0A4C-444A-A5ED-F41151226579}" destId="{2248F64E-95C8-474F-8784-3DAE8DCF2BF0}" srcOrd="4" destOrd="0" presId="urn:microsoft.com/office/officeart/2005/8/layout/cycle4#1"/>
    <dgm:cxn modelId="{251A3319-DC77-4823-87A9-2E6B0B92B331}" type="presParOf" srcId="{3C60E42A-DE04-4030-ABE7-7FD0051EDCF8}" destId="{A422985D-ED13-43FF-9201-A57435F51108}" srcOrd="2" destOrd="0" presId="urn:microsoft.com/office/officeart/2005/8/layout/cycle4#1"/>
    <dgm:cxn modelId="{727B53E0-D471-4C84-98CC-0E96B1A0BABB}" type="presParOf" srcId="{3C60E42A-DE04-4030-ABE7-7FD0051EDCF8}" destId="{4D38920C-9074-4DA0-B70C-7BC328604C87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AA8FA33-AF25-4A41-A577-9A035A736F85}" type="doc">
      <dgm:prSet loTypeId="urn:microsoft.com/office/officeart/2005/8/layout/cycle4#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2AC67B-AB94-41BB-BDCA-240BB5CF02EB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000" b="1" dirty="0" smtClean="0"/>
            <a:t>Ожидания </a:t>
          </a:r>
          <a:r>
            <a:rPr lang="ru-RU" sz="1800" b="1" dirty="0" smtClean="0"/>
            <a:t>руководителей ОО </a:t>
          </a:r>
          <a:r>
            <a:rPr lang="ru-RU" sz="2000" b="1" dirty="0" smtClean="0"/>
            <a:t> от ДО</a:t>
          </a:r>
          <a:endParaRPr lang="ru-RU" sz="2000" b="1" dirty="0"/>
        </a:p>
      </dgm:t>
    </dgm:pt>
    <dgm:pt modelId="{2192C58A-B0EB-40F7-ACA3-2DCCBA671770}" type="parTrans" cxnId="{E14A27D0-4E90-4D13-9E25-E053EE860EA1}">
      <dgm:prSet/>
      <dgm:spPr/>
      <dgm:t>
        <a:bodyPr/>
        <a:lstStyle/>
        <a:p>
          <a:endParaRPr lang="ru-RU"/>
        </a:p>
      </dgm:t>
    </dgm:pt>
    <dgm:pt modelId="{45F1300B-1DA7-48FC-9F37-771F6E135317}" type="sibTrans" cxnId="{E14A27D0-4E90-4D13-9E25-E053EE860EA1}">
      <dgm:prSet/>
      <dgm:spPr/>
      <dgm:t>
        <a:bodyPr/>
        <a:lstStyle/>
        <a:p>
          <a:endParaRPr lang="ru-RU"/>
        </a:p>
      </dgm:t>
    </dgm:pt>
    <dgm:pt modelId="{627FBE83-323F-45C4-9846-D3096D75B9DF}">
      <dgm:prSet phldrT="[Текст]"/>
      <dgm:spPr/>
      <dgm:t>
        <a:bodyPr/>
        <a:lstStyle/>
        <a:p>
          <a:endParaRPr lang="ru-RU" sz="1500" dirty="0"/>
        </a:p>
      </dgm:t>
    </dgm:pt>
    <dgm:pt modelId="{0CA17AC9-83C6-409B-85D8-9D2EE4BD6ECD}" type="parTrans" cxnId="{A9DFED7C-FD99-40BD-B260-D8DE6EADD032}">
      <dgm:prSet/>
      <dgm:spPr/>
      <dgm:t>
        <a:bodyPr/>
        <a:lstStyle/>
        <a:p>
          <a:endParaRPr lang="ru-RU"/>
        </a:p>
      </dgm:t>
    </dgm:pt>
    <dgm:pt modelId="{323CCE42-AE2E-4618-B367-6A57F486A205}" type="sibTrans" cxnId="{A9DFED7C-FD99-40BD-B260-D8DE6EADD032}">
      <dgm:prSet/>
      <dgm:spPr/>
      <dgm:t>
        <a:bodyPr/>
        <a:lstStyle/>
        <a:p>
          <a:endParaRPr lang="ru-RU"/>
        </a:p>
      </dgm:t>
    </dgm:pt>
    <dgm:pt modelId="{D31FA9FB-00B3-4201-B82B-D289AC6A8AB3}">
      <dgm:prSet phldrT="[Текст]" custT="1"/>
      <dgm:spPr/>
      <dgm:t>
        <a:bodyPr/>
        <a:lstStyle/>
        <a:p>
          <a:r>
            <a:rPr lang="ru-RU" sz="2000" dirty="0" smtClean="0"/>
            <a:t>Ожидания руководителей от ИРО</a:t>
          </a:r>
        </a:p>
      </dgm:t>
    </dgm:pt>
    <dgm:pt modelId="{7925F2CC-07D2-4003-AAAC-7D13E31503B2}" type="parTrans" cxnId="{9844CCC3-7764-400E-9BE8-AAC87639E716}">
      <dgm:prSet/>
      <dgm:spPr/>
      <dgm:t>
        <a:bodyPr/>
        <a:lstStyle/>
        <a:p>
          <a:endParaRPr lang="ru-RU"/>
        </a:p>
      </dgm:t>
    </dgm:pt>
    <dgm:pt modelId="{EE74C7DA-0F07-4C3C-BD5D-67BF4C43D293}" type="sibTrans" cxnId="{9844CCC3-7764-400E-9BE8-AAC87639E716}">
      <dgm:prSet/>
      <dgm:spPr/>
      <dgm:t>
        <a:bodyPr/>
        <a:lstStyle/>
        <a:p>
          <a:endParaRPr lang="ru-RU"/>
        </a:p>
      </dgm:t>
    </dgm:pt>
    <dgm:pt modelId="{08EFAD9E-D426-48A8-AD63-FA6AB31B2EFC}">
      <dgm:prSet phldrT="[Текст]" custT="1"/>
      <dgm:spPr/>
      <dgm:t>
        <a:bodyPr/>
        <a:lstStyle/>
        <a:p>
          <a:r>
            <a:rPr lang="ru-RU" sz="2000" dirty="0" smtClean="0"/>
            <a:t>Ожидание ДО от руководителей</a:t>
          </a:r>
        </a:p>
      </dgm:t>
    </dgm:pt>
    <dgm:pt modelId="{6A1EFDBF-3BC1-4AA2-ADB9-30FCA4C4DEE0}" type="parTrans" cxnId="{84C1B616-4880-4B94-98E8-597C781B8C9D}">
      <dgm:prSet/>
      <dgm:spPr/>
      <dgm:t>
        <a:bodyPr/>
        <a:lstStyle/>
        <a:p>
          <a:endParaRPr lang="ru-RU"/>
        </a:p>
      </dgm:t>
    </dgm:pt>
    <dgm:pt modelId="{F8BAA46F-D768-4824-92C5-59D23E72548B}" type="sibTrans" cxnId="{84C1B616-4880-4B94-98E8-597C781B8C9D}">
      <dgm:prSet/>
      <dgm:spPr/>
      <dgm:t>
        <a:bodyPr/>
        <a:lstStyle/>
        <a:p>
          <a:endParaRPr lang="ru-RU"/>
        </a:p>
      </dgm:t>
    </dgm:pt>
    <dgm:pt modelId="{A0C92AC3-E292-4092-96F6-33B23299989B}">
      <dgm:prSet phldrT="[Текст]"/>
      <dgm:spPr/>
      <dgm:t>
        <a:bodyPr/>
        <a:lstStyle/>
        <a:p>
          <a:r>
            <a:rPr lang="ru-RU" dirty="0" smtClean="0"/>
            <a:t>Ожидания ИРО от руководителей</a:t>
          </a:r>
          <a:endParaRPr lang="ru-RU" dirty="0"/>
        </a:p>
      </dgm:t>
    </dgm:pt>
    <dgm:pt modelId="{A0077153-1BA8-4AE6-B721-6007E9BE53EE}" type="parTrans" cxnId="{FC3C2BF8-655C-4369-BED3-FBF9FE660292}">
      <dgm:prSet/>
      <dgm:spPr/>
      <dgm:t>
        <a:bodyPr/>
        <a:lstStyle/>
        <a:p>
          <a:endParaRPr lang="ru-RU"/>
        </a:p>
      </dgm:t>
    </dgm:pt>
    <dgm:pt modelId="{5AA0042B-961A-46A3-AB1F-3A9C09E9C3E6}" type="sibTrans" cxnId="{FC3C2BF8-655C-4369-BED3-FBF9FE660292}">
      <dgm:prSet/>
      <dgm:spPr/>
      <dgm:t>
        <a:bodyPr/>
        <a:lstStyle/>
        <a:p>
          <a:endParaRPr lang="ru-RU"/>
        </a:p>
      </dgm:t>
    </dgm:pt>
    <dgm:pt modelId="{C1428921-C54F-4BF9-AAEB-148DAD9BBD29}">
      <dgm:prSet custT="1"/>
      <dgm:spPr/>
      <dgm:t>
        <a:bodyPr/>
        <a:lstStyle/>
        <a:p>
          <a:r>
            <a:rPr lang="ru-RU" sz="2000" b="1" dirty="0" smtClean="0"/>
            <a:t>установления взаимосвязи     между показателями качества и оценкой эффективностью деятельности руководителя образовательной организаций</a:t>
          </a:r>
          <a:endParaRPr lang="ru-RU" sz="1500" dirty="0"/>
        </a:p>
      </dgm:t>
    </dgm:pt>
    <dgm:pt modelId="{00FDCD49-B415-4B8E-BB1B-4962EB14985B}" type="parTrans" cxnId="{269FE525-E1FE-4A51-90AE-EAAAF873338D}">
      <dgm:prSet/>
      <dgm:spPr/>
      <dgm:t>
        <a:bodyPr/>
        <a:lstStyle/>
        <a:p>
          <a:endParaRPr lang="ru-RU"/>
        </a:p>
      </dgm:t>
    </dgm:pt>
    <dgm:pt modelId="{8D00B2C5-48CA-4553-B000-481A960BA037}" type="sibTrans" cxnId="{269FE525-E1FE-4A51-90AE-EAAAF873338D}">
      <dgm:prSet/>
      <dgm:spPr/>
      <dgm:t>
        <a:bodyPr/>
        <a:lstStyle/>
        <a:p>
          <a:endParaRPr lang="ru-RU"/>
        </a:p>
      </dgm:t>
    </dgm:pt>
    <dgm:pt modelId="{3C60E42A-DE04-4030-ABE7-7FD0051EDCF8}" type="pres">
      <dgm:prSet presAssocID="{FAA8FA33-AF25-4A41-A577-9A035A736F8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EBD179-115F-46AD-B5FA-85AF29E0404F}" type="pres">
      <dgm:prSet presAssocID="{FAA8FA33-AF25-4A41-A577-9A035A736F85}" presName="children" presStyleCnt="0"/>
      <dgm:spPr/>
    </dgm:pt>
    <dgm:pt modelId="{CBCF94FA-3538-48EB-8740-60BE6F3FA590}" type="pres">
      <dgm:prSet presAssocID="{FAA8FA33-AF25-4A41-A577-9A035A736F85}" presName="child1group" presStyleCnt="0"/>
      <dgm:spPr/>
    </dgm:pt>
    <dgm:pt modelId="{451DDD46-0948-4A1F-8D1B-405F8FCAD75A}" type="pres">
      <dgm:prSet presAssocID="{FAA8FA33-AF25-4A41-A577-9A035A736F85}" presName="child1" presStyleLbl="bgAcc1" presStyleIdx="0" presStyleCnt="1" custScaleX="204247" custScaleY="331082" custLinFactNeighborX="-60617" custLinFactNeighborY="30479"/>
      <dgm:spPr/>
      <dgm:t>
        <a:bodyPr/>
        <a:lstStyle/>
        <a:p>
          <a:endParaRPr lang="ru-RU"/>
        </a:p>
      </dgm:t>
    </dgm:pt>
    <dgm:pt modelId="{29424FBA-BFE1-4C5F-88E0-1B3D9D7AC8B1}" type="pres">
      <dgm:prSet presAssocID="{FAA8FA33-AF25-4A41-A577-9A035A736F85}" presName="child1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4AC3-6697-4B3E-A124-5E250F8B3B08}" type="pres">
      <dgm:prSet presAssocID="{FAA8FA33-AF25-4A41-A577-9A035A736F85}" presName="childPlaceholder" presStyleCnt="0"/>
      <dgm:spPr/>
    </dgm:pt>
    <dgm:pt modelId="{1A06B784-0A4C-444A-A5ED-F41151226579}" type="pres">
      <dgm:prSet presAssocID="{FAA8FA33-AF25-4A41-A577-9A035A736F85}" presName="circle" presStyleCnt="0"/>
      <dgm:spPr/>
    </dgm:pt>
    <dgm:pt modelId="{C4B9B95A-2CA0-4614-8513-50ED17F119FD}" type="pres">
      <dgm:prSet presAssocID="{FAA8FA33-AF25-4A41-A577-9A035A736F85}" presName="quadrant1" presStyleLbl="node1" presStyleIdx="0" presStyleCnt="4" custScaleX="201480" custScaleY="109882" custLinFactNeighborX="1259" custLinFactNeighborY="-29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85951-08F5-4F01-963D-F96DE94095A5}" type="pres">
      <dgm:prSet presAssocID="{FAA8FA33-AF25-4A41-A577-9A035A736F85}" presName="quadrant2" presStyleLbl="node1" presStyleIdx="1" presStyleCnt="4" custScaleX="138668" custScaleY="109882" custLinFactNeighborX="62556" custLinFactNeighborY="-29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A1122-30FE-4EE2-BFE3-93AC9C1BCB87}" type="pres">
      <dgm:prSet presAssocID="{FAA8FA33-AF25-4A41-A577-9A035A736F85}" presName="quadrant3" presStyleLbl="node1" presStyleIdx="2" presStyleCnt="4" custScaleX="139542" custScaleY="105203" custLinFactNeighborX="61095" custLinFactNeighborY="-23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5882E-3115-4BAF-83AD-6B772E99B91F}" type="pres">
      <dgm:prSet presAssocID="{FAA8FA33-AF25-4A41-A577-9A035A736F85}" presName="quadrant4" presStyleLbl="node1" presStyleIdx="3" presStyleCnt="4" custScaleX="148857" custScaleY="104599" custLinFactNeighborX="24348" custLinFactNeighborY="-20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8F64E-95C8-474F-8784-3DAE8DCF2BF0}" type="pres">
      <dgm:prSet presAssocID="{FAA8FA33-AF25-4A41-A577-9A035A736F85}" presName="quadrantPlaceholder" presStyleCnt="0"/>
      <dgm:spPr/>
    </dgm:pt>
    <dgm:pt modelId="{A422985D-ED13-43FF-9201-A57435F51108}" type="pres">
      <dgm:prSet presAssocID="{FAA8FA33-AF25-4A41-A577-9A035A736F85}" presName="center1" presStyleLbl="fgShp" presStyleIdx="0" presStyleCnt="2" custLinFactX="73776" custLinFactNeighborX="100000" custLinFactNeighborY="651"/>
      <dgm:spPr/>
    </dgm:pt>
    <dgm:pt modelId="{4D38920C-9074-4DA0-B70C-7BC328604C87}" type="pres">
      <dgm:prSet presAssocID="{FAA8FA33-AF25-4A41-A577-9A035A736F85}" presName="center2" presStyleLbl="fgShp" presStyleIdx="1" presStyleCnt="2" custLinFactX="73776" custLinFactNeighborX="100000" custLinFactNeighborY="3248"/>
      <dgm:spPr/>
    </dgm:pt>
  </dgm:ptLst>
  <dgm:cxnLst>
    <dgm:cxn modelId="{805C5101-C504-4F11-9999-F1A73429B962}" type="presOf" srcId="{627FBE83-323F-45C4-9846-D3096D75B9DF}" destId="{29424FBA-BFE1-4C5F-88E0-1B3D9D7AC8B1}" srcOrd="1" destOrd="0" presId="urn:microsoft.com/office/officeart/2005/8/layout/cycle4#2"/>
    <dgm:cxn modelId="{A9802B98-B461-41F7-8E19-E822296AEA20}" type="presOf" srcId="{FAA8FA33-AF25-4A41-A577-9A035A736F85}" destId="{3C60E42A-DE04-4030-ABE7-7FD0051EDCF8}" srcOrd="0" destOrd="0" presId="urn:microsoft.com/office/officeart/2005/8/layout/cycle4#2"/>
    <dgm:cxn modelId="{E14A27D0-4E90-4D13-9E25-E053EE860EA1}" srcId="{FAA8FA33-AF25-4A41-A577-9A035A736F85}" destId="{142AC67B-AB94-41BB-BDCA-240BB5CF02EB}" srcOrd="0" destOrd="0" parTransId="{2192C58A-B0EB-40F7-ACA3-2DCCBA671770}" sibTransId="{45F1300B-1DA7-48FC-9F37-771F6E135317}"/>
    <dgm:cxn modelId="{9844CCC3-7764-400E-9BE8-AAC87639E716}" srcId="{FAA8FA33-AF25-4A41-A577-9A035A736F85}" destId="{D31FA9FB-00B3-4201-B82B-D289AC6A8AB3}" srcOrd="1" destOrd="0" parTransId="{7925F2CC-07D2-4003-AAAC-7D13E31503B2}" sibTransId="{EE74C7DA-0F07-4C3C-BD5D-67BF4C43D293}"/>
    <dgm:cxn modelId="{A9DFED7C-FD99-40BD-B260-D8DE6EADD032}" srcId="{142AC67B-AB94-41BB-BDCA-240BB5CF02EB}" destId="{627FBE83-323F-45C4-9846-D3096D75B9DF}" srcOrd="0" destOrd="0" parTransId="{0CA17AC9-83C6-409B-85D8-9D2EE4BD6ECD}" sibTransId="{323CCE42-AE2E-4618-B367-6A57F486A205}"/>
    <dgm:cxn modelId="{031E31E2-5DA4-4243-9CD1-AAE8C1103983}" type="presOf" srcId="{627FBE83-323F-45C4-9846-D3096D75B9DF}" destId="{451DDD46-0948-4A1F-8D1B-405F8FCAD75A}" srcOrd="0" destOrd="0" presId="urn:microsoft.com/office/officeart/2005/8/layout/cycle4#2"/>
    <dgm:cxn modelId="{032395EB-8309-468A-8DCB-916D532D640A}" type="presOf" srcId="{08EFAD9E-D426-48A8-AD63-FA6AB31B2EFC}" destId="{B56A1122-30FE-4EE2-BFE3-93AC9C1BCB87}" srcOrd="0" destOrd="0" presId="urn:microsoft.com/office/officeart/2005/8/layout/cycle4#2"/>
    <dgm:cxn modelId="{A992244C-BB3D-49F0-812C-AC08316104AA}" type="presOf" srcId="{A0C92AC3-E292-4092-96F6-33B23299989B}" destId="{DCA5882E-3115-4BAF-83AD-6B772E99B91F}" srcOrd="0" destOrd="0" presId="urn:microsoft.com/office/officeart/2005/8/layout/cycle4#2"/>
    <dgm:cxn modelId="{4C08495D-E375-4649-89AA-5D7B49447B8E}" type="presOf" srcId="{D31FA9FB-00B3-4201-B82B-D289AC6A8AB3}" destId="{6D085951-08F5-4F01-963D-F96DE94095A5}" srcOrd="0" destOrd="0" presId="urn:microsoft.com/office/officeart/2005/8/layout/cycle4#2"/>
    <dgm:cxn modelId="{B6A7A569-3F99-4530-9CD0-A4C1637A07F8}" type="presOf" srcId="{142AC67B-AB94-41BB-BDCA-240BB5CF02EB}" destId="{C4B9B95A-2CA0-4614-8513-50ED17F119FD}" srcOrd="0" destOrd="0" presId="urn:microsoft.com/office/officeart/2005/8/layout/cycle4#2"/>
    <dgm:cxn modelId="{84C1B616-4880-4B94-98E8-597C781B8C9D}" srcId="{FAA8FA33-AF25-4A41-A577-9A035A736F85}" destId="{08EFAD9E-D426-48A8-AD63-FA6AB31B2EFC}" srcOrd="2" destOrd="0" parTransId="{6A1EFDBF-3BC1-4AA2-ADB9-30FCA4C4DEE0}" sibTransId="{F8BAA46F-D768-4824-92C5-59D23E72548B}"/>
    <dgm:cxn modelId="{FC3C2BF8-655C-4369-BED3-FBF9FE660292}" srcId="{FAA8FA33-AF25-4A41-A577-9A035A736F85}" destId="{A0C92AC3-E292-4092-96F6-33B23299989B}" srcOrd="3" destOrd="0" parTransId="{A0077153-1BA8-4AE6-B721-6007E9BE53EE}" sibTransId="{5AA0042B-961A-46A3-AB1F-3A9C09E9C3E6}"/>
    <dgm:cxn modelId="{269FE525-E1FE-4A51-90AE-EAAAF873338D}" srcId="{142AC67B-AB94-41BB-BDCA-240BB5CF02EB}" destId="{C1428921-C54F-4BF9-AAEB-148DAD9BBD29}" srcOrd="1" destOrd="0" parTransId="{00FDCD49-B415-4B8E-BB1B-4962EB14985B}" sibTransId="{8D00B2C5-48CA-4553-B000-481A960BA037}"/>
    <dgm:cxn modelId="{70C1C225-384E-4732-B04E-D71826EFB70C}" type="presOf" srcId="{C1428921-C54F-4BF9-AAEB-148DAD9BBD29}" destId="{29424FBA-BFE1-4C5F-88E0-1B3D9D7AC8B1}" srcOrd="1" destOrd="1" presId="urn:microsoft.com/office/officeart/2005/8/layout/cycle4#2"/>
    <dgm:cxn modelId="{7E9C328B-1D24-45CD-AC12-D5B7B509E43E}" type="presOf" srcId="{C1428921-C54F-4BF9-AAEB-148DAD9BBD29}" destId="{451DDD46-0948-4A1F-8D1B-405F8FCAD75A}" srcOrd="0" destOrd="1" presId="urn:microsoft.com/office/officeart/2005/8/layout/cycle4#2"/>
    <dgm:cxn modelId="{B058B3F2-4AD1-490F-A9F1-DB3951AD4B61}" type="presParOf" srcId="{3C60E42A-DE04-4030-ABE7-7FD0051EDCF8}" destId="{1EEBD179-115F-46AD-B5FA-85AF29E0404F}" srcOrd="0" destOrd="0" presId="urn:microsoft.com/office/officeart/2005/8/layout/cycle4#2"/>
    <dgm:cxn modelId="{D2EC567D-7ADF-4E7E-A055-EE7A350EDF6D}" type="presParOf" srcId="{1EEBD179-115F-46AD-B5FA-85AF29E0404F}" destId="{CBCF94FA-3538-48EB-8740-60BE6F3FA590}" srcOrd="0" destOrd="0" presId="urn:microsoft.com/office/officeart/2005/8/layout/cycle4#2"/>
    <dgm:cxn modelId="{79B76C94-4A2F-481B-9311-897D952E53B9}" type="presParOf" srcId="{CBCF94FA-3538-48EB-8740-60BE6F3FA590}" destId="{451DDD46-0948-4A1F-8D1B-405F8FCAD75A}" srcOrd="0" destOrd="0" presId="urn:microsoft.com/office/officeart/2005/8/layout/cycle4#2"/>
    <dgm:cxn modelId="{C3945AE0-BB91-42BE-B24F-DF1201E7A921}" type="presParOf" srcId="{CBCF94FA-3538-48EB-8740-60BE6F3FA590}" destId="{29424FBA-BFE1-4C5F-88E0-1B3D9D7AC8B1}" srcOrd="1" destOrd="0" presId="urn:microsoft.com/office/officeart/2005/8/layout/cycle4#2"/>
    <dgm:cxn modelId="{1124A21A-A39E-4275-A083-279C20188305}" type="presParOf" srcId="{1EEBD179-115F-46AD-B5FA-85AF29E0404F}" destId="{A9F44AC3-6697-4B3E-A124-5E250F8B3B08}" srcOrd="1" destOrd="0" presId="urn:microsoft.com/office/officeart/2005/8/layout/cycle4#2"/>
    <dgm:cxn modelId="{93CC2FE6-65CE-41A2-8C57-1FF4F2CA813E}" type="presParOf" srcId="{3C60E42A-DE04-4030-ABE7-7FD0051EDCF8}" destId="{1A06B784-0A4C-444A-A5ED-F41151226579}" srcOrd="1" destOrd="0" presId="urn:microsoft.com/office/officeart/2005/8/layout/cycle4#2"/>
    <dgm:cxn modelId="{BB08B5EC-08BD-48BF-8AAB-7A6CD6D0CAE8}" type="presParOf" srcId="{1A06B784-0A4C-444A-A5ED-F41151226579}" destId="{C4B9B95A-2CA0-4614-8513-50ED17F119FD}" srcOrd="0" destOrd="0" presId="urn:microsoft.com/office/officeart/2005/8/layout/cycle4#2"/>
    <dgm:cxn modelId="{440EFDDA-EE19-43C2-8B9E-54C06B0653A2}" type="presParOf" srcId="{1A06B784-0A4C-444A-A5ED-F41151226579}" destId="{6D085951-08F5-4F01-963D-F96DE94095A5}" srcOrd="1" destOrd="0" presId="urn:microsoft.com/office/officeart/2005/8/layout/cycle4#2"/>
    <dgm:cxn modelId="{2D9F7B2F-B907-48C8-8419-BD1159AF35EB}" type="presParOf" srcId="{1A06B784-0A4C-444A-A5ED-F41151226579}" destId="{B56A1122-30FE-4EE2-BFE3-93AC9C1BCB87}" srcOrd="2" destOrd="0" presId="urn:microsoft.com/office/officeart/2005/8/layout/cycle4#2"/>
    <dgm:cxn modelId="{451BEDDB-4472-4FDE-BC00-E39132728335}" type="presParOf" srcId="{1A06B784-0A4C-444A-A5ED-F41151226579}" destId="{DCA5882E-3115-4BAF-83AD-6B772E99B91F}" srcOrd="3" destOrd="0" presId="urn:microsoft.com/office/officeart/2005/8/layout/cycle4#2"/>
    <dgm:cxn modelId="{7A81760D-BADF-4ECB-949C-7969D54E59FF}" type="presParOf" srcId="{1A06B784-0A4C-444A-A5ED-F41151226579}" destId="{2248F64E-95C8-474F-8784-3DAE8DCF2BF0}" srcOrd="4" destOrd="0" presId="urn:microsoft.com/office/officeart/2005/8/layout/cycle4#2"/>
    <dgm:cxn modelId="{AD1FBC5B-BC57-49CB-A6A9-5FFD27FC3907}" type="presParOf" srcId="{3C60E42A-DE04-4030-ABE7-7FD0051EDCF8}" destId="{A422985D-ED13-43FF-9201-A57435F51108}" srcOrd="2" destOrd="0" presId="urn:microsoft.com/office/officeart/2005/8/layout/cycle4#2"/>
    <dgm:cxn modelId="{E60C3C60-038C-4A68-ACFB-0345403F7957}" type="presParOf" srcId="{3C60E42A-DE04-4030-ABE7-7FD0051EDCF8}" destId="{4D38920C-9074-4DA0-B70C-7BC328604C87}" srcOrd="3" destOrd="0" presId="urn:microsoft.com/office/officeart/2005/8/layout/cycle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A8FA33-AF25-4A41-A577-9A035A736F85}" type="doc">
      <dgm:prSet loTypeId="urn:microsoft.com/office/officeart/2005/8/layout/cycle4#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2AC67B-AB94-41BB-BDCA-240BB5CF02EB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Ожидания ДО от </a:t>
          </a:r>
          <a:r>
            <a:rPr lang="ru-RU" sz="1800" b="1" dirty="0" smtClean="0">
              <a:solidFill>
                <a:schemeClr val="bg1"/>
              </a:solidFill>
            </a:rPr>
            <a:t>руководителей ОО</a:t>
          </a:r>
          <a:endParaRPr lang="ru-RU" sz="2000" b="1" dirty="0">
            <a:solidFill>
              <a:schemeClr val="bg1"/>
            </a:solidFill>
          </a:endParaRPr>
        </a:p>
      </dgm:t>
    </dgm:pt>
    <dgm:pt modelId="{2192C58A-B0EB-40F7-ACA3-2DCCBA671770}" type="parTrans" cxnId="{E14A27D0-4E90-4D13-9E25-E053EE860EA1}">
      <dgm:prSet/>
      <dgm:spPr/>
      <dgm:t>
        <a:bodyPr/>
        <a:lstStyle/>
        <a:p>
          <a:endParaRPr lang="ru-RU"/>
        </a:p>
      </dgm:t>
    </dgm:pt>
    <dgm:pt modelId="{45F1300B-1DA7-48FC-9F37-771F6E135317}" type="sibTrans" cxnId="{E14A27D0-4E90-4D13-9E25-E053EE860EA1}">
      <dgm:prSet/>
      <dgm:spPr/>
      <dgm:t>
        <a:bodyPr/>
        <a:lstStyle/>
        <a:p>
          <a:endParaRPr lang="ru-RU"/>
        </a:p>
      </dgm:t>
    </dgm:pt>
    <dgm:pt modelId="{627FBE83-323F-45C4-9846-D3096D75B9DF}">
      <dgm:prSet phldrT="[Текст]"/>
      <dgm:spPr/>
      <dgm:t>
        <a:bodyPr/>
        <a:lstStyle/>
        <a:p>
          <a:endParaRPr lang="ru-RU" sz="1500" dirty="0"/>
        </a:p>
      </dgm:t>
    </dgm:pt>
    <dgm:pt modelId="{0CA17AC9-83C6-409B-85D8-9D2EE4BD6ECD}" type="parTrans" cxnId="{A9DFED7C-FD99-40BD-B260-D8DE6EADD032}">
      <dgm:prSet/>
      <dgm:spPr/>
      <dgm:t>
        <a:bodyPr/>
        <a:lstStyle/>
        <a:p>
          <a:endParaRPr lang="ru-RU"/>
        </a:p>
      </dgm:t>
    </dgm:pt>
    <dgm:pt modelId="{323CCE42-AE2E-4618-B367-6A57F486A205}" type="sibTrans" cxnId="{A9DFED7C-FD99-40BD-B260-D8DE6EADD032}">
      <dgm:prSet/>
      <dgm:spPr/>
      <dgm:t>
        <a:bodyPr/>
        <a:lstStyle/>
        <a:p>
          <a:endParaRPr lang="ru-RU"/>
        </a:p>
      </dgm:t>
    </dgm:pt>
    <dgm:pt modelId="{D31FA9FB-00B3-4201-B82B-D289AC6A8AB3}">
      <dgm:prSet phldrT="[Текст]" custT="1"/>
      <dgm:spPr/>
      <dgm:t>
        <a:bodyPr/>
        <a:lstStyle/>
        <a:p>
          <a:r>
            <a:rPr lang="ru-RU" sz="2000" dirty="0" smtClean="0"/>
            <a:t>Ожидания руководителей от ИРО</a:t>
          </a:r>
        </a:p>
      </dgm:t>
    </dgm:pt>
    <dgm:pt modelId="{7925F2CC-07D2-4003-AAAC-7D13E31503B2}" type="parTrans" cxnId="{9844CCC3-7764-400E-9BE8-AAC87639E716}">
      <dgm:prSet/>
      <dgm:spPr/>
      <dgm:t>
        <a:bodyPr/>
        <a:lstStyle/>
        <a:p>
          <a:endParaRPr lang="ru-RU"/>
        </a:p>
      </dgm:t>
    </dgm:pt>
    <dgm:pt modelId="{EE74C7DA-0F07-4C3C-BD5D-67BF4C43D293}" type="sibTrans" cxnId="{9844CCC3-7764-400E-9BE8-AAC87639E716}">
      <dgm:prSet/>
      <dgm:spPr/>
      <dgm:t>
        <a:bodyPr/>
        <a:lstStyle/>
        <a:p>
          <a:endParaRPr lang="ru-RU"/>
        </a:p>
      </dgm:t>
    </dgm:pt>
    <dgm:pt modelId="{08EFAD9E-D426-48A8-AD63-FA6AB31B2EFC}">
      <dgm:prSet phldrT="[Текст]" custT="1"/>
      <dgm:spPr/>
      <dgm:t>
        <a:bodyPr/>
        <a:lstStyle/>
        <a:p>
          <a:r>
            <a:rPr lang="ru-RU" sz="2000" dirty="0" smtClean="0"/>
            <a:t>Ожидание ДО от руководителей</a:t>
          </a:r>
        </a:p>
      </dgm:t>
    </dgm:pt>
    <dgm:pt modelId="{6A1EFDBF-3BC1-4AA2-ADB9-30FCA4C4DEE0}" type="parTrans" cxnId="{84C1B616-4880-4B94-98E8-597C781B8C9D}">
      <dgm:prSet/>
      <dgm:spPr/>
      <dgm:t>
        <a:bodyPr/>
        <a:lstStyle/>
        <a:p>
          <a:endParaRPr lang="ru-RU"/>
        </a:p>
      </dgm:t>
    </dgm:pt>
    <dgm:pt modelId="{F8BAA46F-D768-4824-92C5-59D23E72548B}" type="sibTrans" cxnId="{84C1B616-4880-4B94-98E8-597C781B8C9D}">
      <dgm:prSet/>
      <dgm:spPr/>
      <dgm:t>
        <a:bodyPr/>
        <a:lstStyle/>
        <a:p>
          <a:endParaRPr lang="ru-RU"/>
        </a:p>
      </dgm:t>
    </dgm:pt>
    <dgm:pt modelId="{A0C92AC3-E292-4092-96F6-33B23299989B}">
      <dgm:prSet phldrT="[Текст]"/>
      <dgm:spPr/>
      <dgm:t>
        <a:bodyPr/>
        <a:lstStyle/>
        <a:p>
          <a:r>
            <a:rPr lang="ru-RU" dirty="0" smtClean="0"/>
            <a:t>Ожидания ИРО от руководителей</a:t>
          </a:r>
          <a:endParaRPr lang="ru-RU" dirty="0"/>
        </a:p>
      </dgm:t>
    </dgm:pt>
    <dgm:pt modelId="{A0077153-1BA8-4AE6-B721-6007E9BE53EE}" type="parTrans" cxnId="{FC3C2BF8-655C-4369-BED3-FBF9FE660292}">
      <dgm:prSet/>
      <dgm:spPr/>
      <dgm:t>
        <a:bodyPr/>
        <a:lstStyle/>
        <a:p>
          <a:endParaRPr lang="ru-RU"/>
        </a:p>
      </dgm:t>
    </dgm:pt>
    <dgm:pt modelId="{5AA0042B-961A-46A3-AB1F-3A9C09E9C3E6}" type="sibTrans" cxnId="{FC3C2BF8-655C-4369-BED3-FBF9FE660292}">
      <dgm:prSet/>
      <dgm:spPr/>
      <dgm:t>
        <a:bodyPr/>
        <a:lstStyle/>
        <a:p>
          <a:endParaRPr lang="ru-RU"/>
        </a:p>
      </dgm:t>
    </dgm:pt>
    <dgm:pt modelId="{C1428921-C54F-4BF9-AAEB-148DAD9BBD29}">
      <dgm:prSet custT="1"/>
      <dgm:spPr/>
      <dgm:t>
        <a:bodyPr/>
        <a:lstStyle/>
        <a:p>
          <a:r>
            <a:rPr lang="ru-RU" sz="2000" b="1" dirty="0" smtClean="0"/>
            <a:t>Понимание необходимости оценки эффективностью деятельности руководителя образовательной организаций и установления показателей качества </a:t>
          </a:r>
          <a:endParaRPr lang="ru-RU" sz="2000" b="1" dirty="0"/>
        </a:p>
      </dgm:t>
    </dgm:pt>
    <dgm:pt modelId="{00FDCD49-B415-4B8E-BB1B-4962EB14985B}" type="parTrans" cxnId="{269FE525-E1FE-4A51-90AE-EAAAF873338D}">
      <dgm:prSet/>
      <dgm:spPr/>
      <dgm:t>
        <a:bodyPr/>
        <a:lstStyle/>
        <a:p>
          <a:endParaRPr lang="ru-RU"/>
        </a:p>
      </dgm:t>
    </dgm:pt>
    <dgm:pt modelId="{8D00B2C5-48CA-4553-B000-481A960BA037}" type="sibTrans" cxnId="{269FE525-E1FE-4A51-90AE-EAAAF873338D}">
      <dgm:prSet/>
      <dgm:spPr/>
      <dgm:t>
        <a:bodyPr/>
        <a:lstStyle/>
        <a:p>
          <a:endParaRPr lang="ru-RU"/>
        </a:p>
      </dgm:t>
    </dgm:pt>
    <dgm:pt modelId="{368B5603-6F31-4E03-8022-9802C2C112DC}">
      <dgm:prSet custT="1"/>
      <dgm:spPr/>
      <dgm:t>
        <a:bodyPr/>
        <a:lstStyle/>
        <a:p>
          <a:r>
            <a:rPr lang="ru-RU" sz="2000" b="1" dirty="0" err="1" smtClean="0"/>
            <a:t>Мотивированность</a:t>
          </a:r>
          <a:r>
            <a:rPr lang="ru-RU" sz="2000" b="1" dirty="0" smtClean="0"/>
            <a:t> руководителей на эффективную деятельность</a:t>
          </a:r>
          <a:endParaRPr lang="ru-RU" sz="2000" b="1" dirty="0"/>
        </a:p>
      </dgm:t>
    </dgm:pt>
    <dgm:pt modelId="{91E429F3-96C5-4C7C-8EBD-027E36159C3F}" type="parTrans" cxnId="{C177829B-9C7F-4C50-9C09-A2E237A9DAA5}">
      <dgm:prSet/>
      <dgm:spPr/>
      <dgm:t>
        <a:bodyPr/>
        <a:lstStyle/>
        <a:p>
          <a:endParaRPr lang="ru-RU"/>
        </a:p>
      </dgm:t>
    </dgm:pt>
    <dgm:pt modelId="{BAC28908-7D71-4EDE-9DAC-0EA2E941D07F}" type="sibTrans" cxnId="{C177829B-9C7F-4C50-9C09-A2E237A9DAA5}">
      <dgm:prSet/>
      <dgm:spPr/>
      <dgm:t>
        <a:bodyPr/>
        <a:lstStyle/>
        <a:p>
          <a:endParaRPr lang="ru-RU"/>
        </a:p>
      </dgm:t>
    </dgm:pt>
    <dgm:pt modelId="{3C60E42A-DE04-4030-ABE7-7FD0051EDCF8}" type="pres">
      <dgm:prSet presAssocID="{FAA8FA33-AF25-4A41-A577-9A035A736F8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EBD179-115F-46AD-B5FA-85AF29E0404F}" type="pres">
      <dgm:prSet presAssocID="{FAA8FA33-AF25-4A41-A577-9A035A736F85}" presName="children" presStyleCnt="0"/>
      <dgm:spPr/>
    </dgm:pt>
    <dgm:pt modelId="{CBCF94FA-3538-48EB-8740-60BE6F3FA590}" type="pres">
      <dgm:prSet presAssocID="{FAA8FA33-AF25-4A41-A577-9A035A736F85}" presName="child1group" presStyleCnt="0"/>
      <dgm:spPr/>
    </dgm:pt>
    <dgm:pt modelId="{451DDD46-0948-4A1F-8D1B-405F8FCAD75A}" type="pres">
      <dgm:prSet presAssocID="{FAA8FA33-AF25-4A41-A577-9A035A736F85}" presName="child1" presStyleLbl="bgAcc1" presStyleIdx="0" presStyleCnt="1" custScaleX="220676" custScaleY="365625" custLinFactNeighborX="-60617" custLinFactNeighborY="30479"/>
      <dgm:spPr/>
      <dgm:t>
        <a:bodyPr/>
        <a:lstStyle/>
        <a:p>
          <a:endParaRPr lang="ru-RU"/>
        </a:p>
      </dgm:t>
    </dgm:pt>
    <dgm:pt modelId="{29424FBA-BFE1-4C5F-88E0-1B3D9D7AC8B1}" type="pres">
      <dgm:prSet presAssocID="{FAA8FA33-AF25-4A41-A577-9A035A736F85}" presName="child1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4AC3-6697-4B3E-A124-5E250F8B3B08}" type="pres">
      <dgm:prSet presAssocID="{FAA8FA33-AF25-4A41-A577-9A035A736F85}" presName="childPlaceholder" presStyleCnt="0"/>
      <dgm:spPr/>
    </dgm:pt>
    <dgm:pt modelId="{1A06B784-0A4C-444A-A5ED-F41151226579}" type="pres">
      <dgm:prSet presAssocID="{FAA8FA33-AF25-4A41-A577-9A035A736F85}" presName="circle" presStyleCnt="0"/>
      <dgm:spPr/>
    </dgm:pt>
    <dgm:pt modelId="{C4B9B95A-2CA0-4614-8513-50ED17F119FD}" type="pres">
      <dgm:prSet presAssocID="{FAA8FA33-AF25-4A41-A577-9A035A736F85}" presName="quadrant1" presStyleLbl="node1" presStyleIdx="0" presStyleCnt="4" custScaleX="201480" custScaleY="109882" custLinFactNeighborX="1259" custLinFactNeighborY="-29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85951-08F5-4F01-963D-F96DE94095A5}" type="pres">
      <dgm:prSet presAssocID="{FAA8FA33-AF25-4A41-A577-9A035A736F85}" presName="quadrant2" presStyleLbl="node1" presStyleIdx="1" presStyleCnt="4" custScaleX="138668" custScaleY="109882" custLinFactNeighborX="62556" custLinFactNeighborY="-29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A1122-30FE-4EE2-BFE3-93AC9C1BCB87}" type="pres">
      <dgm:prSet presAssocID="{FAA8FA33-AF25-4A41-A577-9A035A736F85}" presName="quadrant3" presStyleLbl="node1" presStyleIdx="2" presStyleCnt="4" custScaleX="139542" custScaleY="105203" custLinFactNeighborX="61095" custLinFactNeighborY="-23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5882E-3115-4BAF-83AD-6B772E99B91F}" type="pres">
      <dgm:prSet presAssocID="{FAA8FA33-AF25-4A41-A577-9A035A736F85}" presName="quadrant4" presStyleLbl="node1" presStyleIdx="3" presStyleCnt="4" custScaleX="148857" custScaleY="104599" custLinFactNeighborX="24348" custLinFactNeighborY="-20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8F64E-95C8-474F-8784-3DAE8DCF2BF0}" type="pres">
      <dgm:prSet presAssocID="{FAA8FA33-AF25-4A41-A577-9A035A736F85}" presName="quadrantPlaceholder" presStyleCnt="0"/>
      <dgm:spPr/>
    </dgm:pt>
    <dgm:pt modelId="{A422985D-ED13-43FF-9201-A57435F51108}" type="pres">
      <dgm:prSet presAssocID="{FAA8FA33-AF25-4A41-A577-9A035A736F85}" presName="center1" presStyleLbl="fgShp" presStyleIdx="0" presStyleCnt="2" custLinFactX="73776" custLinFactNeighborX="100000" custLinFactNeighborY="651"/>
      <dgm:spPr/>
    </dgm:pt>
    <dgm:pt modelId="{4D38920C-9074-4DA0-B70C-7BC328604C87}" type="pres">
      <dgm:prSet presAssocID="{FAA8FA33-AF25-4A41-A577-9A035A736F85}" presName="center2" presStyleLbl="fgShp" presStyleIdx="1" presStyleCnt="2" custLinFactX="73776" custLinFactNeighborX="100000" custLinFactNeighborY="3248"/>
      <dgm:spPr/>
    </dgm:pt>
  </dgm:ptLst>
  <dgm:cxnLst>
    <dgm:cxn modelId="{E14A27D0-4E90-4D13-9E25-E053EE860EA1}" srcId="{FAA8FA33-AF25-4A41-A577-9A035A736F85}" destId="{142AC67B-AB94-41BB-BDCA-240BB5CF02EB}" srcOrd="0" destOrd="0" parTransId="{2192C58A-B0EB-40F7-ACA3-2DCCBA671770}" sibTransId="{45F1300B-1DA7-48FC-9F37-771F6E135317}"/>
    <dgm:cxn modelId="{E7DC8D06-5F56-4CCB-A0D5-1953901A1771}" type="presOf" srcId="{368B5603-6F31-4E03-8022-9802C2C112DC}" destId="{451DDD46-0948-4A1F-8D1B-405F8FCAD75A}" srcOrd="0" destOrd="2" presId="urn:microsoft.com/office/officeart/2005/8/layout/cycle4#3"/>
    <dgm:cxn modelId="{9844CCC3-7764-400E-9BE8-AAC87639E716}" srcId="{FAA8FA33-AF25-4A41-A577-9A035A736F85}" destId="{D31FA9FB-00B3-4201-B82B-D289AC6A8AB3}" srcOrd="1" destOrd="0" parTransId="{7925F2CC-07D2-4003-AAAC-7D13E31503B2}" sibTransId="{EE74C7DA-0F07-4C3C-BD5D-67BF4C43D293}"/>
    <dgm:cxn modelId="{7B7F83B8-3FD3-4396-9A08-019FF08D15D1}" type="presOf" srcId="{A0C92AC3-E292-4092-96F6-33B23299989B}" destId="{DCA5882E-3115-4BAF-83AD-6B772E99B91F}" srcOrd="0" destOrd="0" presId="urn:microsoft.com/office/officeart/2005/8/layout/cycle4#3"/>
    <dgm:cxn modelId="{A9DFED7C-FD99-40BD-B260-D8DE6EADD032}" srcId="{142AC67B-AB94-41BB-BDCA-240BB5CF02EB}" destId="{627FBE83-323F-45C4-9846-D3096D75B9DF}" srcOrd="0" destOrd="0" parTransId="{0CA17AC9-83C6-409B-85D8-9D2EE4BD6ECD}" sibTransId="{323CCE42-AE2E-4618-B367-6A57F486A205}"/>
    <dgm:cxn modelId="{38BF3FF9-A852-40E8-A809-67955BE8B9CA}" type="presOf" srcId="{627FBE83-323F-45C4-9846-D3096D75B9DF}" destId="{451DDD46-0948-4A1F-8D1B-405F8FCAD75A}" srcOrd="0" destOrd="0" presId="urn:microsoft.com/office/officeart/2005/8/layout/cycle4#3"/>
    <dgm:cxn modelId="{ACF167C6-F51A-4C03-A1BE-D38FB7EAAAD7}" type="presOf" srcId="{C1428921-C54F-4BF9-AAEB-148DAD9BBD29}" destId="{29424FBA-BFE1-4C5F-88E0-1B3D9D7AC8B1}" srcOrd="1" destOrd="1" presId="urn:microsoft.com/office/officeart/2005/8/layout/cycle4#3"/>
    <dgm:cxn modelId="{B23D43D6-EC21-44B2-AD47-7DF8B09B60D9}" type="presOf" srcId="{D31FA9FB-00B3-4201-B82B-D289AC6A8AB3}" destId="{6D085951-08F5-4F01-963D-F96DE94095A5}" srcOrd="0" destOrd="0" presId="urn:microsoft.com/office/officeart/2005/8/layout/cycle4#3"/>
    <dgm:cxn modelId="{84C1B616-4880-4B94-98E8-597C781B8C9D}" srcId="{FAA8FA33-AF25-4A41-A577-9A035A736F85}" destId="{08EFAD9E-D426-48A8-AD63-FA6AB31B2EFC}" srcOrd="2" destOrd="0" parTransId="{6A1EFDBF-3BC1-4AA2-ADB9-30FCA4C4DEE0}" sibTransId="{F8BAA46F-D768-4824-92C5-59D23E72548B}"/>
    <dgm:cxn modelId="{FC3C2BF8-655C-4369-BED3-FBF9FE660292}" srcId="{FAA8FA33-AF25-4A41-A577-9A035A736F85}" destId="{A0C92AC3-E292-4092-96F6-33B23299989B}" srcOrd="3" destOrd="0" parTransId="{A0077153-1BA8-4AE6-B721-6007E9BE53EE}" sibTransId="{5AA0042B-961A-46A3-AB1F-3A9C09E9C3E6}"/>
    <dgm:cxn modelId="{0296CD40-5BAF-400A-873C-D8326CF684AA}" type="presOf" srcId="{142AC67B-AB94-41BB-BDCA-240BB5CF02EB}" destId="{C4B9B95A-2CA0-4614-8513-50ED17F119FD}" srcOrd="0" destOrd="0" presId="urn:microsoft.com/office/officeart/2005/8/layout/cycle4#3"/>
    <dgm:cxn modelId="{1866DB1E-4E52-4328-B2DA-8D5467AC0D96}" type="presOf" srcId="{FAA8FA33-AF25-4A41-A577-9A035A736F85}" destId="{3C60E42A-DE04-4030-ABE7-7FD0051EDCF8}" srcOrd="0" destOrd="0" presId="urn:microsoft.com/office/officeart/2005/8/layout/cycle4#3"/>
    <dgm:cxn modelId="{ABB3F1AC-A1D6-4BA5-A9E6-83593B29095E}" type="presOf" srcId="{627FBE83-323F-45C4-9846-D3096D75B9DF}" destId="{29424FBA-BFE1-4C5F-88E0-1B3D9D7AC8B1}" srcOrd="1" destOrd="0" presId="urn:microsoft.com/office/officeart/2005/8/layout/cycle4#3"/>
    <dgm:cxn modelId="{FBEB803E-F9AB-4629-A3C7-668914D79796}" type="presOf" srcId="{C1428921-C54F-4BF9-AAEB-148DAD9BBD29}" destId="{451DDD46-0948-4A1F-8D1B-405F8FCAD75A}" srcOrd="0" destOrd="1" presId="urn:microsoft.com/office/officeart/2005/8/layout/cycle4#3"/>
    <dgm:cxn modelId="{C177829B-9C7F-4C50-9C09-A2E237A9DAA5}" srcId="{142AC67B-AB94-41BB-BDCA-240BB5CF02EB}" destId="{368B5603-6F31-4E03-8022-9802C2C112DC}" srcOrd="2" destOrd="0" parTransId="{91E429F3-96C5-4C7C-8EBD-027E36159C3F}" sibTransId="{BAC28908-7D71-4EDE-9DAC-0EA2E941D07F}"/>
    <dgm:cxn modelId="{CC718134-E75D-4B92-BCBA-4708128BA9DD}" type="presOf" srcId="{08EFAD9E-D426-48A8-AD63-FA6AB31B2EFC}" destId="{B56A1122-30FE-4EE2-BFE3-93AC9C1BCB87}" srcOrd="0" destOrd="0" presId="urn:microsoft.com/office/officeart/2005/8/layout/cycle4#3"/>
    <dgm:cxn modelId="{D0D71570-014F-444B-889E-5C1FB000DD66}" type="presOf" srcId="{368B5603-6F31-4E03-8022-9802C2C112DC}" destId="{29424FBA-BFE1-4C5F-88E0-1B3D9D7AC8B1}" srcOrd="1" destOrd="2" presId="urn:microsoft.com/office/officeart/2005/8/layout/cycle4#3"/>
    <dgm:cxn modelId="{269FE525-E1FE-4A51-90AE-EAAAF873338D}" srcId="{142AC67B-AB94-41BB-BDCA-240BB5CF02EB}" destId="{C1428921-C54F-4BF9-AAEB-148DAD9BBD29}" srcOrd="1" destOrd="0" parTransId="{00FDCD49-B415-4B8E-BB1B-4962EB14985B}" sibTransId="{8D00B2C5-48CA-4553-B000-481A960BA037}"/>
    <dgm:cxn modelId="{E0C09B9F-596F-471A-BC90-12B6C3828558}" type="presParOf" srcId="{3C60E42A-DE04-4030-ABE7-7FD0051EDCF8}" destId="{1EEBD179-115F-46AD-B5FA-85AF29E0404F}" srcOrd="0" destOrd="0" presId="urn:microsoft.com/office/officeart/2005/8/layout/cycle4#3"/>
    <dgm:cxn modelId="{950D688E-4D6B-4F8A-A7CA-871F742F3B9A}" type="presParOf" srcId="{1EEBD179-115F-46AD-B5FA-85AF29E0404F}" destId="{CBCF94FA-3538-48EB-8740-60BE6F3FA590}" srcOrd="0" destOrd="0" presId="urn:microsoft.com/office/officeart/2005/8/layout/cycle4#3"/>
    <dgm:cxn modelId="{904C5B6F-9A9C-40D3-8A28-7011F3D9145D}" type="presParOf" srcId="{CBCF94FA-3538-48EB-8740-60BE6F3FA590}" destId="{451DDD46-0948-4A1F-8D1B-405F8FCAD75A}" srcOrd="0" destOrd="0" presId="urn:microsoft.com/office/officeart/2005/8/layout/cycle4#3"/>
    <dgm:cxn modelId="{B331BF60-BF19-454F-B535-1D469F2CE4CC}" type="presParOf" srcId="{CBCF94FA-3538-48EB-8740-60BE6F3FA590}" destId="{29424FBA-BFE1-4C5F-88E0-1B3D9D7AC8B1}" srcOrd="1" destOrd="0" presId="urn:microsoft.com/office/officeart/2005/8/layout/cycle4#3"/>
    <dgm:cxn modelId="{88C1FB91-5957-4A7C-8832-EF95C6661533}" type="presParOf" srcId="{1EEBD179-115F-46AD-B5FA-85AF29E0404F}" destId="{A9F44AC3-6697-4B3E-A124-5E250F8B3B08}" srcOrd="1" destOrd="0" presId="urn:microsoft.com/office/officeart/2005/8/layout/cycle4#3"/>
    <dgm:cxn modelId="{24292CEA-56B5-4064-81EA-088A2EE7E07B}" type="presParOf" srcId="{3C60E42A-DE04-4030-ABE7-7FD0051EDCF8}" destId="{1A06B784-0A4C-444A-A5ED-F41151226579}" srcOrd="1" destOrd="0" presId="urn:microsoft.com/office/officeart/2005/8/layout/cycle4#3"/>
    <dgm:cxn modelId="{BD0318B3-5675-48EE-943E-CCAD72E77BA9}" type="presParOf" srcId="{1A06B784-0A4C-444A-A5ED-F41151226579}" destId="{C4B9B95A-2CA0-4614-8513-50ED17F119FD}" srcOrd="0" destOrd="0" presId="urn:microsoft.com/office/officeart/2005/8/layout/cycle4#3"/>
    <dgm:cxn modelId="{C8F7A44B-3D24-4503-A50F-51C93543EF3D}" type="presParOf" srcId="{1A06B784-0A4C-444A-A5ED-F41151226579}" destId="{6D085951-08F5-4F01-963D-F96DE94095A5}" srcOrd="1" destOrd="0" presId="urn:microsoft.com/office/officeart/2005/8/layout/cycle4#3"/>
    <dgm:cxn modelId="{0DC9EB78-3600-46E1-8A64-346D2B31FF15}" type="presParOf" srcId="{1A06B784-0A4C-444A-A5ED-F41151226579}" destId="{B56A1122-30FE-4EE2-BFE3-93AC9C1BCB87}" srcOrd="2" destOrd="0" presId="urn:microsoft.com/office/officeart/2005/8/layout/cycle4#3"/>
    <dgm:cxn modelId="{A5F02C01-81E6-418C-9DC5-B775D999D286}" type="presParOf" srcId="{1A06B784-0A4C-444A-A5ED-F41151226579}" destId="{DCA5882E-3115-4BAF-83AD-6B772E99B91F}" srcOrd="3" destOrd="0" presId="urn:microsoft.com/office/officeart/2005/8/layout/cycle4#3"/>
    <dgm:cxn modelId="{74CA95B4-17AB-4517-8954-9B5C06CF4735}" type="presParOf" srcId="{1A06B784-0A4C-444A-A5ED-F41151226579}" destId="{2248F64E-95C8-474F-8784-3DAE8DCF2BF0}" srcOrd="4" destOrd="0" presId="urn:microsoft.com/office/officeart/2005/8/layout/cycle4#3"/>
    <dgm:cxn modelId="{1791E0B2-D77E-4F2C-A59F-499B3F1DC2F1}" type="presParOf" srcId="{3C60E42A-DE04-4030-ABE7-7FD0051EDCF8}" destId="{A422985D-ED13-43FF-9201-A57435F51108}" srcOrd="2" destOrd="0" presId="urn:microsoft.com/office/officeart/2005/8/layout/cycle4#3"/>
    <dgm:cxn modelId="{4DD74681-F089-4EEC-8DB2-9A2614A6A44D}" type="presParOf" srcId="{3C60E42A-DE04-4030-ABE7-7FD0051EDCF8}" destId="{4D38920C-9074-4DA0-B70C-7BC328604C87}" srcOrd="3" destOrd="0" presId="urn:microsoft.com/office/officeart/2005/8/layout/cycle4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AA8FA33-AF25-4A41-A577-9A035A736F85}" type="doc">
      <dgm:prSet loTypeId="urn:microsoft.com/office/officeart/2005/8/layout/cycle4#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2AC67B-AB94-41BB-BDCA-240BB5CF02EB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Ожидания ИРО от </a:t>
          </a:r>
          <a:r>
            <a:rPr lang="ru-RU" sz="1800" b="1" dirty="0" smtClean="0">
              <a:solidFill>
                <a:schemeClr val="bg1"/>
              </a:solidFill>
            </a:rPr>
            <a:t>руководителей ОО</a:t>
          </a:r>
          <a:endParaRPr lang="ru-RU" sz="2000" b="1" dirty="0">
            <a:solidFill>
              <a:schemeClr val="bg1"/>
            </a:solidFill>
          </a:endParaRPr>
        </a:p>
      </dgm:t>
    </dgm:pt>
    <dgm:pt modelId="{2192C58A-B0EB-40F7-ACA3-2DCCBA671770}" type="parTrans" cxnId="{E14A27D0-4E90-4D13-9E25-E053EE860EA1}">
      <dgm:prSet/>
      <dgm:spPr/>
      <dgm:t>
        <a:bodyPr/>
        <a:lstStyle/>
        <a:p>
          <a:endParaRPr lang="ru-RU"/>
        </a:p>
      </dgm:t>
    </dgm:pt>
    <dgm:pt modelId="{45F1300B-1DA7-48FC-9F37-771F6E135317}" type="sibTrans" cxnId="{E14A27D0-4E90-4D13-9E25-E053EE860EA1}">
      <dgm:prSet/>
      <dgm:spPr/>
      <dgm:t>
        <a:bodyPr/>
        <a:lstStyle/>
        <a:p>
          <a:endParaRPr lang="ru-RU"/>
        </a:p>
      </dgm:t>
    </dgm:pt>
    <dgm:pt modelId="{627FBE83-323F-45C4-9846-D3096D75B9DF}">
      <dgm:prSet phldrT="[Текст]" custT="1"/>
      <dgm:spPr/>
      <dgm:t>
        <a:bodyPr/>
        <a:lstStyle/>
        <a:p>
          <a:r>
            <a:rPr lang="ru-RU" sz="2000" b="1" dirty="0" smtClean="0"/>
            <a:t>Сотрудничество</a:t>
          </a:r>
          <a:endParaRPr lang="ru-RU" sz="1500" dirty="0"/>
        </a:p>
      </dgm:t>
    </dgm:pt>
    <dgm:pt modelId="{0CA17AC9-83C6-409B-85D8-9D2EE4BD6ECD}" type="parTrans" cxnId="{A9DFED7C-FD99-40BD-B260-D8DE6EADD032}">
      <dgm:prSet/>
      <dgm:spPr/>
      <dgm:t>
        <a:bodyPr/>
        <a:lstStyle/>
        <a:p>
          <a:endParaRPr lang="ru-RU"/>
        </a:p>
      </dgm:t>
    </dgm:pt>
    <dgm:pt modelId="{323CCE42-AE2E-4618-B367-6A57F486A205}" type="sibTrans" cxnId="{A9DFED7C-FD99-40BD-B260-D8DE6EADD032}">
      <dgm:prSet/>
      <dgm:spPr/>
      <dgm:t>
        <a:bodyPr/>
        <a:lstStyle/>
        <a:p>
          <a:endParaRPr lang="ru-RU"/>
        </a:p>
      </dgm:t>
    </dgm:pt>
    <dgm:pt modelId="{D31FA9FB-00B3-4201-B82B-D289AC6A8AB3}">
      <dgm:prSet phldrT="[Текст]" custT="1"/>
      <dgm:spPr/>
      <dgm:t>
        <a:bodyPr/>
        <a:lstStyle/>
        <a:p>
          <a:r>
            <a:rPr lang="ru-RU" sz="2000" dirty="0" smtClean="0"/>
            <a:t>Ожидания руководителей от ИРО</a:t>
          </a:r>
        </a:p>
      </dgm:t>
    </dgm:pt>
    <dgm:pt modelId="{7925F2CC-07D2-4003-AAAC-7D13E31503B2}" type="parTrans" cxnId="{9844CCC3-7764-400E-9BE8-AAC87639E716}">
      <dgm:prSet/>
      <dgm:spPr/>
      <dgm:t>
        <a:bodyPr/>
        <a:lstStyle/>
        <a:p>
          <a:endParaRPr lang="ru-RU"/>
        </a:p>
      </dgm:t>
    </dgm:pt>
    <dgm:pt modelId="{EE74C7DA-0F07-4C3C-BD5D-67BF4C43D293}" type="sibTrans" cxnId="{9844CCC3-7764-400E-9BE8-AAC87639E716}">
      <dgm:prSet/>
      <dgm:spPr/>
      <dgm:t>
        <a:bodyPr/>
        <a:lstStyle/>
        <a:p>
          <a:endParaRPr lang="ru-RU"/>
        </a:p>
      </dgm:t>
    </dgm:pt>
    <dgm:pt modelId="{08EFAD9E-D426-48A8-AD63-FA6AB31B2EFC}">
      <dgm:prSet phldrT="[Текст]" custT="1"/>
      <dgm:spPr/>
      <dgm:t>
        <a:bodyPr/>
        <a:lstStyle/>
        <a:p>
          <a:r>
            <a:rPr lang="ru-RU" sz="2000" dirty="0" smtClean="0"/>
            <a:t>Ожидание ДО от руководителей</a:t>
          </a:r>
        </a:p>
      </dgm:t>
    </dgm:pt>
    <dgm:pt modelId="{6A1EFDBF-3BC1-4AA2-ADB9-30FCA4C4DEE0}" type="parTrans" cxnId="{84C1B616-4880-4B94-98E8-597C781B8C9D}">
      <dgm:prSet/>
      <dgm:spPr/>
      <dgm:t>
        <a:bodyPr/>
        <a:lstStyle/>
        <a:p>
          <a:endParaRPr lang="ru-RU"/>
        </a:p>
      </dgm:t>
    </dgm:pt>
    <dgm:pt modelId="{F8BAA46F-D768-4824-92C5-59D23E72548B}" type="sibTrans" cxnId="{84C1B616-4880-4B94-98E8-597C781B8C9D}">
      <dgm:prSet/>
      <dgm:spPr/>
      <dgm:t>
        <a:bodyPr/>
        <a:lstStyle/>
        <a:p>
          <a:endParaRPr lang="ru-RU"/>
        </a:p>
      </dgm:t>
    </dgm:pt>
    <dgm:pt modelId="{A0C92AC3-E292-4092-96F6-33B23299989B}">
      <dgm:prSet phldrT="[Текст]"/>
      <dgm:spPr/>
      <dgm:t>
        <a:bodyPr/>
        <a:lstStyle/>
        <a:p>
          <a:r>
            <a:rPr lang="ru-RU" dirty="0" smtClean="0"/>
            <a:t>Ожидания ИРО от руководителей</a:t>
          </a:r>
          <a:endParaRPr lang="ru-RU" dirty="0"/>
        </a:p>
      </dgm:t>
    </dgm:pt>
    <dgm:pt modelId="{A0077153-1BA8-4AE6-B721-6007E9BE53EE}" type="parTrans" cxnId="{FC3C2BF8-655C-4369-BED3-FBF9FE660292}">
      <dgm:prSet/>
      <dgm:spPr/>
      <dgm:t>
        <a:bodyPr/>
        <a:lstStyle/>
        <a:p>
          <a:endParaRPr lang="ru-RU"/>
        </a:p>
      </dgm:t>
    </dgm:pt>
    <dgm:pt modelId="{5AA0042B-961A-46A3-AB1F-3A9C09E9C3E6}" type="sibTrans" cxnId="{FC3C2BF8-655C-4369-BED3-FBF9FE660292}">
      <dgm:prSet/>
      <dgm:spPr/>
      <dgm:t>
        <a:bodyPr/>
        <a:lstStyle/>
        <a:p>
          <a:endParaRPr lang="ru-RU"/>
        </a:p>
      </dgm:t>
    </dgm:pt>
    <dgm:pt modelId="{B4E5C5C2-C44B-434C-841C-00087499FFB5}">
      <dgm:prSet phldrT="[Текст]" custT="1"/>
      <dgm:spPr/>
      <dgm:t>
        <a:bodyPr/>
        <a:lstStyle/>
        <a:p>
          <a:r>
            <a:rPr lang="ru-RU" sz="2000" b="1" dirty="0" smtClean="0"/>
            <a:t>Субъектная       позиция</a:t>
          </a:r>
          <a:endParaRPr lang="ru-RU" sz="2000" b="1" dirty="0"/>
        </a:p>
      </dgm:t>
    </dgm:pt>
    <dgm:pt modelId="{EF3C8BE2-D13A-4145-84DB-A8A5910E948E}" type="parTrans" cxnId="{8BDE4DFD-7D04-44D2-94C3-94BF0169723F}">
      <dgm:prSet/>
      <dgm:spPr/>
      <dgm:t>
        <a:bodyPr/>
        <a:lstStyle/>
        <a:p>
          <a:endParaRPr lang="ru-RU"/>
        </a:p>
      </dgm:t>
    </dgm:pt>
    <dgm:pt modelId="{20B7E031-EEE3-40FC-B143-EFBD30F6CE48}" type="sibTrans" cxnId="{8BDE4DFD-7D04-44D2-94C3-94BF0169723F}">
      <dgm:prSet/>
      <dgm:spPr/>
      <dgm:t>
        <a:bodyPr/>
        <a:lstStyle/>
        <a:p>
          <a:endParaRPr lang="ru-RU"/>
        </a:p>
      </dgm:t>
    </dgm:pt>
    <dgm:pt modelId="{3C60E42A-DE04-4030-ABE7-7FD0051EDCF8}" type="pres">
      <dgm:prSet presAssocID="{FAA8FA33-AF25-4A41-A577-9A035A736F8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EBD179-115F-46AD-B5FA-85AF29E0404F}" type="pres">
      <dgm:prSet presAssocID="{FAA8FA33-AF25-4A41-A577-9A035A736F85}" presName="children" presStyleCnt="0"/>
      <dgm:spPr/>
    </dgm:pt>
    <dgm:pt modelId="{CBCF94FA-3538-48EB-8740-60BE6F3FA590}" type="pres">
      <dgm:prSet presAssocID="{FAA8FA33-AF25-4A41-A577-9A035A736F85}" presName="child1group" presStyleCnt="0"/>
      <dgm:spPr/>
    </dgm:pt>
    <dgm:pt modelId="{451DDD46-0948-4A1F-8D1B-405F8FCAD75A}" type="pres">
      <dgm:prSet presAssocID="{FAA8FA33-AF25-4A41-A577-9A035A736F85}" presName="child1" presStyleLbl="bgAcc1" presStyleIdx="0" presStyleCnt="1" custScaleX="204247" custScaleY="149234" custLinFactNeighborX="-60617" custLinFactNeighborY="30479"/>
      <dgm:spPr/>
      <dgm:t>
        <a:bodyPr/>
        <a:lstStyle/>
        <a:p>
          <a:endParaRPr lang="ru-RU"/>
        </a:p>
      </dgm:t>
    </dgm:pt>
    <dgm:pt modelId="{29424FBA-BFE1-4C5F-88E0-1B3D9D7AC8B1}" type="pres">
      <dgm:prSet presAssocID="{FAA8FA33-AF25-4A41-A577-9A035A736F85}" presName="child1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4AC3-6697-4B3E-A124-5E250F8B3B08}" type="pres">
      <dgm:prSet presAssocID="{FAA8FA33-AF25-4A41-A577-9A035A736F85}" presName="childPlaceholder" presStyleCnt="0"/>
      <dgm:spPr/>
    </dgm:pt>
    <dgm:pt modelId="{1A06B784-0A4C-444A-A5ED-F41151226579}" type="pres">
      <dgm:prSet presAssocID="{FAA8FA33-AF25-4A41-A577-9A035A736F85}" presName="circle" presStyleCnt="0"/>
      <dgm:spPr/>
    </dgm:pt>
    <dgm:pt modelId="{C4B9B95A-2CA0-4614-8513-50ED17F119FD}" type="pres">
      <dgm:prSet presAssocID="{FAA8FA33-AF25-4A41-A577-9A035A736F85}" presName="quadrant1" presStyleLbl="node1" presStyleIdx="0" presStyleCnt="4" custScaleX="201480" custScaleY="109882" custLinFactNeighborX="-6412" custLinFactNeighborY="-54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85951-08F5-4F01-963D-F96DE94095A5}" type="pres">
      <dgm:prSet presAssocID="{FAA8FA33-AF25-4A41-A577-9A035A736F85}" presName="quadrant2" presStyleLbl="node1" presStyleIdx="1" presStyleCnt="4" custScaleX="138668" custScaleY="109882" custLinFactNeighborX="62556" custLinFactNeighborY="-29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6A1122-30FE-4EE2-BFE3-93AC9C1BCB87}" type="pres">
      <dgm:prSet presAssocID="{FAA8FA33-AF25-4A41-A577-9A035A736F85}" presName="quadrant3" presStyleLbl="node1" presStyleIdx="2" presStyleCnt="4" custScaleX="139542" custScaleY="105203" custLinFactNeighborX="61095" custLinFactNeighborY="-23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A5882E-3115-4BAF-83AD-6B772E99B91F}" type="pres">
      <dgm:prSet presAssocID="{FAA8FA33-AF25-4A41-A577-9A035A736F85}" presName="quadrant4" presStyleLbl="node1" presStyleIdx="3" presStyleCnt="4" custScaleX="148857" custScaleY="104599" custLinFactNeighborX="24348" custLinFactNeighborY="-20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48F64E-95C8-474F-8784-3DAE8DCF2BF0}" type="pres">
      <dgm:prSet presAssocID="{FAA8FA33-AF25-4A41-A577-9A035A736F85}" presName="quadrantPlaceholder" presStyleCnt="0"/>
      <dgm:spPr/>
    </dgm:pt>
    <dgm:pt modelId="{A422985D-ED13-43FF-9201-A57435F51108}" type="pres">
      <dgm:prSet presAssocID="{FAA8FA33-AF25-4A41-A577-9A035A736F85}" presName="center1" presStyleLbl="fgShp" presStyleIdx="0" presStyleCnt="2" custLinFactX="73776" custLinFactNeighborX="100000" custLinFactNeighborY="651"/>
      <dgm:spPr/>
    </dgm:pt>
    <dgm:pt modelId="{4D38920C-9074-4DA0-B70C-7BC328604C87}" type="pres">
      <dgm:prSet presAssocID="{FAA8FA33-AF25-4A41-A577-9A035A736F85}" presName="center2" presStyleLbl="fgShp" presStyleIdx="1" presStyleCnt="2" custLinFactX="73776" custLinFactNeighborX="100000" custLinFactNeighborY="3248"/>
      <dgm:spPr/>
    </dgm:pt>
  </dgm:ptLst>
  <dgm:cxnLst>
    <dgm:cxn modelId="{23159FAB-3CB9-4DB5-ABF2-4E95930FBB30}" type="presOf" srcId="{FAA8FA33-AF25-4A41-A577-9A035A736F85}" destId="{3C60E42A-DE04-4030-ABE7-7FD0051EDCF8}" srcOrd="0" destOrd="0" presId="urn:microsoft.com/office/officeart/2005/8/layout/cycle4#4"/>
    <dgm:cxn modelId="{E14A27D0-4E90-4D13-9E25-E053EE860EA1}" srcId="{FAA8FA33-AF25-4A41-A577-9A035A736F85}" destId="{142AC67B-AB94-41BB-BDCA-240BB5CF02EB}" srcOrd="0" destOrd="0" parTransId="{2192C58A-B0EB-40F7-ACA3-2DCCBA671770}" sibTransId="{45F1300B-1DA7-48FC-9F37-771F6E135317}"/>
    <dgm:cxn modelId="{1385AC8A-4E4D-43F3-BEB6-2457EE9FD324}" type="presOf" srcId="{B4E5C5C2-C44B-434C-841C-00087499FFB5}" destId="{451DDD46-0948-4A1F-8D1B-405F8FCAD75A}" srcOrd="0" destOrd="1" presId="urn:microsoft.com/office/officeart/2005/8/layout/cycle4#4"/>
    <dgm:cxn modelId="{9844CCC3-7764-400E-9BE8-AAC87639E716}" srcId="{FAA8FA33-AF25-4A41-A577-9A035A736F85}" destId="{D31FA9FB-00B3-4201-B82B-D289AC6A8AB3}" srcOrd="1" destOrd="0" parTransId="{7925F2CC-07D2-4003-AAAC-7D13E31503B2}" sibTransId="{EE74C7DA-0F07-4C3C-BD5D-67BF4C43D293}"/>
    <dgm:cxn modelId="{8BDE4DFD-7D04-44D2-94C3-94BF0169723F}" srcId="{142AC67B-AB94-41BB-BDCA-240BB5CF02EB}" destId="{B4E5C5C2-C44B-434C-841C-00087499FFB5}" srcOrd="1" destOrd="0" parTransId="{EF3C8BE2-D13A-4145-84DB-A8A5910E948E}" sibTransId="{20B7E031-EEE3-40FC-B143-EFBD30F6CE48}"/>
    <dgm:cxn modelId="{B6ABD4FE-325E-42BE-BD9E-8AAB12AD6717}" type="presOf" srcId="{08EFAD9E-D426-48A8-AD63-FA6AB31B2EFC}" destId="{B56A1122-30FE-4EE2-BFE3-93AC9C1BCB87}" srcOrd="0" destOrd="0" presId="urn:microsoft.com/office/officeart/2005/8/layout/cycle4#4"/>
    <dgm:cxn modelId="{A9DFED7C-FD99-40BD-B260-D8DE6EADD032}" srcId="{142AC67B-AB94-41BB-BDCA-240BB5CF02EB}" destId="{627FBE83-323F-45C4-9846-D3096D75B9DF}" srcOrd="0" destOrd="0" parTransId="{0CA17AC9-83C6-409B-85D8-9D2EE4BD6ECD}" sibTransId="{323CCE42-AE2E-4618-B367-6A57F486A205}"/>
    <dgm:cxn modelId="{E136229F-6701-4F71-BD09-C3547F790EFC}" type="presOf" srcId="{627FBE83-323F-45C4-9846-D3096D75B9DF}" destId="{29424FBA-BFE1-4C5F-88E0-1B3D9D7AC8B1}" srcOrd="1" destOrd="0" presId="urn:microsoft.com/office/officeart/2005/8/layout/cycle4#4"/>
    <dgm:cxn modelId="{84C1B616-4880-4B94-98E8-597C781B8C9D}" srcId="{FAA8FA33-AF25-4A41-A577-9A035A736F85}" destId="{08EFAD9E-D426-48A8-AD63-FA6AB31B2EFC}" srcOrd="2" destOrd="0" parTransId="{6A1EFDBF-3BC1-4AA2-ADB9-30FCA4C4DEE0}" sibTransId="{F8BAA46F-D768-4824-92C5-59D23E72548B}"/>
    <dgm:cxn modelId="{FC3C2BF8-655C-4369-BED3-FBF9FE660292}" srcId="{FAA8FA33-AF25-4A41-A577-9A035A736F85}" destId="{A0C92AC3-E292-4092-96F6-33B23299989B}" srcOrd="3" destOrd="0" parTransId="{A0077153-1BA8-4AE6-B721-6007E9BE53EE}" sibTransId="{5AA0042B-961A-46A3-AB1F-3A9C09E9C3E6}"/>
    <dgm:cxn modelId="{7C47DA86-2191-47DF-B42E-0502D739A712}" type="presOf" srcId="{142AC67B-AB94-41BB-BDCA-240BB5CF02EB}" destId="{C4B9B95A-2CA0-4614-8513-50ED17F119FD}" srcOrd="0" destOrd="0" presId="urn:microsoft.com/office/officeart/2005/8/layout/cycle4#4"/>
    <dgm:cxn modelId="{AC5DCA3A-4DE6-4B05-9C9E-784BAB41DB76}" type="presOf" srcId="{B4E5C5C2-C44B-434C-841C-00087499FFB5}" destId="{29424FBA-BFE1-4C5F-88E0-1B3D9D7AC8B1}" srcOrd="1" destOrd="1" presId="urn:microsoft.com/office/officeart/2005/8/layout/cycle4#4"/>
    <dgm:cxn modelId="{1E5DD00F-BB36-4B57-89D3-22CC0FBFD8C5}" type="presOf" srcId="{A0C92AC3-E292-4092-96F6-33B23299989B}" destId="{DCA5882E-3115-4BAF-83AD-6B772E99B91F}" srcOrd="0" destOrd="0" presId="urn:microsoft.com/office/officeart/2005/8/layout/cycle4#4"/>
    <dgm:cxn modelId="{105C234D-E59C-4845-B96E-3AFC05F0A558}" type="presOf" srcId="{627FBE83-323F-45C4-9846-D3096D75B9DF}" destId="{451DDD46-0948-4A1F-8D1B-405F8FCAD75A}" srcOrd="0" destOrd="0" presId="urn:microsoft.com/office/officeart/2005/8/layout/cycle4#4"/>
    <dgm:cxn modelId="{672453C5-931E-4369-8A95-D3C8E50B51D6}" type="presOf" srcId="{D31FA9FB-00B3-4201-B82B-D289AC6A8AB3}" destId="{6D085951-08F5-4F01-963D-F96DE94095A5}" srcOrd="0" destOrd="0" presId="urn:microsoft.com/office/officeart/2005/8/layout/cycle4#4"/>
    <dgm:cxn modelId="{BFC474EE-5DCF-4970-A541-A900418A8F44}" type="presParOf" srcId="{3C60E42A-DE04-4030-ABE7-7FD0051EDCF8}" destId="{1EEBD179-115F-46AD-B5FA-85AF29E0404F}" srcOrd="0" destOrd="0" presId="urn:microsoft.com/office/officeart/2005/8/layout/cycle4#4"/>
    <dgm:cxn modelId="{C6128231-F965-449A-851D-B4B2E4BD7926}" type="presParOf" srcId="{1EEBD179-115F-46AD-B5FA-85AF29E0404F}" destId="{CBCF94FA-3538-48EB-8740-60BE6F3FA590}" srcOrd="0" destOrd="0" presId="urn:microsoft.com/office/officeart/2005/8/layout/cycle4#4"/>
    <dgm:cxn modelId="{56FDF3D3-68E0-489A-9C8E-5A3C09B5771A}" type="presParOf" srcId="{CBCF94FA-3538-48EB-8740-60BE6F3FA590}" destId="{451DDD46-0948-4A1F-8D1B-405F8FCAD75A}" srcOrd="0" destOrd="0" presId="urn:microsoft.com/office/officeart/2005/8/layout/cycle4#4"/>
    <dgm:cxn modelId="{CF827ECF-6ABE-419B-8633-16BE003164FF}" type="presParOf" srcId="{CBCF94FA-3538-48EB-8740-60BE6F3FA590}" destId="{29424FBA-BFE1-4C5F-88E0-1B3D9D7AC8B1}" srcOrd="1" destOrd="0" presId="urn:microsoft.com/office/officeart/2005/8/layout/cycle4#4"/>
    <dgm:cxn modelId="{04291735-4491-433C-AD18-3B34F3928FFD}" type="presParOf" srcId="{1EEBD179-115F-46AD-B5FA-85AF29E0404F}" destId="{A9F44AC3-6697-4B3E-A124-5E250F8B3B08}" srcOrd="1" destOrd="0" presId="urn:microsoft.com/office/officeart/2005/8/layout/cycle4#4"/>
    <dgm:cxn modelId="{94BF0DD3-6263-40CF-9094-5A4E2D445EEA}" type="presParOf" srcId="{3C60E42A-DE04-4030-ABE7-7FD0051EDCF8}" destId="{1A06B784-0A4C-444A-A5ED-F41151226579}" srcOrd="1" destOrd="0" presId="urn:microsoft.com/office/officeart/2005/8/layout/cycle4#4"/>
    <dgm:cxn modelId="{FA579991-21E3-42AB-AB79-7A9CCFDBA662}" type="presParOf" srcId="{1A06B784-0A4C-444A-A5ED-F41151226579}" destId="{C4B9B95A-2CA0-4614-8513-50ED17F119FD}" srcOrd="0" destOrd="0" presId="urn:microsoft.com/office/officeart/2005/8/layout/cycle4#4"/>
    <dgm:cxn modelId="{2B2560A6-5C19-477B-807F-9A64D289D4DB}" type="presParOf" srcId="{1A06B784-0A4C-444A-A5ED-F41151226579}" destId="{6D085951-08F5-4F01-963D-F96DE94095A5}" srcOrd="1" destOrd="0" presId="urn:microsoft.com/office/officeart/2005/8/layout/cycle4#4"/>
    <dgm:cxn modelId="{29609662-C136-4CCC-8659-6D2273B453FC}" type="presParOf" srcId="{1A06B784-0A4C-444A-A5ED-F41151226579}" destId="{B56A1122-30FE-4EE2-BFE3-93AC9C1BCB87}" srcOrd="2" destOrd="0" presId="urn:microsoft.com/office/officeart/2005/8/layout/cycle4#4"/>
    <dgm:cxn modelId="{E2821F55-985B-452D-BB58-70524E501853}" type="presParOf" srcId="{1A06B784-0A4C-444A-A5ED-F41151226579}" destId="{DCA5882E-3115-4BAF-83AD-6B772E99B91F}" srcOrd="3" destOrd="0" presId="urn:microsoft.com/office/officeart/2005/8/layout/cycle4#4"/>
    <dgm:cxn modelId="{D4D9838A-6452-4CEC-B6F4-5C427BD9ED4A}" type="presParOf" srcId="{1A06B784-0A4C-444A-A5ED-F41151226579}" destId="{2248F64E-95C8-474F-8784-3DAE8DCF2BF0}" srcOrd="4" destOrd="0" presId="urn:microsoft.com/office/officeart/2005/8/layout/cycle4#4"/>
    <dgm:cxn modelId="{B6512AB9-A1AD-4126-990B-3102E74A0BB8}" type="presParOf" srcId="{3C60E42A-DE04-4030-ABE7-7FD0051EDCF8}" destId="{A422985D-ED13-43FF-9201-A57435F51108}" srcOrd="2" destOrd="0" presId="urn:microsoft.com/office/officeart/2005/8/layout/cycle4#4"/>
    <dgm:cxn modelId="{0D5F9626-09F2-4E4C-9BE5-9DED1F2E1D1D}" type="presParOf" srcId="{3C60E42A-DE04-4030-ABE7-7FD0051EDCF8}" destId="{4D38920C-9074-4DA0-B70C-7BC328604C87}" srcOrd="3" destOrd="0" presId="urn:microsoft.com/office/officeart/2005/8/layout/cycle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368AC1-F956-4146-B1F9-21C9A28ED1DC}" type="doc">
      <dgm:prSet loTypeId="urn:microsoft.com/office/officeart/2005/8/layout/default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4BA2C8-EF98-4601-9CAB-A859ED4E9B21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b="1" dirty="0" smtClean="0"/>
            <a:t>В большинстве своем, руководитель является единоличным исполнительным органом СОШ, осуществляющим текущее руководство его деятельностью</a:t>
          </a:r>
          <a:endParaRPr lang="ru-RU" b="1" dirty="0"/>
        </a:p>
      </dgm:t>
    </dgm:pt>
    <dgm:pt modelId="{62379E01-8E08-4503-90B7-CF6840230109}" type="parTrans" cxnId="{050CC814-63CC-4636-B0D4-B0158C4601F7}">
      <dgm:prSet/>
      <dgm:spPr/>
      <dgm:t>
        <a:bodyPr/>
        <a:lstStyle/>
        <a:p>
          <a:endParaRPr lang="ru-RU"/>
        </a:p>
      </dgm:t>
    </dgm:pt>
    <dgm:pt modelId="{EDE2F363-ADCA-4B6A-8925-6351B96F5FDE}" type="sibTrans" cxnId="{050CC814-63CC-4636-B0D4-B0158C4601F7}">
      <dgm:prSet/>
      <dgm:spPr/>
      <dgm:t>
        <a:bodyPr/>
        <a:lstStyle/>
        <a:p>
          <a:endParaRPr lang="ru-RU"/>
        </a:p>
      </dgm:t>
    </dgm:pt>
    <dgm:pt modelId="{95B492B5-B74A-4386-B4E6-220FEBB40BF4}">
      <dgm:prSet/>
      <dgm:spPr/>
      <dgm:t>
        <a:bodyPr/>
        <a:lstStyle/>
        <a:p>
          <a:r>
            <a:rPr lang="ru-RU" b="1" dirty="0" smtClean="0"/>
            <a:t>Управляющие советы в большом количестве СОШ носят номинальный характер</a:t>
          </a:r>
          <a:endParaRPr lang="ru-RU" b="1" dirty="0"/>
        </a:p>
      </dgm:t>
    </dgm:pt>
    <dgm:pt modelId="{B9DFD4AC-8370-49DB-9B7C-CA43C0693E6B}" type="parTrans" cxnId="{3F914883-F93F-4A5F-8471-DB30E7E6E6AC}">
      <dgm:prSet/>
      <dgm:spPr/>
      <dgm:t>
        <a:bodyPr/>
        <a:lstStyle/>
        <a:p>
          <a:endParaRPr lang="ru-RU"/>
        </a:p>
      </dgm:t>
    </dgm:pt>
    <dgm:pt modelId="{D35DF4A9-9E11-40AB-89ED-28CCBA8FBE5A}" type="sibTrans" cxnId="{3F914883-F93F-4A5F-8471-DB30E7E6E6AC}">
      <dgm:prSet/>
      <dgm:spPr/>
      <dgm:t>
        <a:bodyPr/>
        <a:lstStyle/>
        <a:p>
          <a:endParaRPr lang="ru-RU"/>
        </a:p>
      </dgm:t>
    </dgm:pt>
    <dgm:pt modelId="{A09AD35E-4D72-4415-9DE5-A1235FE03A4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dirty="0" smtClean="0"/>
            <a:t>Имеют место нарушения в деятельности УС школ </a:t>
          </a:r>
        </a:p>
        <a:p>
          <a:r>
            <a:rPr lang="ru-RU" b="1" dirty="0" smtClean="0"/>
            <a:t>(директор школы возглавляет УС)</a:t>
          </a:r>
          <a:endParaRPr lang="ru-RU" b="1" dirty="0"/>
        </a:p>
      </dgm:t>
    </dgm:pt>
    <dgm:pt modelId="{5703258C-5DCE-43D3-9D17-3C849540505F}" type="parTrans" cxnId="{CD212BCC-9DCB-426B-8C34-003683328E68}">
      <dgm:prSet/>
      <dgm:spPr/>
      <dgm:t>
        <a:bodyPr/>
        <a:lstStyle/>
        <a:p>
          <a:endParaRPr lang="ru-RU"/>
        </a:p>
      </dgm:t>
    </dgm:pt>
    <dgm:pt modelId="{0A15033F-0592-4BD3-9D67-EEE9105001D9}" type="sibTrans" cxnId="{CD212BCC-9DCB-426B-8C34-003683328E68}">
      <dgm:prSet/>
      <dgm:spPr/>
      <dgm:t>
        <a:bodyPr/>
        <a:lstStyle/>
        <a:p>
          <a:endParaRPr lang="ru-RU"/>
        </a:p>
      </dgm:t>
    </dgm:pt>
    <dgm:pt modelId="{6AFF205B-84A6-4878-B3CB-2D26886908BB}" type="pres">
      <dgm:prSet presAssocID="{F5368AC1-F956-4146-B1F9-21C9A28ED1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78EDA2-3015-4ED0-9424-DB2231004CA1}" type="pres">
      <dgm:prSet presAssocID="{244BA2C8-EF98-4601-9CAB-A859ED4E9B21}" presName="node" presStyleLbl="node1" presStyleIdx="0" presStyleCnt="3" custScaleX="117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12AE4D-52CF-4AEB-976D-4E7FAE269E2E}" type="pres">
      <dgm:prSet presAssocID="{EDE2F363-ADCA-4B6A-8925-6351B96F5FDE}" presName="sibTrans" presStyleCnt="0"/>
      <dgm:spPr/>
    </dgm:pt>
    <dgm:pt modelId="{C1302EBF-B75F-446C-9458-F3C654A06E20}" type="pres">
      <dgm:prSet presAssocID="{95B492B5-B74A-4386-B4E6-220FEBB40BF4}" presName="node" presStyleLbl="node1" presStyleIdx="1" presStyleCnt="3" custScaleX="117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E37BE-6D4F-4D73-8982-83F5A407B70D}" type="pres">
      <dgm:prSet presAssocID="{D35DF4A9-9E11-40AB-89ED-28CCBA8FBE5A}" presName="sibTrans" presStyleCnt="0"/>
      <dgm:spPr/>
    </dgm:pt>
    <dgm:pt modelId="{27414866-5F85-4946-960F-0FCB8D038AA5}" type="pres">
      <dgm:prSet presAssocID="{A09AD35E-4D72-4415-9DE5-A1235FE03A48}" presName="node" presStyleLbl="node1" presStyleIdx="2" presStyleCnt="3" custScaleX="128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1A8408-8071-4D0E-A872-B79EAD9EB0B7}" type="presOf" srcId="{244BA2C8-EF98-4601-9CAB-A859ED4E9B21}" destId="{C578EDA2-3015-4ED0-9424-DB2231004CA1}" srcOrd="0" destOrd="0" presId="urn:microsoft.com/office/officeart/2005/8/layout/default#3"/>
    <dgm:cxn modelId="{050CC814-63CC-4636-B0D4-B0158C4601F7}" srcId="{F5368AC1-F956-4146-B1F9-21C9A28ED1DC}" destId="{244BA2C8-EF98-4601-9CAB-A859ED4E9B21}" srcOrd="0" destOrd="0" parTransId="{62379E01-8E08-4503-90B7-CF6840230109}" sibTransId="{EDE2F363-ADCA-4B6A-8925-6351B96F5FDE}"/>
    <dgm:cxn modelId="{4477FC27-D369-4140-8EED-1E5CBC6F98D9}" type="presOf" srcId="{F5368AC1-F956-4146-B1F9-21C9A28ED1DC}" destId="{6AFF205B-84A6-4878-B3CB-2D26886908BB}" srcOrd="0" destOrd="0" presId="urn:microsoft.com/office/officeart/2005/8/layout/default#3"/>
    <dgm:cxn modelId="{3F914883-F93F-4A5F-8471-DB30E7E6E6AC}" srcId="{F5368AC1-F956-4146-B1F9-21C9A28ED1DC}" destId="{95B492B5-B74A-4386-B4E6-220FEBB40BF4}" srcOrd="1" destOrd="0" parTransId="{B9DFD4AC-8370-49DB-9B7C-CA43C0693E6B}" sibTransId="{D35DF4A9-9E11-40AB-89ED-28CCBA8FBE5A}"/>
    <dgm:cxn modelId="{C9C92C62-E829-4670-8058-211F0ECD9B26}" type="presOf" srcId="{A09AD35E-4D72-4415-9DE5-A1235FE03A48}" destId="{27414866-5F85-4946-960F-0FCB8D038AA5}" srcOrd="0" destOrd="0" presId="urn:microsoft.com/office/officeart/2005/8/layout/default#3"/>
    <dgm:cxn modelId="{CD212BCC-9DCB-426B-8C34-003683328E68}" srcId="{F5368AC1-F956-4146-B1F9-21C9A28ED1DC}" destId="{A09AD35E-4D72-4415-9DE5-A1235FE03A48}" srcOrd="2" destOrd="0" parTransId="{5703258C-5DCE-43D3-9D17-3C849540505F}" sibTransId="{0A15033F-0592-4BD3-9D67-EEE9105001D9}"/>
    <dgm:cxn modelId="{F09E97AD-FB9F-41C5-83DB-6A9979266053}" type="presOf" srcId="{95B492B5-B74A-4386-B4E6-220FEBB40BF4}" destId="{C1302EBF-B75F-446C-9458-F3C654A06E20}" srcOrd="0" destOrd="0" presId="urn:microsoft.com/office/officeart/2005/8/layout/default#3"/>
    <dgm:cxn modelId="{BE65A4B9-0479-4842-8A15-6BA006C265C6}" type="presParOf" srcId="{6AFF205B-84A6-4878-B3CB-2D26886908BB}" destId="{C578EDA2-3015-4ED0-9424-DB2231004CA1}" srcOrd="0" destOrd="0" presId="urn:microsoft.com/office/officeart/2005/8/layout/default#3"/>
    <dgm:cxn modelId="{BFDF5A25-823F-4EBF-80C7-2A0DFC4255A0}" type="presParOf" srcId="{6AFF205B-84A6-4878-B3CB-2D26886908BB}" destId="{C012AE4D-52CF-4AEB-976D-4E7FAE269E2E}" srcOrd="1" destOrd="0" presId="urn:microsoft.com/office/officeart/2005/8/layout/default#3"/>
    <dgm:cxn modelId="{B9683CB2-1165-4E76-BFBA-C04D742A752D}" type="presParOf" srcId="{6AFF205B-84A6-4878-B3CB-2D26886908BB}" destId="{C1302EBF-B75F-446C-9458-F3C654A06E20}" srcOrd="2" destOrd="0" presId="urn:microsoft.com/office/officeart/2005/8/layout/default#3"/>
    <dgm:cxn modelId="{3961D363-4280-446E-9E90-16B6F7B38E8D}" type="presParOf" srcId="{6AFF205B-84A6-4878-B3CB-2D26886908BB}" destId="{496E37BE-6D4F-4D73-8982-83F5A407B70D}" srcOrd="3" destOrd="0" presId="urn:microsoft.com/office/officeart/2005/8/layout/default#3"/>
    <dgm:cxn modelId="{C18FC7B7-5350-4A9D-8906-F7014C2F382B}" type="presParOf" srcId="{6AFF205B-84A6-4878-B3CB-2D26886908BB}" destId="{27414866-5F85-4946-960F-0FCB8D038AA5}" srcOrd="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368AC1-F956-4146-B1F9-21C9A28ED1DC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51DB8D-5B10-410A-979C-CC873E517FD2}">
      <dgm:prSet custT="1"/>
      <dgm:spPr/>
      <dgm:t>
        <a:bodyPr/>
        <a:lstStyle/>
        <a:p>
          <a:r>
            <a:rPr lang="ru-RU" sz="3800" dirty="0" smtClean="0"/>
            <a:t>С 2015 года: </a:t>
          </a:r>
        </a:p>
        <a:p>
          <a:r>
            <a:rPr lang="ru-RU" sz="3600" dirty="0" smtClean="0"/>
            <a:t>Проведение дней  ИРО</a:t>
          </a:r>
        </a:p>
        <a:p>
          <a:r>
            <a:rPr lang="ru-RU" sz="3600" dirty="0" smtClean="0"/>
            <a:t>в муниципальных районах </a:t>
          </a:r>
        </a:p>
        <a:p>
          <a:r>
            <a:rPr lang="ru-RU" sz="3600" dirty="0" smtClean="0"/>
            <a:t>с выездом методистов,</a:t>
          </a:r>
        </a:p>
        <a:p>
          <a:r>
            <a:rPr lang="ru-RU" sz="3600" dirty="0" smtClean="0"/>
            <a:t> специалистов ИРО, практиков </a:t>
          </a:r>
        </a:p>
        <a:p>
          <a:r>
            <a:rPr lang="ru-RU" sz="3600" dirty="0" smtClean="0"/>
            <a:t>г. Ярославля и Ярославской области</a:t>
          </a:r>
        </a:p>
      </dgm:t>
    </dgm:pt>
    <dgm:pt modelId="{D081EF1D-5179-46B5-A5CF-83A10CA9BA6B}" type="parTrans" cxnId="{35EC838E-3824-4778-8FDF-7CD5C820DC71}">
      <dgm:prSet/>
      <dgm:spPr/>
      <dgm:t>
        <a:bodyPr/>
        <a:lstStyle/>
        <a:p>
          <a:endParaRPr lang="ru-RU"/>
        </a:p>
      </dgm:t>
    </dgm:pt>
    <dgm:pt modelId="{D2D5CF2B-E0A0-4FF9-B4CE-51D3CCBD0F54}" type="sibTrans" cxnId="{35EC838E-3824-4778-8FDF-7CD5C820DC71}">
      <dgm:prSet/>
      <dgm:spPr/>
      <dgm:t>
        <a:bodyPr/>
        <a:lstStyle/>
        <a:p>
          <a:endParaRPr lang="ru-RU"/>
        </a:p>
      </dgm:t>
    </dgm:pt>
    <dgm:pt modelId="{6AFF205B-84A6-4878-B3CB-2D26886908BB}" type="pres">
      <dgm:prSet presAssocID="{F5368AC1-F956-4146-B1F9-21C9A28ED1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398FCA-DAC9-4DCC-8536-E68BE3F6C673}" type="pres">
      <dgm:prSet presAssocID="{0951DB8D-5B10-410A-979C-CC873E517FD2}" presName="node" presStyleLbl="node1" presStyleIdx="0" presStyleCnt="1" custScaleX="177470" custScaleY="155273" custLinFactX="-5286" custLinFactNeighborX="-100000" custLinFactNeighborY="-37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D24B37-02D8-4A0D-ACAA-C22C3DA8FA5E}" type="presOf" srcId="{0951DB8D-5B10-410A-979C-CC873E517FD2}" destId="{60398FCA-DAC9-4DCC-8536-E68BE3F6C673}" srcOrd="0" destOrd="0" presId="urn:microsoft.com/office/officeart/2005/8/layout/default#4"/>
    <dgm:cxn modelId="{35EC838E-3824-4778-8FDF-7CD5C820DC71}" srcId="{F5368AC1-F956-4146-B1F9-21C9A28ED1DC}" destId="{0951DB8D-5B10-410A-979C-CC873E517FD2}" srcOrd="0" destOrd="0" parTransId="{D081EF1D-5179-46B5-A5CF-83A10CA9BA6B}" sibTransId="{D2D5CF2B-E0A0-4FF9-B4CE-51D3CCBD0F54}"/>
    <dgm:cxn modelId="{9436EC0F-CF4E-4792-B7B6-70B856641449}" type="presOf" srcId="{F5368AC1-F956-4146-B1F9-21C9A28ED1DC}" destId="{6AFF205B-84A6-4878-B3CB-2D26886908BB}" srcOrd="0" destOrd="0" presId="urn:microsoft.com/office/officeart/2005/8/layout/default#4"/>
    <dgm:cxn modelId="{8B8F57F5-DDF6-43C5-97E9-4C3CE042A95B}" type="presParOf" srcId="{6AFF205B-84A6-4878-B3CB-2D26886908BB}" destId="{60398FCA-DAC9-4DCC-8536-E68BE3F6C673}" srcOrd="0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#2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#3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4#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8149E60-3A6F-498A-ABBB-1D9434679274}" type="datetimeFigureOut">
              <a:rPr lang="ru-RU" smtClean="0"/>
              <a:pPr/>
              <a:t>18.09.2015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2F49951-AF21-4699-A7D8-A4189E3974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konstantinova@iro.yar.r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071702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3200" b="1" i="1" dirty="0" smtClean="0"/>
              <a:t>Представление </a:t>
            </a:r>
            <a:br>
              <a:rPr lang="ru-RU" sz="3200" b="1" i="1" dirty="0" smtClean="0"/>
            </a:br>
            <a:r>
              <a:rPr lang="ru-RU" sz="3200" b="1" i="1" dirty="0" smtClean="0"/>
              <a:t>основных результатов исследования </a:t>
            </a:r>
            <a:br>
              <a:rPr lang="ru-RU" sz="3200" b="1" i="1" dirty="0" smtClean="0"/>
            </a:br>
            <a:r>
              <a:rPr lang="ru-RU" sz="3200" b="1" i="1" dirty="0" smtClean="0"/>
              <a:t>по Ярославской области</a:t>
            </a:r>
            <a:br>
              <a:rPr lang="ru-RU" sz="3200" b="1" i="1" dirty="0" smtClean="0"/>
            </a:br>
            <a:r>
              <a:rPr lang="ru-RU" sz="3200" b="1" i="1" dirty="0" smtClean="0"/>
              <a:t> в рамках проекта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288544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endParaRPr lang="ru-RU" altLang="ru-RU" sz="3600" b="1" i="1" dirty="0" smtClean="0">
              <a:latin typeface="Myriad Pro Semibold" charset="0"/>
              <a:ea typeface="ＭＳ Ｐゴシック" pitchFamily="34" charset="-128"/>
            </a:endParaRPr>
          </a:p>
          <a:p>
            <a:pPr algn="just">
              <a:buNone/>
            </a:pPr>
            <a:endParaRPr lang="ru-RU" altLang="ru-RU" b="1" i="1" dirty="0" smtClean="0">
              <a:latin typeface="Myriad Pro Semibold" charset="0"/>
              <a:ea typeface="ＭＳ Ｐゴシック" pitchFamily="34" charset="-128"/>
            </a:endParaRPr>
          </a:p>
          <a:p>
            <a:pPr algn="just">
              <a:buNone/>
            </a:pPr>
            <a:r>
              <a:rPr lang="ru-RU" altLang="ru-RU" sz="3600" b="1" i="1" dirty="0" smtClean="0">
                <a:latin typeface="Myriad Pro Semibold" charset="0"/>
                <a:ea typeface="ＭＳ Ｐゴシック" pitchFamily="34" charset="-128"/>
              </a:rPr>
              <a:t>«Исследование эффективных моделей государственно-общественного управления образованием, связанных с личностными и профессиональными характеристиками руководителей общеобразовательных организаций, с целью разработки и распространения рекомендаций по повышению профессионального уровня управленческих кадров на всей территории РФ»</a:t>
            </a:r>
            <a:r>
              <a:rPr lang="ru-RU" sz="3600" b="1" i="1" dirty="0" smtClean="0"/>
              <a:t> </a:t>
            </a:r>
          </a:p>
          <a:p>
            <a:pPr algn="just">
              <a:buNone/>
            </a:pPr>
            <a:endParaRPr lang="ru-RU" sz="4800" b="1" i="1" dirty="0" smtClean="0"/>
          </a:p>
          <a:p>
            <a:pPr>
              <a:buNone/>
            </a:pPr>
            <a:r>
              <a:rPr lang="ru-RU" sz="2900" b="1" i="1" dirty="0" smtClean="0"/>
              <a:t>Зав. кафедрой менеджмента </a:t>
            </a:r>
          </a:p>
          <a:p>
            <a:pPr>
              <a:buNone/>
            </a:pPr>
            <a:r>
              <a:rPr lang="ru-RU" sz="2900" b="1" i="1" dirty="0" smtClean="0"/>
              <a:t>ГОАУ ЯО ИРО Константинова В.Г.</a:t>
            </a:r>
            <a:endParaRPr lang="ru-RU" sz="2900" dirty="0" smtClean="0"/>
          </a:p>
          <a:p>
            <a:pPr>
              <a:buNone/>
            </a:pPr>
            <a:r>
              <a:rPr lang="ru-RU" altLang="ru-RU" sz="4800" b="1" i="1" dirty="0" smtClean="0">
                <a:solidFill>
                  <a:srgbClr val="000000"/>
                </a:solidFill>
                <a:latin typeface="Myriad Pro Semibold" charset="0"/>
                <a:ea typeface="ＭＳ Ｐゴシック" pitchFamily="34" charset="-128"/>
              </a:rPr>
              <a:t/>
            </a:r>
            <a:br>
              <a:rPr lang="ru-RU" altLang="ru-RU" sz="4800" b="1" i="1" dirty="0" smtClean="0">
                <a:solidFill>
                  <a:srgbClr val="000000"/>
                </a:solidFill>
                <a:latin typeface="Myriad Pro Semibold" charset="0"/>
                <a:ea typeface="ＭＳ Ｐゴシック" pitchFamily="34" charset="-128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884694"/>
              </p:ext>
            </p:extLst>
          </p:nvPr>
        </p:nvGraphicFramePr>
        <p:xfrm>
          <a:off x="357158" y="1"/>
          <a:ext cx="8329642" cy="6811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821"/>
                <a:gridCol w="4164821"/>
              </a:tblGrid>
              <a:tr h="157023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Направления оценки и руководителей и образовательных учреждений </a:t>
                      </a:r>
                    </a:p>
                    <a:p>
                      <a:pPr algn="ctr"/>
                      <a:r>
                        <a:rPr lang="ru-RU" sz="2400" b="1" i="1" dirty="0" smtClean="0">
                          <a:solidFill>
                            <a:schemeClr val="bg1"/>
                          </a:solidFill>
                        </a:rPr>
                        <a:t>ПРАКТИЧЕСКИ ОДИНАКОВЫ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759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При оценке деятельности руководителей ОО</a:t>
                      </a:r>
                      <a:r>
                        <a:rPr lang="ru-RU" sz="2400" b="1" baseline="0" dirty="0" smtClean="0"/>
                        <a:t> и оценке деятельности ОО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baseline="0" dirty="0" smtClean="0"/>
                        <a:t>н</a:t>
                      </a:r>
                      <a:r>
                        <a:rPr lang="ru-RU" sz="2400" b="1" i="1" dirty="0" smtClean="0"/>
                        <a:t>езначительно отличаются показатели  и баллы, </a:t>
                      </a:r>
                      <a:r>
                        <a:rPr lang="ru-RU" sz="2400" b="1" dirty="0" smtClean="0"/>
                        <a:t>начисляемые за выполнение или невыполнение показателей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3187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Максимальное количество баллов, которое может получить руководитель ОО – 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Максимальное количество баллов, которое может получить образовательная организация – 60.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Вывод 1.</a:t>
            </a:r>
            <a:r>
              <a:rPr lang="ru-RU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sz="2800" b="1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800" b="1" u="sng" dirty="0" smtClean="0">
                <a:solidFill>
                  <a:srgbClr val="000000"/>
                </a:solidFill>
              </a:rPr>
              <a:t>1. Об оценке деятельности директорского корпуса школ ЯО: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610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>
            <a:off x="2035951" y="4179099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357686" y="307181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286512" y="421481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Блок-схема: альтернативный процесс 11"/>
          <p:cNvSpPr/>
          <p:nvPr/>
        </p:nvSpPr>
        <p:spPr>
          <a:xfrm>
            <a:off x="4357686" y="4857760"/>
            <a:ext cx="714380" cy="64294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НО: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Вывод 2.</a:t>
            </a:r>
            <a:r>
              <a:rPr lang="ru-RU" b="1" dirty="0" smtClean="0">
                <a:solidFill>
                  <a:srgbClr val="000000"/>
                </a:solidFill>
              </a:rPr>
              <a:t/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sz="2700" b="1" u="sng" dirty="0" smtClean="0">
                <a:solidFill>
                  <a:srgbClr val="000000"/>
                </a:solidFill>
              </a:rPr>
              <a:t>О нормативно-правовых аспектах деятельности руководителей школ в ЯО: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249488"/>
          <a:ext cx="8929718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rot="10800000" flipV="1">
            <a:off x="2500298" y="4071942"/>
            <a:ext cx="164307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643702" y="4071942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4893471" y="4536289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</a:rPr>
              <a:t>Каковы главные ожидания </a:t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b="1" dirty="0" smtClean="0">
                <a:solidFill>
                  <a:srgbClr val="000000"/>
                </a:solidFill>
              </a:rPr>
              <a:t>от введения </a:t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b="1" dirty="0" smtClean="0">
                <a:solidFill>
                  <a:srgbClr val="000000"/>
                </a:solidFill>
              </a:rPr>
              <a:t>эффективного контракта? </a:t>
            </a:r>
            <a:endParaRPr lang="ru-RU" b="1" dirty="0">
              <a:solidFill>
                <a:srgbClr val="0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3200" b="1" dirty="0" smtClean="0">
                <a:solidFill>
                  <a:srgbClr val="000000"/>
                </a:solidFill>
              </a:rPr>
              <a:t>Введение эффективного контракта – </a:t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3200" b="1" dirty="0" smtClean="0">
                <a:solidFill>
                  <a:srgbClr val="000000"/>
                </a:solidFill>
              </a:rPr>
              <a:t>одно из полей напряженности  в деятельности директоров школ</a:t>
            </a:r>
            <a:r>
              <a:rPr lang="ru-RU" sz="5400" b="1" dirty="0" smtClean="0">
                <a:solidFill>
                  <a:srgbClr val="000000"/>
                </a:solidFill>
              </a:rPr>
              <a:t/>
            </a:r>
            <a:br>
              <a:rPr lang="ru-RU" sz="5400" b="1" dirty="0" smtClean="0">
                <a:solidFill>
                  <a:srgbClr val="000000"/>
                </a:solidFill>
              </a:rPr>
            </a:b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729666" cy="471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8572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Введение эффективного контракта – </a:t>
            </a:r>
            <a:br>
              <a:rPr lang="ru-RU" sz="24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одно из полей напряженности  в деятельности</a:t>
            </a:r>
            <a:br>
              <a:rPr lang="ru-RU" sz="24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 директоров школ</a:t>
            </a:r>
            <a:r>
              <a:rPr lang="ru-RU" sz="5400" b="1" dirty="0" smtClean="0">
                <a:solidFill>
                  <a:srgbClr val="000000"/>
                </a:solidFill>
              </a:rPr>
              <a:t/>
            </a:r>
            <a:br>
              <a:rPr lang="ru-RU" sz="5400" b="1" dirty="0" smtClean="0">
                <a:solidFill>
                  <a:srgbClr val="000000"/>
                </a:solidFill>
              </a:rPr>
            </a:b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785926"/>
          <a:ext cx="8658228" cy="471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8572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Введение эффективного контракта – </a:t>
            </a:r>
            <a:br>
              <a:rPr lang="ru-RU" sz="24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одно из полей напряженности  в деятельности</a:t>
            </a:r>
            <a:br>
              <a:rPr lang="ru-RU" sz="24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 директоров школ</a:t>
            </a:r>
            <a:r>
              <a:rPr lang="ru-RU" sz="5400" b="1" dirty="0" smtClean="0">
                <a:solidFill>
                  <a:srgbClr val="000000"/>
                </a:solidFill>
              </a:rPr>
              <a:t/>
            </a:r>
            <a:br>
              <a:rPr lang="ru-RU" sz="5400" b="1" dirty="0" smtClean="0">
                <a:solidFill>
                  <a:srgbClr val="000000"/>
                </a:solidFill>
              </a:rPr>
            </a:b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785926"/>
          <a:ext cx="8658228" cy="471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0000"/>
                </a:solidFill>
              </a:rPr>
              <a:t>Введение эффективного контракта </a:t>
            </a:r>
            <a:br>
              <a:rPr lang="ru-RU" sz="3100" b="1" dirty="0" smtClean="0">
                <a:solidFill>
                  <a:srgbClr val="000000"/>
                </a:solidFill>
              </a:rPr>
            </a:br>
            <a:r>
              <a:rPr lang="ru-RU" sz="3100" b="1" dirty="0" smtClean="0">
                <a:solidFill>
                  <a:srgbClr val="000000"/>
                </a:solidFill>
              </a:rPr>
              <a:t>в общем образовании предусматривает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/>
              <a:t>обновление кадрового состава </a:t>
            </a:r>
          </a:p>
          <a:p>
            <a:pPr algn="ctr"/>
            <a:r>
              <a:rPr lang="ru-RU" sz="2400" b="1" dirty="0" smtClean="0"/>
              <a:t>привлечение молодых талантливых педагогов для работы в школе</a:t>
            </a:r>
          </a:p>
          <a:p>
            <a:pPr algn="ctr"/>
            <a:r>
              <a:rPr lang="ru-RU" sz="2400" b="1" dirty="0" smtClean="0"/>
              <a:t>подготовку и профессиональную переподготовку руководителей образовательных организаций.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57290" y="4286256"/>
            <a:ext cx="6500858" cy="23574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ОДНАКО: </a:t>
            </a:r>
          </a:p>
          <a:p>
            <a:pPr algn="ctr">
              <a:buNone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39 % руководителей сельских школ </a:t>
            </a:r>
          </a:p>
          <a:p>
            <a:pPr algn="ctr">
              <a:buNone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28% директоров городских школ </a:t>
            </a:r>
          </a:p>
          <a:p>
            <a:pPr algn="ctr">
              <a:buNone/>
            </a:pPr>
            <a:r>
              <a:rPr lang="ru-RU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сомневаются в необходимости введения ЭК и его эффективности</a:t>
            </a:r>
            <a:endParaRPr lang="ru-RU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85725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3200" b="1" dirty="0" smtClean="0">
                <a:solidFill>
                  <a:srgbClr val="000000"/>
                </a:solidFill>
              </a:rPr>
              <a:t/>
            </a:r>
            <a:br>
              <a:rPr lang="ru-RU" sz="32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Введение эффективного контракта – </a:t>
            </a:r>
            <a:br>
              <a:rPr lang="ru-RU" sz="24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одно из полей напряженности  в деятельности</a:t>
            </a:r>
            <a:br>
              <a:rPr lang="ru-RU" sz="2400" b="1" dirty="0" smtClean="0">
                <a:solidFill>
                  <a:srgbClr val="000000"/>
                </a:solidFill>
              </a:rPr>
            </a:br>
            <a:r>
              <a:rPr lang="ru-RU" sz="2400" b="1" dirty="0" smtClean="0">
                <a:solidFill>
                  <a:srgbClr val="000000"/>
                </a:solidFill>
              </a:rPr>
              <a:t> директоров школ</a:t>
            </a:r>
            <a:r>
              <a:rPr lang="ru-RU" sz="5400" b="1" dirty="0" smtClean="0">
                <a:solidFill>
                  <a:srgbClr val="000000"/>
                </a:solidFill>
              </a:rPr>
              <a:t/>
            </a:r>
            <a:br>
              <a:rPr lang="ru-RU" sz="5400" b="1" dirty="0" smtClean="0">
                <a:solidFill>
                  <a:srgbClr val="000000"/>
                </a:solidFill>
              </a:rPr>
            </a:b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785926"/>
          <a:ext cx="8658228" cy="471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Вывод 3.</a:t>
            </a:r>
            <a:r>
              <a:rPr lang="ru-RU" b="1" dirty="0" smtClean="0">
                <a:solidFill>
                  <a:srgbClr val="000000"/>
                </a:solidFill>
              </a:rPr>
              <a:t/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b="1" u="sng" dirty="0" smtClean="0">
                <a:solidFill>
                  <a:srgbClr val="000000"/>
                </a:solidFill>
              </a:rPr>
              <a:t> </a:t>
            </a:r>
            <a:r>
              <a:rPr lang="ru-RU" sz="3100" b="1" u="sng" dirty="0" smtClean="0">
                <a:solidFill>
                  <a:srgbClr val="000000"/>
                </a:solidFill>
              </a:rPr>
              <a:t>Об аспектах государственно-общественного управления  в деятельности директоров школ ЯО: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4429124" y="321468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143240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643570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b="1" dirty="0" smtClean="0">
                <a:ea typeface="ＭＳ Ｐゴシック" pitchFamily="34" charset="-128"/>
              </a:rPr>
              <a:t>Особенности проведенного исследования </a:t>
            </a:r>
            <a:r>
              <a:rPr lang="ru-RU" b="1" dirty="0" smtClean="0"/>
              <a:t>управленческих практик директоров школ</a:t>
            </a:r>
            <a:r>
              <a:rPr lang="ru-RU" b="1" dirty="0" smtClean="0">
                <a:ea typeface="ＭＳ Ｐゴシック" pitchFamily="34" charset="-128"/>
              </a:rPr>
              <a:t>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571744"/>
            <a:ext cx="8229600" cy="335985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ru-RU" altLang="ru-RU" b="1" i="1" dirty="0" smtClean="0">
              <a:latin typeface="Myriad Pro Semibold" charset="0"/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Впервые за последние 20 лет;</a:t>
            </a: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Исследование с целью улучшения:</a:t>
            </a: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Участники – более 60 регионов;</a:t>
            </a: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Впервые объект изучения – практики управления учебным процессом</a:t>
            </a:r>
          </a:p>
          <a:p>
            <a:pPr>
              <a:buNone/>
            </a:pPr>
            <a:r>
              <a:rPr lang="ru-RU" sz="3000" b="1" dirty="0" smtClean="0"/>
              <a:t> </a:t>
            </a:r>
            <a:endParaRPr lang="ru-RU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Вывод 4.</a:t>
            </a:r>
            <a:r>
              <a:rPr lang="ru-RU" b="1" dirty="0" smtClean="0">
                <a:solidFill>
                  <a:srgbClr val="000000"/>
                </a:solidFill>
              </a:rPr>
              <a:t/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b="1" u="sng" dirty="0" smtClean="0">
                <a:solidFill>
                  <a:srgbClr val="000000"/>
                </a:solidFill>
              </a:rPr>
              <a:t> </a:t>
            </a:r>
            <a:r>
              <a:rPr lang="ru-RU" sz="3200" b="1" u="sng" dirty="0" smtClean="0">
                <a:solidFill>
                  <a:srgbClr val="000000"/>
                </a:solidFill>
              </a:rPr>
              <a:t>О формах профессионального развития директорского корпуса школ ЯО: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rot="5400000">
            <a:off x="3143240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643570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0298" y="2643182"/>
            <a:ext cx="4214842" cy="18573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Преобладающие формы и продуктивные методы развития руководителей ОО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571604" y="785794"/>
            <a:ext cx="257176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Проблемное обсуждение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14282" y="2143116"/>
            <a:ext cx="214314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Круглые столы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14282" y="4286256"/>
            <a:ext cx="228601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Психологические практикумы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214942" y="5500702"/>
            <a:ext cx="228601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Групповые практикумы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786546" y="4357694"/>
            <a:ext cx="2357454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Выездные занятия в отдаленных школах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929454" y="2214554"/>
            <a:ext cx="221454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Решение кейсов и ситуационных задач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5357818" y="785794"/>
            <a:ext cx="264320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Деловые игры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000232" y="5500702"/>
            <a:ext cx="257176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Проектная деятельность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V="1">
            <a:off x="3071802" y="207167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12" idx="3"/>
          </p:cNvCxnSpPr>
          <p:nvPr/>
        </p:nvCxnSpPr>
        <p:spPr>
          <a:xfrm rot="5400000" flipH="1" flipV="1">
            <a:off x="5110477" y="1937315"/>
            <a:ext cx="810332" cy="458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6715140" y="2928934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0" idx="1"/>
          </p:cNvCxnSpPr>
          <p:nvPr/>
        </p:nvCxnSpPr>
        <p:spPr>
          <a:xfrm>
            <a:off x="6715140" y="4143380"/>
            <a:ext cx="416647" cy="381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9" idx="0"/>
          </p:cNvCxnSpPr>
          <p:nvPr/>
        </p:nvCxnSpPr>
        <p:spPr>
          <a:xfrm rot="16200000" flipH="1">
            <a:off x="5643570" y="4786322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143240" y="5000636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2428860" y="4500570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>
            <a:off x="2143108" y="3071810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Вывод 5.</a:t>
            </a:r>
            <a:r>
              <a:rPr lang="ru-RU" b="1" dirty="0" smtClean="0">
                <a:solidFill>
                  <a:srgbClr val="000000"/>
                </a:solidFill>
              </a:rPr>
              <a:t/>
            </a:r>
            <a:br>
              <a:rPr lang="ru-RU" b="1" dirty="0" smtClean="0">
                <a:solidFill>
                  <a:srgbClr val="000000"/>
                </a:solidFill>
              </a:rPr>
            </a:br>
            <a:r>
              <a:rPr lang="ru-RU" sz="3200" b="1" u="sng" dirty="0" smtClean="0">
                <a:solidFill>
                  <a:srgbClr val="000000"/>
                </a:solidFill>
              </a:rPr>
              <a:t>На фокус группах выявлено, что:</a:t>
            </a:r>
            <a:br>
              <a:rPr lang="ru-RU" sz="3200" b="1" u="sng" dirty="0" smtClean="0">
                <a:solidFill>
                  <a:srgbClr val="000000"/>
                </a:solidFill>
              </a:rPr>
            </a:b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14488"/>
          <a:ext cx="8229600" cy="4859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rot="5400000">
            <a:off x="3143240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643570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Предложения, полученные от директоров школ на </a:t>
            </a:r>
            <a:r>
              <a:rPr lang="ru-RU" sz="3200" b="1" dirty="0" err="1" smtClean="0">
                <a:solidFill>
                  <a:schemeClr val="tx1"/>
                </a:solidFill>
              </a:rPr>
              <a:t>фокус-группах</a:t>
            </a:r>
            <a:r>
              <a:rPr lang="ru-RU" sz="3200" b="1" dirty="0" smtClean="0">
                <a:solidFill>
                  <a:schemeClr val="tx1"/>
                </a:solidFill>
              </a:rPr>
              <a:t>: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714488"/>
            <a:ext cx="4357686" cy="16430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sz="2000" b="1" dirty="0" smtClean="0">
                <a:solidFill>
                  <a:srgbClr val="000000"/>
                </a:solidFill>
              </a:rPr>
              <a:t>Стажировки по управленческим практикам должны стать важной частью деятельности руководителя.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29190" y="1643050"/>
            <a:ext cx="392909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Важно предусмотреть обучение и развитие заместителей руководителей СОШ по программам ППП, предназначенным конкретно для заместителей директоров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3714752"/>
            <a:ext cx="3857652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Финансирование этих программ должно быть одним из приоритетных направлений финансовой политики в сфере образования.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4071942"/>
            <a:ext cx="4357718" cy="221457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0000"/>
                </a:solidFill>
              </a:rPr>
              <a:t>Разработка программ стажировки должна проводиться совместно учреждением ДПО и успешными руководителями-практиками.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58162" cy="135255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Запрос  директоров школ на тематику ППК </a:t>
            </a:r>
            <a:br>
              <a:rPr lang="ru-RU" sz="2800" b="1" dirty="0" smtClean="0">
                <a:solidFill>
                  <a:srgbClr val="000000"/>
                </a:solidFill>
              </a:rPr>
            </a:br>
            <a:r>
              <a:rPr lang="ru-RU" sz="2800" b="1" dirty="0" smtClean="0">
                <a:solidFill>
                  <a:srgbClr val="000000"/>
                </a:solidFill>
              </a:rPr>
              <a:t>для заместителей руководителей СОШ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686800" cy="50006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1200" dirty="0" smtClean="0"/>
              <a:t>Надзор за исполнением контроля качества в области образования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1200" dirty="0" smtClean="0"/>
              <a:t>Мотивирующее управление инновационными процессами в современной школе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1200" dirty="0" smtClean="0"/>
              <a:t>Формирующее оценивание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1200" dirty="0" smtClean="0"/>
              <a:t>Формирование / обновление профессиональных компетенций современного заместителя руководителя школы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1200" dirty="0" smtClean="0"/>
              <a:t>Научно-методическое сопровождение образовательного процесса в условиях введения и реализации ФГОС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1200" dirty="0" smtClean="0"/>
              <a:t>Профилактика профессионального выгорания</a:t>
            </a:r>
          </a:p>
          <a:p>
            <a:endParaRPr lang="ru-RU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58162" cy="135255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А также: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7400" dirty="0" smtClean="0"/>
              <a:t>Управление воспитательной системой образовательной организации в условиях введения и реализации ФГОС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7400" dirty="0" smtClean="0"/>
              <a:t>Азбука управления образовательной организацией (для начинающих заместителей руководителей и резерва)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7400" dirty="0" smtClean="0"/>
              <a:t>Инновационный менеджмент в образовании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7400" dirty="0" smtClean="0"/>
              <a:t>Проектная деятельность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7400" dirty="0" smtClean="0"/>
              <a:t>Мониторинг деятельности педагога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7400" dirty="0" smtClean="0"/>
              <a:t>Экспертиза качества образования</a:t>
            </a:r>
          </a:p>
          <a:p>
            <a:endParaRPr lang="ru-RU" sz="7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lvl="0"/>
            <a:r>
              <a:rPr lang="ru-RU" sz="3200" b="1" i="1" dirty="0" smtClean="0">
                <a:solidFill>
                  <a:srgbClr val="000000"/>
                </a:solidFill>
              </a:rPr>
              <a:t>Система подготовки и повышения квалификации директоров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b="1" dirty="0" smtClean="0"/>
              <a:t>В основу нормативных правовых актов </a:t>
            </a:r>
          </a:p>
          <a:p>
            <a:pPr lvl="0">
              <a:buNone/>
            </a:pPr>
            <a:r>
              <a:rPr lang="ru-RU" dirty="0" smtClean="0"/>
              <a:t>был положен </a:t>
            </a:r>
            <a:r>
              <a:rPr lang="ru-RU" b="1" dirty="0" smtClean="0"/>
              <a:t>План мероприятий («дорожная карта») по повышению эффективности и качества образовательных услуг в Ярославской области</a:t>
            </a:r>
            <a:r>
              <a:rPr lang="ru-RU" dirty="0" smtClean="0"/>
              <a:t>, утвержденный постановлением Правительства области от 23.04.2013 г. № 43-п. 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Часть </a:t>
            </a:r>
            <a:r>
              <a:rPr lang="en-US" dirty="0" smtClean="0"/>
              <a:t>II</a:t>
            </a:r>
            <a:r>
              <a:rPr lang="ru-RU" dirty="0" smtClean="0"/>
              <a:t> этого постановления посвящена изменениям в общем образовании, направленным на повышение эффективности и качества услуг в сфере образования.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429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</a:rPr>
              <a:t>Распределение руководителей ОО,</a:t>
            </a:r>
            <a:br>
              <a:rPr lang="ru-RU" sz="2000" b="1" dirty="0" smtClean="0">
                <a:solidFill>
                  <a:srgbClr val="000000"/>
                </a:solidFill>
              </a:rPr>
            </a:br>
            <a:r>
              <a:rPr lang="ru-RU" sz="2000" b="1" dirty="0" smtClean="0">
                <a:solidFill>
                  <a:srgbClr val="000000"/>
                </a:solidFill>
              </a:rPr>
              <a:t>обученных по программам профессиональной переподготовки «Менеджмент», «Менеджмент в образовании», «Менеджмент организации» в образовательных организациях ДПО и ВПО Ярославской области в 2010-2014 г.г.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2786058"/>
          <a:ext cx="7686700" cy="3829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18181"/>
              </p:ext>
            </p:extLst>
          </p:nvPr>
        </p:nvGraphicFramePr>
        <p:xfrm>
          <a:off x="0" y="131724"/>
          <a:ext cx="9143999" cy="6848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352"/>
                <a:gridCol w="3148378"/>
                <a:gridCol w="1593269"/>
              </a:tblGrid>
              <a:tr h="86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Организация ВПО или </a:t>
                      </a: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ДПО, осуществляющие </a:t>
                      </a:r>
                      <a:r>
                        <a:rPr lang="ru-RU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реализацию программ ППП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Название программы ППП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Кол-во часов</a:t>
                      </a:r>
                    </a:p>
                  </a:txBody>
                  <a:tcPr marL="68580" marR="68580" marT="0" marB="0"/>
                </a:tc>
              </a:tr>
              <a:tr h="86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ГОАУ ЯО «Институт развития образования» (ИРО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в образовании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514 часов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7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ГОУ ВПО Ярославский 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государственный 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педагогический институт им К.Д. Ушинского 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организации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1004 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часа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53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ГОУ ДПО Государственная академия промышленного менеджмента имени Н. П. Пастухова </a:t>
                      </a: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в образовании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500-514 часов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7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ГОУ ВПО Ярославский филиал МЭСИ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в 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образовании,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организации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514 часов</a:t>
                      </a:r>
                    </a:p>
                  </a:txBody>
                  <a:tcPr marL="68580" marR="68580" marT="0" marB="0"/>
                </a:tc>
              </a:tr>
              <a:tr h="86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Ярославский филиал НОЧУ ВПО МСГИ </a:t>
                      </a:r>
                      <a:r>
                        <a:rPr lang="ru-RU" sz="18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(прекратил существование в июне 2014</a:t>
                      </a:r>
                      <a:r>
                        <a:rPr lang="ru-RU" sz="1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г.)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в образовании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организации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508 часов</a:t>
                      </a:r>
                    </a:p>
                  </a:txBody>
                  <a:tcPr marL="68580" marR="68580" marT="0" marB="0"/>
                </a:tc>
              </a:tr>
              <a:tr h="1188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Академия </a:t>
                      </a: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МУБиНТ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Менеджмент в образовании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 часов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000000"/>
                </a:solidFill>
              </a:rPr>
              <a:t>На чьи средства </a:t>
            </a:r>
            <a:br>
              <a:rPr lang="ru-RU" sz="2800" b="1" i="1" dirty="0" smtClean="0">
                <a:solidFill>
                  <a:srgbClr val="000000"/>
                </a:solidFill>
              </a:rPr>
            </a:br>
            <a:r>
              <a:rPr lang="ru-RU" sz="2800" b="1" i="1" dirty="0" smtClean="0">
                <a:solidFill>
                  <a:srgbClr val="000000"/>
                </a:solidFill>
              </a:rPr>
              <a:t>учатся руководители по программам профессиональной переподготовки?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214314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Типы общеобразовательных учреждений Ярославской области (на 01.09.2014)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6868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12" y="2214554"/>
            <a:ext cx="3571900" cy="17145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00"/>
                </a:solidFill>
              </a:rPr>
              <a:t>Программа ППП «Менеджмент в образовании»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0034" y="714356"/>
            <a:ext cx="3214710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Психологический модуль</a:t>
            </a:r>
          </a:p>
        </p:txBody>
      </p:sp>
      <p:sp>
        <p:nvSpPr>
          <p:cNvPr id="6" name="Овал 5"/>
          <p:cNvSpPr/>
          <p:nvPr/>
        </p:nvSpPr>
        <p:spPr>
          <a:xfrm>
            <a:off x="2071670" y="4786322"/>
            <a:ext cx="5286412" cy="171451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rgbClr val="000000"/>
                </a:solidFill>
              </a:rPr>
              <a:t>Элективный модуль</a:t>
            </a:r>
          </a:p>
          <a:p>
            <a:pPr algn="ctr">
              <a:buNone/>
            </a:pPr>
            <a:r>
              <a:rPr lang="ru-RU" dirty="0" smtClean="0">
                <a:solidFill>
                  <a:srgbClr val="000000"/>
                </a:solidFill>
              </a:rPr>
              <a:t> (3-4 дисциплины по выбору)</a:t>
            </a:r>
            <a:endParaRPr lang="ru-RU" sz="1600" b="1" dirty="0" smtClean="0">
              <a:solidFill>
                <a:srgbClr val="0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4282" y="3357562"/>
            <a:ext cx="2928958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Управленческий модуль</a:t>
            </a:r>
            <a:endParaRPr lang="ru-RU" b="1" dirty="0"/>
          </a:p>
        </p:txBody>
      </p:sp>
      <p:sp>
        <p:nvSpPr>
          <p:cNvPr id="8" name="Овал 7"/>
          <p:cNvSpPr/>
          <p:nvPr/>
        </p:nvSpPr>
        <p:spPr>
          <a:xfrm>
            <a:off x="6000760" y="3214686"/>
            <a:ext cx="3143240" cy="18573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Правовой модуль</a:t>
            </a:r>
          </a:p>
        </p:txBody>
      </p:sp>
      <p:sp>
        <p:nvSpPr>
          <p:cNvPr id="9" name="Овал 8"/>
          <p:cNvSpPr/>
          <p:nvPr/>
        </p:nvSpPr>
        <p:spPr>
          <a:xfrm>
            <a:off x="5500694" y="785794"/>
            <a:ext cx="2928958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Экономический модуль</a:t>
            </a:r>
          </a:p>
        </p:txBody>
      </p:sp>
      <p:sp>
        <p:nvSpPr>
          <p:cNvPr id="10" name="Овал 9"/>
          <p:cNvSpPr/>
          <p:nvPr/>
        </p:nvSpPr>
        <p:spPr>
          <a:xfrm>
            <a:off x="3929058" y="3929066"/>
            <a:ext cx="142876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ВЫБОР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0000"/>
                </a:solidFill>
              </a:rPr>
              <a:t>Государственные/муниципальные </a:t>
            </a:r>
            <a:br>
              <a:rPr lang="ru-RU" sz="2700" b="1" dirty="0" smtClean="0">
                <a:solidFill>
                  <a:srgbClr val="000000"/>
                </a:solidFill>
              </a:rPr>
            </a:br>
            <a:r>
              <a:rPr lang="ru-RU" sz="2700" b="1" dirty="0" smtClean="0">
                <a:solidFill>
                  <a:srgbClr val="000000"/>
                </a:solidFill>
              </a:rPr>
              <a:t>и негосударственные центры ДПО</a:t>
            </a:r>
            <a:br>
              <a:rPr lang="ru-RU" sz="2700" b="1" dirty="0" smtClean="0">
                <a:solidFill>
                  <a:srgbClr val="000000"/>
                </a:solidFill>
              </a:rPr>
            </a:br>
            <a:r>
              <a:rPr lang="ru-RU" sz="2700" b="1" dirty="0" smtClean="0">
                <a:solidFill>
                  <a:srgbClr val="000000"/>
                </a:solidFill>
              </a:rPr>
              <a:t>(формы - дистанционное обучение, </a:t>
            </a:r>
            <a:br>
              <a:rPr lang="ru-RU" sz="2700" b="1" dirty="0" smtClean="0">
                <a:solidFill>
                  <a:srgbClr val="000000"/>
                </a:solidFill>
              </a:rPr>
            </a:br>
            <a:r>
              <a:rPr lang="ru-RU" sz="2700" b="1" dirty="0" smtClean="0">
                <a:solidFill>
                  <a:srgbClr val="000000"/>
                </a:solidFill>
              </a:rPr>
              <a:t>обучение по индивидуальным программам):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</a:rPr>
              <a:t>Уникальное в РСО:</a:t>
            </a:r>
            <a:endParaRPr lang="ru-RU" sz="3600" b="1" dirty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u="sng" dirty="0" smtClean="0"/>
              <a:t>Открытая дискуссионная площадка «Педсовет76.рф»</a:t>
            </a:r>
          </a:p>
          <a:p>
            <a:pPr algn="ctr">
              <a:buNone/>
            </a:pPr>
            <a:r>
              <a:rPr lang="ru-RU" sz="2400" u="sng" dirty="0" smtClean="0"/>
              <a:t>Место проведения – ИРО, периодичность – 1-2 раза в месяц</a:t>
            </a:r>
          </a:p>
          <a:p>
            <a:pPr algn="ctr">
              <a:buNone/>
            </a:pPr>
            <a:r>
              <a:rPr lang="ru-RU" sz="2400" u="sng" dirty="0" smtClean="0"/>
              <a:t>Форма: </a:t>
            </a:r>
            <a:r>
              <a:rPr lang="ru-RU" sz="2400" u="sng" dirty="0" err="1" smtClean="0"/>
              <a:t>очно</a:t>
            </a:r>
            <a:r>
              <a:rPr lang="ru-RU" sz="2400" u="sng" dirty="0" smtClean="0"/>
              <a:t> (60-80 чел.), </a:t>
            </a:r>
            <a:r>
              <a:rPr lang="ru-RU" sz="2400" u="sng" dirty="0" err="1" smtClean="0"/>
              <a:t>веб-трансляция</a:t>
            </a:r>
            <a:r>
              <a:rPr lang="ru-RU" sz="2400" u="sng" dirty="0" smtClean="0"/>
              <a:t> на все муниципальные районы </a:t>
            </a:r>
          </a:p>
          <a:p>
            <a:pPr algn="ctr">
              <a:buNone/>
            </a:pPr>
            <a:r>
              <a:rPr lang="ru-RU" sz="2400" u="sng" dirty="0" smtClean="0"/>
              <a:t>(охват – более 300 участников одновременно)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Определение ключевых компетенций и региональных приоритетов, касающихся ключевых компетенций педагогов и руководителей ОО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Определение основных направлений внутрифирменного обучения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Определение основных проблем и их источников, путей решения этих проблем и поиск ресурсов.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38320"/>
          </a:xfrm>
        </p:spPr>
        <p:txBody>
          <a:bodyPr>
            <a:noAutofit/>
          </a:bodyPr>
          <a:lstStyle/>
          <a:p>
            <a:pPr lvl="0" algn="ctr"/>
            <a:r>
              <a:rPr lang="ru-RU" sz="3200" b="1" i="1" dirty="0" smtClean="0">
                <a:solidFill>
                  <a:srgbClr val="000000"/>
                </a:solidFill>
              </a:rPr>
              <a:t>Реализация региональных проектов –инструмент стратегического развития РСО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i="1" dirty="0" smtClean="0"/>
          </a:p>
          <a:p>
            <a:pPr algn="ctr">
              <a:buNone/>
            </a:pPr>
            <a:r>
              <a:rPr lang="ru-RU" b="1" i="1" dirty="0" smtClean="0"/>
              <a:t>Региональный проект «Развитие кадрового потенциала региональной системы образования».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Цель проекта: </a:t>
            </a:r>
            <a:r>
              <a:rPr lang="ru-RU" b="1" i="1" dirty="0" smtClean="0"/>
              <a:t>создание условий для формирования актуальных профессиональных компетенций педагогических работников образовательных организаций региона, в том числе и руководителей.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06019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/>
          <a:lstStyle/>
          <a:p>
            <a:r>
              <a:rPr lang="ru-RU" dirty="0" smtClean="0">
                <a:solidFill>
                  <a:srgbClr val="000000"/>
                </a:solidFill>
              </a:rPr>
              <a:t>                В качестве резюме: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0743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/>
              <a:t>Существующая система подготовки, ПК и профессионального развития директоров, в целом, соответствует стоящим перед ними задачам управленческой деятельности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/>
              <a:t>Практически все действующие руководители ОО Ярославской области имеют соответствующее их статусу и профессиональной деятельности образование.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/>
              <a:t> Департамент образования ЯО ведет планомерную работу по инициированию к обучению и организации повышения квалификации руководителей школ и других типов ОО.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/>
              <a:t>Ведущее место в системе ДПО руководителей ОО - повышении квалификации и профессиональной переподготовке - занимает в Ярославской области ГОАУ ЯО «Институт развития образования», который за последние 5 лет (с 2011 по 2015 г.г.) подготовил по программам профессиональной переподготовки 720 руководителей региональной системы образования.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000" b="1" dirty="0" smtClean="0"/>
          </a:p>
        </p:txBody>
      </p:sp>
      <p:pic>
        <p:nvPicPr>
          <p:cNvPr id="13314" name="Picture 2" descr="http://www.s.86155city.ru/section/newsIcon/upload/images/news/icon/otvet2_1433779031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1928826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98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07157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Об актуальных и первоочередных задачах РСО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1200" b="1" dirty="0" smtClean="0">
                <a:solidFill>
                  <a:schemeClr val="tx1"/>
                </a:solidFill>
              </a:rPr>
              <a:t>(источник:  ПУБЛИЧНЫЙ ДОКЛАД ДЕПАРТАМЕНТА ОБРАЗОВАНИЯ ЯРОСЛАВСКОЙ ОБЛАСТИ</a:t>
            </a:r>
            <a:br>
              <a:rPr lang="ru-RU" sz="1200" b="1" dirty="0" smtClean="0">
                <a:solidFill>
                  <a:schemeClr val="tx1"/>
                </a:solidFill>
              </a:rPr>
            </a:br>
            <a:r>
              <a:rPr lang="ru-RU" sz="1200" b="1" dirty="0" smtClean="0">
                <a:solidFill>
                  <a:schemeClr val="tx1"/>
                </a:solidFill>
              </a:rPr>
              <a:t> за 2013 г. и  за 2014  г.)</a:t>
            </a:r>
            <a:br>
              <a:rPr lang="ru-RU" sz="12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 fontScale="25000" lnSpcReduction="20000"/>
          </a:bodyPr>
          <a:lstStyle/>
          <a:p>
            <a:endParaRPr lang="ru-RU" sz="5200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7200" b="1" dirty="0" smtClean="0"/>
              <a:t>Стимулирование деятельности образовательных учреждений, достигших высоких результатов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7200" b="1" dirty="0" smtClean="0"/>
              <a:t> </a:t>
            </a:r>
            <a:r>
              <a:rPr lang="ru-RU" sz="7200" dirty="0" smtClean="0"/>
              <a:t>(для этой цели необходимо формирование региональных фондов развития и прозрачного механизма 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7200" b="1" dirty="0" smtClean="0"/>
              <a:t>Снижение доли неэффективных расходов в образовательных учреждениях </a:t>
            </a:r>
            <a:r>
              <a:rPr lang="ru-RU" sz="7200" dirty="0" smtClean="0"/>
              <a:t>за счёт оптимизации сети, штатных расписаний, выведение из оборота основных средств, не используемых образовательным учреждением.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7200" b="1" dirty="0" smtClean="0"/>
              <a:t>Разработка методического инструментария по финансово- хозяйственному обеспечению деятельности ОУ</a:t>
            </a:r>
            <a:r>
              <a:rPr lang="ru-RU" sz="7200" dirty="0" smtClean="0"/>
              <a:t> (бюджетная политика, бухгалтерский учет, проведение закупок).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7200" b="1" dirty="0" smtClean="0"/>
              <a:t>Продолжение поэтапного перехода общеобразовательных учреждений на новый ФГОС;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7200" b="1" dirty="0" smtClean="0"/>
              <a:t>Продолжение поэтапного перехода педагогических работников образовательных учреждений  на«эффективный контракт».</a:t>
            </a:r>
          </a:p>
          <a:p>
            <a:endParaRPr lang="ru-RU" sz="42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11466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  <a:t>Спасибо </a:t>
            </a:r>
            <a:b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  <a:t>за внимание!</a:t>
            </a:r>
            <a:endParaRPr lang="ru-RU" sz="4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sz="36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Кафедра менеджмента ГОАУ ЯО ИРО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2060"/>
                </a:solidFill>
                <a:hlinkClick r:id="rId2"/>
              </a:rPr>
              <a:t>konstantinova@iro.yar.ru</a:t>
            </a:r>
            <a:endParaRPr lang="ru-RU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Тел. 45-70-51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</a:rPr>
              <a:t>Мы готовы к сотрудничеству! </a:t>
            </a:r>
            <a:endParaRPr lang="ru-RU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http://www.sstu.ru/files/press/images/11%2520%25~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642918"/>
            <a:ext cx="5513609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Численность директоров-женщин в регионе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(всего  в области на 01.09.2014 г. -  402 директора школ)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9144000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Квалификационные категории директоров </a:t>
            </a:r>
            <a:r>
              <a:rPr lang="ru-RU" sz="2800" b="1" u="sng" dirty="0" smtClean="0">
                <a:solidFill>
                  <a:schemeClr val="accent3">
                    <a:lumMod val="75000"/>
                  </a:schemeClr>
                </a:solidFill>
              </a:rPr>
              <a:t>городских</a:t>
            </a:r>
            <a:r>
              <a:rPr lang="ru-RU" sz="2800" b="1" dirty="0" smtClean="0"/>
              <a:t> общеобразовательных школ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6868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6766" cy="100013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Квалификационная категория  директоров </a:t>
            </a:r>
            <a:r>
              <a:rPr lang="ru-RU" sz="2800" b="1" u="sng" dirty="0" smtClean="0">
                <a:solidFill>
                  <a:schemeClr val="accent3">
                    <a:lumMod val="75000"/>
                  </a:schemeClr>
                </a:solidFill>
              </a:rPr>
              <a:t>сельских</a:t>
            </a:r>
            <a:r>
              <a:rPr lang="ru-RU" sz="2800" b="1" dirty="0" smtClean="0"/>
              <a:t> общеобразовательных школ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9144000" cy="5002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0001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Возраст  директоров  общеобразовательных школ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9144000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6643702" cy="13525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Типичный портрет директора школы Ярославской области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(практически совпадает со средним по РФ):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Женщина;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Имеет полную занятость;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Совмещает основную работу руководителя общеобразовательным учреждением с преподавательской;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Квалификационная категория:  в городе, в основном, высшая и первая, а   на селе – первая и высшая (либо аттестованы на соответствие должности)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Образование – высшее педагогическое;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В последние </a:t>
            </a:r>
            <a:r>
              <a:rPr lang="ru-RU" b="1" smtClean="0">
                <a:solidFill>
                  <a:prstClr val="black"/>
                </a:solidFill>
              </a:rPr>
              <a:t>3 -4 года </a:t>
            </a:r>
            <a:r>
              <a:rPr lang="ru-RU" b="1" dirty="0" smtClean="0">
                <a:solidFill>
                  <a:prstClr val="black"/>
                </a:solidFill>
              </a:rPr>
              <a:t>получена профессиональная переподготовка по программе «Менеджмент в образовании»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Стаж работы составляет более 20 лет;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Возраст - от 40 до 55 лет.</a:t>
            </a:r>
          </a:p>
          <a:p>
            <a:endParaRPr lang="ru-RU" dirty="0"/>
          </a:p>
        </p:txBody>
      </p:sp>
      <p:pic>
        <p:nvPicPr>
          <p:cNvPr id="1027" name="Picture 3" descr="C:\Users\AcerNEW-1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5306376"/>
            <a:ext cx="2643174" cy="1551624"/>
          </a:xfrm>
          <a:prstGeom prst="rect">
            <a:avLst/>
          </a:prstGeom>
          <a:noFill/>
        </p:spPr>
      </p:pic>
      <p:pic>
        <p:nvPicPr>
          <p:cNvPr id="28674" name="Picture 2" descr="http://growandmanage.com/wp-content/uploads/2014/10/dreamstime_s_144018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285728"/>
            <a:ext cx="2500298" cy="1875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194528"/>
          <a:ext cx="9144000" cy="6791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200132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Некоторые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п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оказатели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оценки деятельности муниципальных общеобразовательных учреждений: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Некоторые показатели</a:t>
                      </a:r>
                      <a:r>
                        <a:rPr lang="ru-RU" sz="20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оценки деятельности </a:t>
                      </a:r>
                      <a:r>
                        <a:rPr lang="ru-RU" sz="2000" b="1" u="sng" dirty="0" smtClean="0">
                          <a:solidFill>
                            <a:schemeClr val="bg1"/>
                          </a:solidFill>
                        </a:rPr>
                        <a:t>руководителей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муниципальных общеобразовательных учреждений: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</a:tr>
              <a:tr h="953103"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/>
                        <a:t>Соответствие деятельности учреждения требованиям законодательства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b="1" dirty="0" smtClean="0"/>
                        <a:t>Соответствие деятельности учреждения требованиям законодательства</a:t>
                      </a:r>
                    </a:p>
                  </a:txBody>
                  <a:tcPr/>
                </a:tc>
              </a:tr>
              <a:tr h="667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Качество управления ОУ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Качество управления ОУ</a:t>
                      </a:r>
                    </a:p>
                  </a:txBody>
                  <a:tcPr/>
                </a:tc>
              </a:tr>
              <a:tr h="953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Информационная открытость учреждения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Информационная открытость учреждения</a:t>
                      </a:r>
                    </a:p>
                  </a:txBody>
                  <a:tcPr/>
                </a:tc>
              </a:tr>
              <a:tr h="12634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Качество образовательной, воспитательной и </a:t>
                      </a:r>
                      <a:r>
                        <a:rPr lang="ru-RU" b="1" dirty="0" err="1" smtClean="0"/>
                        <a:t>социокультурной</a:t>
                      </a:r>
                      <a:r>
                        <a:rPr lang="ru-RU" b="1" dirty="0" smtClean="0"/>
                        <a:t> деятельности обучающихся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Качество образовательной, воспитательной и </a:t>
                      </a:r>
                      <a:r>
                        <a:rPr lang="ru-RU" b="1" dirty="0" err="1" smtClean="0"/>
                        <a:t>социокультурной</a:t>
                      </a:r>
                      <a:r>
                        <a:rPr lang="ru-RU" b="1" dirty="0" smtClean="0"/>
                        <a:t> деятельности обучающихся</a:t>
                      </a:r>
                    </a:p>
                  </a:txBody>
                  <a:tcPr/>
                </a:tc>
              </a:tr>
              <a:tr h="9530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Качество образовательных результатов ОУ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Качество образовательных результатов ОУ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Другая 2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1093</TotalTime>
  <Words>1539</Words>
  <Application>Microsoft Office PowerPoint</Application>
  <PresentationFormat>Экран (4:3)</PresentationFormat>
  <Paragraphs>236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Городская</vt:lpstr>
      <vt:lpstr>  Представление  основных результатов исследования  по Ярославской области  в рамках проекта  </vt:lpstr>
      <vt:lpstr>  Особенности проведенного исследования управленческих практик директоров школ:  </vt:lpstr>
      <vt:lpstr> Типы общеобразовательных учреждений Ярославской области (на 01.09.2014)  </vt:lpstr>
      <vt:lpstr>Численность директоров-женщин в регионе (всего  в области на 01.09.2014 г. -  402 директора школ)</vt:lpstr>
      <vt:lpstr>Квалификационные категории директоров городских общеобразовательных школ</vt:lpstr>
      <vt:lpstr>Квалификационная категория  директоров сельских общеобразовательных школ</vt:lpstr>
      <vt:lpstr>Возраст  директоров  общеобразовательных школ </vt:lpstr>
      <vt:lpstr>Типичный портрет директора школы Ярославской области  (практически совпадает со средним по РФ): </vt:lpstr>
      <vt:lpstr>Презентация PowerPoint</vt:lpstr>
      <vt:lpstr>Презентация PowerPoint</vt:lpstr>
      <vt:lpstr>Вывод 1. 1. Об оценке деятельности директорского корпуса школ ЯО:</vt:lpstr>
      <vt:lpstr>Вывод 2. О нормативно-правовых аспектах деятельности руководителей школ в ЯО:</vt:lpstr>
      <vt:lpstr>Каковы главные ожидания  от введения  эффективного контракта? </vt:lpstr>
      <vt:lpstr>  Введение эффективного контракта –  одно из полей напряженности  в деятельности директоров школ </vt:lpstr>
      <vt:lpstr>  Введение эффективного контракта –  одно из полей напряженности  в деятельности  директоров школ </vt:lpstr>
      <vt:lpstr>  Введение эффективного контракта –  одно из полей напряженности  в деятельности  директоров школ </vt:lpstr>
      <vt:lpstr>Введение эффективного контракта  в общем образовании предусматривает: </vt:lpstr>
      <vt:lpstr>  Введение эффективного контракта –  одно из полей напряженности  в деятельности  директоров школ </vt:lpstr>
      <vt:lpstr>Вывод 3.  Об аспектах государственно-общественного управления  в деятельности директоров школ ЯО:</vt:lpstr>
      <vt:lpstr>Вывод 4.  О формах профессионального развития директорского корпуса школ ЯО:</vt:lpstr>
      <vt:lpstr> </vt:lpstr>
      <vt:lpstr>Вывод 5. На фокус группах выявлено, что: </vt:lpstr>
      <vt:lpstr>Предложения, полученные от директоров школ на фокус-группах: </vt:lpstr>
      <vt:lpstr>Запрос  директоров школ на тематику ППК  для заместителей руководителей СОШ</vt:lpstr>
      <vt:lpstr>А также:</vt:lpstr>
      <vt:lpstr>Система подготовки и повышения квалификации директоров</vt:lpstr>
      <vt:lpstr>Распределение руководителей ОО, обученных по программам профессиональной переподготовки «Менеджмент», «Менеджмент в образовании», «Менеджмент организации» в образовательных организациях ДПО и ВПО Ярославской области в 2010-2014 г.г.   </vt:lpstr>
      <vt:lpstr>Презентация PowerPoint</vt:lpstr>
      <vt:lpstr>На чьи средства  учатся руководители по программам профессиональной переподготовки?</vt:lpstr>
      <vt:lpstr>Презентация PowerPoint</vt:lpstr>
      <vt:lpstr>Государственные/муниципальные  и негосударственные центры ДПО (формы - дистанционное обучение,  обучение по индивидуальным программам): </vt:lpstr>
      <vt:lpstr>Уникальное в РСО:</vt:lpstr>
      <vt:lpstr>Реализация региональных проектов –инструмент стратегического развития РСО</vt:lpstr>
      <vt:lpstr>                В качестве резюме:</vt:lpstr>
      <vt:lpstr>  Об актуальных и первоочередных задачах РСО (источник:  ПУБЛИЧНЫЙ ДОКЛАД ДЕПАРТАМЕНТА ОБРАЗОВАНИЯ ЯРОСЛАВСКОЙ ОБЛАСТИ  за 2013 г. и  за 2014  г.)   </vt:lpstr>
      <vt:lpstr> Спасибо  за внимание!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характеристики региональной системы образования</dc:title>
  <dc:creator>AcerNEW-1</dc:creator>
  <cp:lastModifiedBy>Наталия Михайловна Матюшина</cp:lastModifiedBy>
  <cp:revision>93</cp:revision>
  <dcterms:created xsi:type="dcterms:W3CDTF">2015-09-04T08:13:12Z</dcterms:created>
  <dcterms:modified xsi:type="dcterms:W3CDTF">2015-09-18T07:32:38Z</dcterms:modified>
</cp:coreProperties>
</file>