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59" r:id="rId4"/>
    <p:sldId id="269" r:id="rId5"/>
    <p:sldId id="261" r:id="rId6"/>
    <p:sldId id="262" r:id="rId7"/>
    <p:sldId id="263" r:id="rId8"/>
    <p:sldId id="264" r:id="rId9"/>
    <p:sldId id="272" r:id="rId10"/>
    <p:sldId id="273" r:id="rId11"/>
    <p:sldId id="271" r:id="rId12"/>
    <p:sldId id="27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151AA-9B3E-441A-BED9-2A954F08EB75}" type="datetimeFigureOut">
              <a:rPr lang="ru-RU" smtClean="0"/>
              <a:t>18.03.2016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D053A-B887-4B68-B3ED-3205BA80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21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Анализ классов по группам умений</a:t>
            </a:r>
          </a:p>
          <a:p>
            <a:endParaRPr lang="ru-RU" dirty="0" smtClean="0"/>
          </a:p>
          <a:p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классов по группам умений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Анализ классов по группам умений</a:t>
            </a:r>
          </a:p>
          <a:p>
            <a:endParaRPr lang="ru-RU" dirty="0" smtClean="0"/>
          </a:p>
          <a:p>
            <a:pPr algn="l"/>
            <a:r>
              <a:rPr lang="ru-RU" b="1" i="0" dirty="0" smtClean="0">
                <a:solidFill>
                  <a:srgbClr val="000000"/>
                </a:solidFill>
                <a:effectLst/>
                <a:latin typeface="Verdana"/>
              </a:rPr>
              <a:t>Анализ классов по группам умений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7EA15-AB93-4C9E-BCC3-845F0D5A6B6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42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7EA15-AB93-4C9E-BCC3-845F0D5A6B6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2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формирования универсальных учебных действий в условиях сельской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Бородкина Наталия Вячеславовна</a:t>
            </a:r>
            <a:r>
              <a:rPr lang="ru-RU" dirty="0"/>
              <a:t>, </a:t>
            </a:r>
            <a:r>
              <a:rPr lang="ru-RU" dirty="0" err="1"/>
              <a:t>к.и.н</a:t>
            </a:r>
            <a:r>
              <a:rPr lang="ru-RU" dirty="0"/>
              <a:t>., доцент кафедры начального образования   </a:t>
            </a:r>
            <a:r>
              <a:rPr lang="ru-RU" dirty="0" smtClean="0"/>
              <a:t>ИРО</a:t>
            </a:r>
            <a:endParaRPr lang="ru-RU" dirty="0"/>
          </a:p>
          <a:p>
            <a:r>
              <a:rPr lang="ru-RU" b="1" dirty="0"/>
              <a:t>Чижова Ирина Николаевна</a:t>
            </a:r>
            <a:r>
              <a:rPr lang="ru-RU" dirty="0"/>
              <a:t>, заслуженный учитель РФ, методист кафедры начального образования   ИРО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6924"/>
            <a:ext cx="8975207" cy="52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4" y="5680450"/>
            <a:ext cx="5762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504" y="116632"/>
            <a:ext cx="4129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Verdana"/>
              </a:rPr>
              <a:t>«Эму эрудит 2015» ( 1-4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Verdana"/>
              </a:rPr>
              <a:t>кл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Verdana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7820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«Проблемное поле» формирования УУД (</a:t>
            </a:r>
            <a:r>
              <a:rPr lang="ru-RU" dirty="0" err="1" smtClean="0"/>
              <a:t>Горушинская</a:t>
            </a:r>
            <a:r>
              <a:rPr lang="ru-RU" dirty="0" smtClean="0"/>
              <a:t> школа)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Наполняемость </a:t>
            </a:r>
            <a:r>
              <a:rPr lang="ru-RU" dirty="0" smtClean="0"/>
              <a:t>классов</a:t>
            </a:r>
            <a:endParaRPr lang="ru-RU" dirty="0"/>
          </a:p>
          <a:p>
            <a:r>
              <a:rPr lang="ru-RU" dirty="0" smtClean="0"/>
              <a:t>Недостаточное владение </a:t>
            </a:r>
            <a:r>
              <a:rPr lang="ru-RU" dirty="0"/>
              <a:t>учителями </a:t>
            </a:r>
            <a:r>
              <a:rPr lang="ru-RU" dirty="0" smtClean="0"/>
              <a:t>образовательными технологиями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ормирование </a:t>
            </a:r>
            <a:r>
              <a:rPr lang="ru-RU" dirty="0"/>
              <a:t>коммуникативных и регулятивных умений</a:t>
            </a:r>
            <a:endParaRPr lang="ru-RU" dirty="0"/>
          </a:p>
          <a:p>
            <a:r>
              <a:rPr lang="ru-RU" dirty="0"/>
              <a:t>Социальное положение семей </a:t>
            </a:r>
            <a:r>
              <a:rPr lang="ru-RU" dirty="0" smtClean="0"/>
              <a:t>школьников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Ресурсы для выхода: организация внеурочной деятельности на основе  социального партнерства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559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36004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Проект учебного занятия (</a:t>
            </a:r>
            <a:r>
              <a:rPr lang="ru-RU" sz="3600" dirty="0" err="1" smtClean="0"/>
              <a:t>Горушинская</a:t>
            </a:r>
            <a:r>
              <a:rPr lang="ru-RU" sz="3600" dirty="0" smtClean="0"/>
              <a:t> НШ)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170259"/>
              </p:ext>
            </p:extLst>
          </p:nvPr>
        </p:nvGraphicFramePr>
        <p:xfrm>
          <a:off x="251520" y="611889"/>
          <a:ext cx="8568952" cy="6057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4318596"/>
                <a:gridCol w="2882204"/>
              </a:tblGrid>
              <a:tr h="568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Этапы деятельности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 приемы организации учебной деятельности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класс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Методы и приемы организации учебной деятельности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класс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  <a:tr h="1091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Формирование </a:t>
                      </a:r>
                      <a:r>
                        <a:rPr lang="ru-RU" sz="1400" dirty="0">
                          <a:effectLst/>
                        </a:rPr>
                        <a:t>потребности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</a:rPr>
                        <a:t>Разговор на тему «Каких бабочек вы видели»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</a:rPr>
                        <a:t>Рассматривание картинок экзотических бабочек  и разговор на тему  «Какие бабочки и почему мне нравятся больше: обитающие в далеких странах или рядом с нами»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Разговор на тему «Нужно ли беречь насекомых родного края?»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  <a:tr h="3652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Образ желаемого </a:t>
                      </a:r>
                      <a:r>
                        <a:rPr lang="ru-RU" sz="1400" dirty="0">
                          <a:effectLst/>
                        </a:rPr>
                        <a:t>результата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Обсуждение вопроса «Как запомнить все особенности жуков и бабочек (насекомых)»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Совместное обсуждение основных характеристик схемы-помощницы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650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Решение упражнения: выбор из предложенных характеристик жуков и бабочек тех, которые будут сущностным отражением понятия «насекомые»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Совместное обсуждение и формулирование понятия «насекомые»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  <a:tr h="568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Мотивация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Диалог о вариантах использования схемы-помощницы на уроках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Диалог о целесообразности создания схемы с первоклассниками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  <a:tr h="568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Целеполагание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Обсуждение возможных способов получения схемы-помощницы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Совместное обсуждение и выбор рациональных способов получения схемы-помощницы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  <a:tr h="485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Планирование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</a:rPr>
                        <a:t>Обсуждение и фиксация плана совместного изготовления схемы-помощницы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>
                          <a:effectLst/>
                        </a:rPr>
                        <a:t>Обсуждение функций каждого в процессе создания схемы-помощницы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7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Выполнение </a:t>
                      </a:r>
                      <a:r>
                        <a:rPr lang="ru-RU" sz="1400" dirty="0">
                          <a:effectLst/>
                        </a:rPr>
                        <a:t>действий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Оказание помощи по запросу и без запроса при изготовлении схемы-помощницы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Оказание помощи при использовании различных источников информации в процессе изготовления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Решение упражнений по теме «Насекомые»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4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Анализа полученного результата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Демонстрация получившейся схемы-помощницы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части схемы, которую изготавливали первоклассники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и обсуждение «+» и «-», получившейся схемы.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664" marR="446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541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Понимание сущности УУД как «способности учащегося к </a:t>
            </a:r>
            <a:r>
              <a:rPr lang="ru-RU" dirty="0"/>
              <a:t>самостоятельному </a:t>
            </a:r>
            <a:r>
              <a:rPr lang="ru-RU" dirty="0" smtClean="0"/>
              <a:t>освоению </a:t>
            </a:r>
            <a:r>
              <a:rPr lang="ru-RU" dirty="0"/>
              <a:t>новых знаний и умений, включая организацию этого </a:t>
            </a:r>
            <a:r>
              <a:rPr lang="ru-RU" dirty="0" smtClean="0"/>
              <a:t>процесса» (по А.Г. </a:t>
            </a:r>
            <a:r>
              <a:rPr lang="ru-RU" dirty="0" err="1" smtClean="0"/>
              <a:t>Асмолову</a:t>
            </a:r>
            <a:r>
              <a:rPr lang="ru-RU" dirty="0" smtClean="0"/>
              <a:t>),  вступает в противоречие с реальной практикой образовательного процесса сельской школы, когда специфичность условий школы малого населенного пункта </a:t>
            </a:r>
            <a:r>
              <a:rPr lang="ru-RU" dirty="0"/>
              <a:t>(малочисленность </a:t>
            </a:r>
            <a:r>
              <a:rPr lang="ru-RU" dirty="0" smtClean="0"/>
              <a:t>классов, </a:t>
            </a:r>
            <a:r>
              <a:rPr lang="ru-RU" dirty="0"/>
              <a:t>зависимость учителя, семьи, ребенка и ученика от мнения </a:t>
            </a:r>
            <a:r>
              <a:rPr lang="ru-RU" dirty="0" smtClean="0"/>
              <a:t>окружающих и проч.) не предоставляет ребенку  реальной учебной самостоятельности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12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чем проявляется </a:t>
            </a:r>
            <a:r>
              <a:rPr lang="ru-RU" dirty="0" err="1" smtClean="0"/>
              <a:t>проблемность</a:t>
            </a:r>
            <a:r>
              <a:rPr lang="ru-RU" dirty="0" smtClean="0"/>
              <a:t> ситуации?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Преобладание репродуктивных действий учащихся в процессе обучения</a:t>
            </a:r>
          </a:p>
          <a:p>
            <a:pPr>
              <a:buNone/>
            </a:pPr>
            <a:r>
              <a:rPr lang="ru-RU" dirty="0" smtClean="0"/>
              <a:t>2. Недостаточное владение учителями способов организации учебной деятельности, как основного средства формирования и развития УУД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необходимо понимать и уметь педагогу сельской школы?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Понимать какие УУД </a:t>
            </a:r>
            <a:r>
              <a:rPr lang="ru-RU" dirty="0" smtClean="0"/>
              <a:t>и по какой причине «западают</a:t>
            </a:r>
            <a:r>
              <a:rPr lang="ru-RU" dirty="0" smtClean="0"/>
              <a:t>»,  у учеников сельских школ</a:t>
            </a:r>
          </a:p>
          <a:p>
            <a:r>
              <a:rPr lang="ru-RU" dirty="0" smtClean="0"/>
              <a:t>Подбирать способы «компенсации» тех или иных УУД у учеников сельских </a:t>
            </a:r>
            <a:r>
              <a:rPr lang="ru-RU" dirty="0" smtClean="0"/>
              <a:t>школ</a:t>
            </a:r>
          </a:p>
          <a:p>
            <a:r>
              <a:rPr lang="ru-RU" dirty="0" smtClean="0"/>
              <a:t>Организовывать такую совместную деятельность учеников, которая позволила бы  формировать УУД в условиях разновозрастной группы.</a:t>
            </a:r>
            <a:endParaRPr lang="ru-RU" dirty="0" smtClean="0"/>
          </a:p>
          <a:p>
            <a:r>
              <a:rPr lang="ru-RU" dirty="0" smtClean="0"/>
              <a:t>Использовать удобные и эффективные методы оценивания </a:t>
            </a:r>
            <a:r>
              <a:rPr lang="ru-RU" dirty="0" smtClean="0"/>
              <a:t>и </a:t>
            </a:r>
            <a:r>
              <a:rPr lang="ru-RU" dirty="0" err="1" smtClean="0"/>
              <a:t>самооценивания</a:t>
            </a:r>
            <a:r>
              <a:rPr lang="ru-RU" dirty="0" smtClean="0"/>
              <a:t> сформированности УУД учеников </a:t>
            </a:r>
            <a:r>
              <a:rPr lang="ru-RU" dirty="0" smtClean="0"/>
              <a:t>сельских школ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может дать педагогу лаборатория?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Исследовать</a:t>
            </a:r>
            <a:r>
              <a:rPr lang="ru-RU" dirty="0" smtClean="0"/>
              <a:t> специфику формирования УУД </a:t>
            </a:r>
            <a:r>
              <a:rPr lang="ru-RU" dirty="0" smtClean="0"/>
              <a:t>учеников </a:t>
            </a:r>
            <a:r>
              <a:rPr lang="ru-RU" dirty="0" smtClean="0"/>
              <a:t>сельских школ</a:t>
            </a:r>
          </a:p>
          <a:p>
            <a:r>
              <a:rPr lang="ru-RU" dirty="0" smtClean="0"/>
              <a:t>Создать «банк» методов и технологий, позволяющих формировать и оценивать УУД </a:t>
            </a:r>
            <a:r>
              <a:rPr lang="ru-RU" dirty="0" smtClean="0"/>
              <a:t>учеников </a:t>
            </a:r>
            <a:r>
              <a:rPr lang="ru-RU" dirty="0" smtClean="0"/>
              <a:t>сельских школ</a:t>
            </a:r>
          </a:p>
          <a:p>
            <a:r>
              <a:rPr lang="ru-RU" dirty="0" smtClean="0"/>
              <a:t>Внести изменения </a:t>
            </a:r>
            <a:r>
              <a:rPr lang="ru-RU" dirty="0" smtClean="0"/>
              <a:t>в </a:t>
            </a:r>
            <a:r>
              <a:rPr lang="ru-RU" dirty="0"/>
              <a:t>содержательный раздел ООП </a:t>
            </a:r>
            <a:r>
              <a:rPr lang="ru-RU" dirty="0" smtClean="0"/>
              <a:t>(программу </a:t>
            </a:r>
            <a:r>
              <a:rPr lang="ru-RU" dirty="0"/>
              <a:t>формирования УУД, программы по </a:t>
            </a:r>
            <a:r>
              <a:rPr lang="ru-RU" dirty="0" smtClean="0"/>
              <a:t>предметам) </a:t>
            </a:r>
            <a:r>
              <a:rPr lang="ru-RU" dirty="0" smtClean="0"/>
              <a:t>сельских школ с учетом специфики формирования УУД учеников сельских школ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научно-методической деятельности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Изучение особенностей формирования УУД</a:t>
            </a:r>
            <a:r>
              <a:rPr lang="ru-RU" dirty="0"/>
              <a:t> </a:t>
            </a:r>
            <a:r>
              <a:rPr lang="ru-RU" dirty="0" smtClean="0"/>
              <a:t>учеников сельской школы </a:t>
            </a:r>
            <a:r>
              <a:rPr lang="ru-RU" dirty="0" smtClean="0"/>
              <a:t>(2016 </a:t>
            </a:r>
            <a:r>
              <a:rPr lang="ru-RU" dirty="0" smtClean="0"/>
              <a:t>г</a:t>
            </a:r>
            <a:r>
              <a:rPr lang="ru-RU" dirty="0" smtClean="0"/>
              <a:t>.)</a:t>
            </a:r>
            <a:endParaRPr lang="ru-RU" dirty="0" smtClean="0"/>
          </a:p>
          <a:p>
            <a:r>
              <a:rPr lang="ru-RU" dirty="0" smtClean="0"/>
              <a:t>Подбор эффективных методик (технологий)  (2017 г.)</a:t>
            </a:r>
            <a:endParaRPr lang="ru-RU" dirty="0" smtClean="0"/>
          </a:p>
          <a:p>
            <a:r>
              <a:rPr lang="ru-RU" dirty="0" smtClean="0"/>
              <a:t>Оценка </a:t>
            </a:r>
            <a:r>
              <a:rPr lang="ru-RU" dirty="0" smtClean="0"/>
              <a:t>эффективности </a:t>
            </a:r>
            <a:r>
              <a:rPr lang="ru-RU" dirty="0" smtClean="0"/>
              <a:t>подобранных </a:t>
            </a:r>
            <a:r>
              <a:rPr lang="ru-RU" dirty="0"/>
              <a:t>методик (технологий) </a:t>
            </a:r>
            <a:r>
              <a:rPr lang="ru-RU" dirty="0" smtClean="0"/>
              <a:t>(2018 </a:t>
            </a:r>
            <a:r>
              <a:rPr lang="ru-RU" dirty="0" smtClean="0"/>
              <a:t>г</a:t>
            </a:r>
            <a:r>
              <a:rPr lang="ru-RU" dirty="0" smtClean="0"/>
              <a:t>.)</a:t>
            </a:r>
          </a:p>
          <a:p>
            <a:r>
              <a:rPr lang="ru-RU" dirty="0" smtClean="0"/>
              <a:t>Разработка программы формирования УУД в условиях сельской школы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Продукт научно-методической деятельности </a:t>
            </a:r>
            <a:r>
              <a:rPr lang="ru-RU" dirty="0" smtClean="0"/>
              <a:t>лаборатории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Научный: описание </a:t>
            </a:r>
            <a:r>
              <a:rPr lang="ru-RU" dirty="0" smtClean="0"/>
              <a:t>результатов </a:t>
            </a:r>
            <a:r>
              <a:rPr lang="ru-RU" dirty="0" smtClean="0"/>
              <a:t>исследования формирования УУД учеников сельской школы </a:t>
            </a:r>
            <a:endParaRPr lang="ru-RU" dirty="0" smtClean="0"/>
          </a:p>
          <a:p>
            <a:r>
              <a:rPr lang="ru-RU" dirty="0" smtClean="0"/>
              <a:t>Методический: </a:t>
            </a:r>
            <a:r>
              <a:rPr lang="ru-RU" dirty="0" smtClean="0"/>
              <a:t>рабочие </a:t>
            </a:r>
            <a:r>
              <a:rPr lang="ru-RU" dirty="0" smtClean="0"/>
              <a:t>программы по предметам для сельской школы, программа формирования УУД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Первые результаты работы 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/>
          </a:bodyPr>
          <a:lstStyle/>
          <a:p>
            <a:r>
              <a:rPr lang="ru-RU" dirty="0" smtClean="0"/>
              <a:t>Проведено первичное изучение уровня сформированности  УУД </a:t>
            </a:r>
            <a:r>
              <a:rPr lang="ru-RU" dirty="0"/>
              <a:t>в 1 -6 </a:t>
            </a:r>
            <a:r>
              <a:rPr lang="ru-RU" dirty="0" smtClean="0"/>
              <a:t>классах (Воскресенская школа </a:t>
            </a:r>
            <a:r>
              <a:rPr lang="ru-RU" dirty="0" err="1" smtClean="0"/>
              <a:t>Некоузского</a:t>
            </a:r>
            <a:r>
              <a:rPr lang="ru-RU" dirty="0" smtClean="0"/>
              <a:t> МР)</a:t>
            </a:r>
          </a:p>
          <a:p>
            <a:r>
              <a:rPr lang="ru-RU" dirty="0" smtClean="0"/>
              <a:t>Определено проблемное поле формирования УУД (</a:t>
            </a:r>
            <a:r>
              <a:rPr lang="ru-RU" dirty="0" err="1" smtClean="0"/>
              <a:t>Горушинская</a:t>
            </a:r>
            <a:r>
              <a:rPr lang="ru-RU" dirty="0" smtClean="0"/>
              <a:t> школа Даниловского МР)</a:t>
            </a:r>
          </a:p>
          <a:p>
            <a:r>
              <a:rPr lang="ru-RU" dirty="0" smtClean="0"/>
              <a:t>Спроектированы учебные занятия на основе деятельностного подхода  </a:t>
            </a:r>
            <a:r>
              <a:rPr lang="ru-RU" dirty="0"/>
              <a:t>(</a:t>
            </a:r>
            <a:r>
              <a:rPr lang="ru-RU" dirty="0" err="1"/>
              <a:t>Горушинская</a:t>
            </a:r>
            <a:r>
              <a:rPr lang="ru-RU" dirty="0"/>
              <a:t> школа Даниловского </a:t>
            </a:r>
            <a:r>
              <a:rPr lang="ru-RU"/>
              <a:t>МР</a:t>
            </a:r>
            <a:r>
              <a:rPr lang="ru-RU" smtClean="0"/>
              <a:t>)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02635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Verdana"/>
              </a:rPr>
              <a:t>«Эму эрудит 2015» ( 1-4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Verdana"/>
              </a:rPr>
              <a:t>кл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Verdana"/>
              </a:rPr>
              <a:t>.) (Воскресенская школа)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Verdan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298"/>
            <a:ext cx="8640960" cy="6318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9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659</Words>
  <Application>Microsoft Office PowerPoint</Application>
  <PresentationFormat>Экран (4:3)</PresentationFormat>
  <Paragraphs>79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Особенности формирования универсальных учебных действий в условиях сельской школы</vt:lpstr>
      <vt:lpstr>Проблема</vt:lpstr>
      <vt:lpstr>В чем проявляется проблемность ситуации?</vt:lpstr>
      <vt:lpstr>Что необходимо понимать и уметь педагогу сельской школы? </vt:lpstr>
      <vt:lpstr>Что может дать педагогу лаборатория?</vt:lpstr>
      <vt:lpstr>Направления научно-методической деятельности </vt:lpstr>
      <vt:lpstr>Продукт научно-методической деятельности лаборатории</vt:lpstr>
      <vt:lpstr>Первые результаты работы группы</vt:lpstr>
      <vt:lpstr>Презентация PowerPoint</vt:lpstr>
      <vt:lpstr>Презентация PowerPoint</vt:lpstr>
      <vt:lpstr>«Проблемное поле» формирования УУД (Горушинская школа)</vt:lpstr>
      <vt:lpstr>Проект учебного занятия (Горушинская НШ)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формирования универсальных учебных действий в условиях сельской школы</dc:title>
  <dc:creator>Натали</dc:creator>
  <cp:lastModifiedBy>Ольга Вячеславовна Тихомирова</cp:lastModifiedBy>
  <cp:revision>19</cp:revision>
  <dcterms:created xsi:type="dcterms:W3CDTF">2016-03-09T17:49:15Z</dcterms:created>
  <dcterms:modified xsi:type="dcterms:W3CDTF">2016-03-18T14:19:01Z</dcterms:modified>
</cp:coreProperties>
</file>