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58" r:id="rId4"/>
    <p:sldId id="262" r:id="rId5"/>
    <p:sldId id="260" r:id="rId6"/>
    <p:sldId id="270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103" d="100"/>
          <a:sy n="103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282" y="1357298"/>
            <a:ext cx="4143436" cy="42148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социального партнёрства 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реализации общественно значимых проектов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572140"/>
            <a:ext cx="4357718" cy="78581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Абрамова Любовь Анатольевна,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Вятской СОШ</a:t>
            </a:r>
          </a:p>
          <a:p>
            <a:endParaRPr lang="ru-RU" dirty="0"/>
          </a:p>
        </p:txBody>
      </p:sp>
      <p:pic>
        <p:nvPicPr>
          <p:cNvPr id="4" name="Picture 2" descr="E:\105 лет ВСШ\фото школы\школа лето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357298"/>
            <a:ext cx="4228286" cy="392909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ВИМАНИЕ: ЭТО ВАЖНО!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Личность коммуникатора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(авторитет)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3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коммуницировать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(договариваться)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А) умение «зажечь» идеей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Б)чёткая аргументация(зачем, для чего)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В) «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адресность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Г) открытость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«прозрачность»)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Включённость в </a:t>
            </a:r>
            <a:r>
              <a:rPr lang="ru-RU" sz="3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деятельность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(не часто, по делу, «золотая середина»)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(как «обратная связь» и мотивация)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Абрамова Л.А\Географическая площадка\благоустройство метеоплощадки\СЦЕНАРИЙ\ФОТО К\Кротоов\DSCN100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000504"/>
            <a:ext cx="1838359" cy="2686046"/>
          </a:xfrm>
          <a:prstGeom prst="rect">
            <a:avLst/>
          </a:prstGeom>
          <a:noFill/>
        </p:spPr>
      </p:pic>
      <p:pic>
        <p:nvPicPr>
          <p:cNvPr id="7" name="Picture 2" descr="F:\Абрамова Л.А\Географическая площадка\благоустройство метеоплощадки\благоустройство метеоплощадки\2 этап\DSCN10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214290"/>
            <a:ext cx="3874060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2" descr="F:\Абрамова Л.А\Географическая площадка\благоустройство метеоплощадки\СЦЕНАРИЙ\ДАЛЕЕ\DSCN136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80" y="2357430"/>
            <a:ext cx="2857520" cy="1737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1" name="Picture 2" descr="F:\Абрамова Л.А\Географическая площадка\благоустройство метеоплощадки\СЦЕНАРИЙ\ДАЛЕЕ\DSCN135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285728"/>
            <a:ext cx="3286148" cy="20002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3" name="Picture 2" descr="F:\Абрамова Л.А\Географическая площадка\благоустройство метеоплощадки\благоустройство метеоплощадки\2 этап\DSCN108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57364"/>
            <a:ext cx="2714612" cy="203595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6" name="Picture 2" descr="C:\Documents and Settings\1\Рабочий стол\ФОТОГРАФИИ\110_FUJI\DSCF095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57818" y="4286006"/>
            <a:ext cx="3429024" cy="2571994"/>
          </a:xfrm>
          <a:prstGeom prst="rect">
            <a:avLst/>
          </a:prstGeom>
        </p:spPr>
      </p:pic>
      <p:pic>
        <p:nvPicPr>
          <p:cNvPr id="17" name="Picture 3" descr="F:\благоустройство метеоплощадки\IMG_145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3906133"/>
            <a:ext cx="2214578" cy="295186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2714612" y="2357431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«Воссоздание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школьной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географической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площадки»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«Школа юных экскурсоводов»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142984"/>
            <a:ext cx="42862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Users\1\Desktop\Патритотическая работа\МУЗЕЙ и ШКОЛА\социальное партнерство\Федот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143380"/>
            <a:ext cx="3071834" cy="2481097"/>
          </a:xfrm>
          <a:prstGeom prst="rect">
            <a:avLst/>
          </a:prstGeom>
          <a:noFill/>
        </p:spPr>
      </p:pic>
      <p:pic>
        <p:nvPicPr>
          <p:cNvPr id="5" name="Picture 2" descr="C:\Users\1\Desktop\Патритотическая работа\МУЗЕЙ и ШКОЛА\социальное партнерство\дети - 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4143380"/>
            <a:ext cx="2956026" cy="2500306"/>
          </a:xfrm>
          <a:prstGeom prst="rect">
            <a:avLst/>
          </a:prstGeom>
          <a:noFill/>
        </p:spPr>
      </p:pic>
      <p:pic>
        <p:nvPicPr>
          <p:cNvPr id="7" name="Picture 2" descr="C:\Users\1\Desktop\Экскурсии и мастер-классы\18.10.2013 экскурсия на выставку Бём\DSCN462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142984"/>
            <a:ext cx="3714744" cy="27860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4398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Проект: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«Патриотическая военно-спортивная игра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«Вместе МЫ – Россия»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E:\Россия 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854630"/>
            <a:ext cx="3214710" cy="2003370"/>
          </a:xfrm>
          <a:prstGeom prst="rect">
            <a:avLst/>
          </a:prstGeom>
          <a:noFill/>
        </p:spPr>
      </p:pic>
      <p:pic>
        <p:nvPicPr>
          <p:cNvPr id="6" name="Picture 2" descr="E:\Россия 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1714488"/>
            <a:ext cx="3357586" cy="2500330"/>
          </a:xfrm>
          <a:prstGeom prst="rect">
            <a:avLst/>
          </a:prstGeom>
          <a:noFill/>
        </p:spPr>
      </p:pic>
      <p:pic>
        <p:nvPicPr>
          <p:cNvPr id="2050" name="Picture 2" descr="C:\Users\1\Downloads\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785926"/>
            <a:ext cx="4500594" cy="3001896"/>
          </a:xfrm>
          <a:prstGeom prst="rect">
            <a:avLst/>
          </a:prstGeom>
          <a:noFill/>
        </p:spPr>
      </p:pic>
      <p:pic>
        <p:nvPicPr>
          <p:cNvPr id="2051" name="Picture 3" descr="C:\Users\1\Downloads\IMG-20170615-WA0002(2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4086149"/>
            <a:ext cx="5500726" cy="27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https://s77h.storage.yandex.net/rdisk/3ce69c6b0a3a09b52f4294df4d483e54d5edb927dd5e965909987bced1eadf55/5804e3bc/UdypJp7SsiuKR4auGHqZpwzpM_vyRdiAnApygk-aA8zOQiSfGZmxbN6yUflhMwIvhiNLQzNw5AqNgLSx8yopFg==?uid=0&amp;filename=DSCN0430.JPG&amp;disposition=inline&amp;hash=&amp;limit=0&amp;content_type=image%2Fjpeg&amp;fsize=1710299&amp;hid=c84c1e479083089d9b4d09bb39ae6171&amp;media_type=image&amp;tknv=v2&amp;etag=aff361fd5b2efbfd4f55588c0a2f3dca&amp;rtoken=WpAJulHUvpOB&amp;force_default=no&amp;ycrid=na-931ac08e21959d6a5dd1503d14bc0986-downloader10d&amp;ts=53f109bf36700&amp;s=ef8fefaaec5f0ac6e4057b44536d58460f0c7d85ff32db28d217419ed388ce18&amp;bp=/8/1/data-0.24:6936173319:17102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471399"/>
            <a:ext cx="2571768" cy="24224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6" name="Picture 2" descr="F:\IMG_38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785794"/>
            <a:ext cx="4071966" cy="27545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7" name="Picture 2" descr="E:\Территория творчества\ФОТО ОТ Ю,О,\image-0-02-05-cb12a977dd8945980c80f807e1833a5c4d36b1ab48de15cc07565b2e4f9fe171-V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785794"/>
            <a:ext cx="3428992" cy="2433856"/>
          </a:xfrm>
          <a:prstGeom prst="rect">
            <a:avLst/>
          </a:prstGeom>
          <a:noFill/>
        </p:spPr>
      </p:pic>
      <p:pic>
        <p:nvPicPr>
          <p:cNvPr id="8" name="Picture 4" descr="E:\Территория творчества\Отчёт по РАДУГЕ\Отчёт по РАДУГЕ\Летний лагерь\DSCN0001 - копия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4544298"/>
            <a:ext cx="2286016" cy="20643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2" name="Picture 2" descr="C:\Users\1\Desktop\Экскурсии и мастер-классы\Мастер-класс с Реутовым\Красота Божьего мира в ВСШ. В. Реутов\DSCN789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3571876"/>
            <a:ext cx="3621088" cy="2714625"/>
          </a:xfrm>
          <a:prstGeom prst="rect">
            <a:avLst/>
          </a:prstGeom>
          <a:noFill/>
        </p:spPr>
      </p:pic>
      <p:sp>
        <p:nvSpPr>
          <p:cNvPr id="14" name="Заголовок 13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429684" cy="7857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Проект: «Территория творчества»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Проект: «Школьная концертная площадка»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1\Downloads\mCdqbWc3Oy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398572"/>
            <a:ext cx="6643733" cy="498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Users\1\Downloads\fEC-MMaeNa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2928958" cy="2196718"/>
          </a:xfrm>
          <a:prstGeom prst="rect">
            <a:avLst/>
          </a:prstGeom>
          <a:noFill/>
        </p:spPr>
      </p:pic>
      <p:pic>
        <p:nvPicPr>
          <p:cNvPr id="9" name="Picture 2" descr="C:\Users\1\Downloads\QWp71QjxGj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357166"/>
            <a:ext cx="2667018" cy="2000264"/>
          </a:xfrm>
          <a:prstGeom prst="rect">
            <a:avLst/>
          </a:prstGeom>
          <a:noFill/>
        </p:spPr>
      </p:pic>
      <p:pic>
        <p:nvPicPr>
          <p:cNvPr id="13" name="Picture 2" descr="C:\Users\1\Downloads\GxgkR-U-IS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763288"/>
            <a:ext cx="2500330" cy="1875247"/>
          </a:xfrm>
          <a:prstGeom prst="rect">
            <a:avLst/>
          </a:prstGeom>
          <a:noFill/>
        </p:spPr>
      </p:pic>
      <p:pic>
        <p:nvPicPr>
          <p:cNvPr id="15" name="Picture 2" descr="C:\Users\1\Downloads\YRD_SoAXPSM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786058"/>
            <a:ext cx="2286016" cy="1714512"/>
          </a:xfrm>
          <a:prstGeom prst="rect">
            <a:avLst/>
          </a:prstGeom>
          <a:noFill/>
        </p:spPr>
      </p:pic>
      <p:pic>
        <p:nvPicPr>
          <p:cNvPr id="16" name="Picture 4" descr="C:\Users\1\Downloads\IMG_20170608_16453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428604"/>
            <a:ext cx="2762269" cy="2071702"/>
          </a:xfrm>
          <a:prstGeom prst="rect">
            <a:avLst/>
          </a:prstGeom>
          <a:noFill/>
        </p:spPr>
      </p:pic>
      <p:pic>
        <p:nvPicPr>
          <p:cNvPr id="18" name="Picture 2" descr="C:\Users\1\Downloads\IMG_20170610_185248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9567" y="2571744"/>
            <a:ext cx="2874433" cy="2155825"/>
          </a:xfrm>
          <a:prstGeom prst="rect">
            <a:avLst/>
          </a:prstGeom>
          <a:noFill/>
        </p:spPr>
      </p:pic>
      <p:pic>
        <p:nvPicPr>
          <p:cNvPr id="19" name="Picture 2" descr="C:\Users\1\Downloads\IMG_20170609_201458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2643182"/>
            <a:ext cx="3215214" cy="2411411"/>
          </a:xfrm>
          <a:prstGeom prst="rect">
            <a:avLst/>
          </a:prstGeom>
          <a:noFill/>
        </p:spPr>
      </p:pic>
      <p:pic>
        <p:nvPicPr>
          <p:cNvPr id="21" name="Picture 2" descr="C:\Users\1\Downloads\qLyoaZAhv-E.jpg"/>
          <p:cNvPicPr>
            <a:picLocks noGrp="1" noChangeAspect="1" noChangeArrowheads="1"/>
          </p:cNvPicPr>
          <p:nvPr>
            <p:ph idx="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4232653"/>
            <a:ext cx="3500462" cy="262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взаимодействие школы и </a:t>
            </a:r>
            <a:r>
              <a:rPr lang="ru-RU" sz="4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социума способствует….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созданию условий для более качественной организации образовательного процесса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укреплению материально-технической базы ОО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повышению рейтинга и авторитета  ОО в глазах общественности.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развитию личности с активной жизненной позицией, с развитыми коммуникативными навыками и способной участвовать в общественно- значимых проектах.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167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Роль социального партнёрства  в реализации общественно значимых проектов  </vt:lpstr>
      <vt:lpstr>ВИМАНИЕ: ЭТО ВАЖНО!</vt:lpstr>
      <vt:lpstr>Презентация PowerPoint</vt:lpstr>
      <vt:lpstr>Проект «Школа юных экскурсоводов»</vt:lpstr>
      <vt:lpstr>Проект: «Патриотическая военно-спортивная игра «Вместе МЫ – Россия»»</vt:lpstr>
      <vt:lpstr>Проект: «Территория творчества»</vt:lpstr>
      <vt:lpstr>Проект: «Школьная концертная площадка»</vt:lpstr>
      <vt:lpstr>Презентация PowerPoint</vt:lpstr>
      <vt:lpstr>Вывод: взаимодействие школы и социума способствует….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социального партнёрства  в реализации общественно значимых проектов</dc:title>
  <dc:creator>1</dc:creator>
  <cp:lastModifiedBy>Наталья Николаевна Новикова</cp:lastModifiedBy>
  <cp:revision>3</cp:revision>
  <dcterms:created xsi:type="dcterms:W3CDTF">2017-06-28T21:20:43Z</dcterms:created>
  <dcterms:modified xsi:type="dcterms:W3CDTF">2017-06-30T10:38:51Z</dcterms:modified>
</cp:coreProperties>
</file>