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71" r:id="rId3"/>
    <p:sldId id="258" r:id="rId4"/>
    <p:sldId id="262" r:id="rId5"/>
    <p:sldId id="260" r:id="rId6"/>
    <p:sldId id="270" r:id="rId7"/>
    <p:sldId id="272" r:id="rId8"/>
    <p:sldId id="273" r:id="rId9"/>
    <p:sldId id="27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88" autoAdjust="0"/>
    <p:restoredTop sz="94660"/>
  </p:normalViewPr>
  <p:slideViewPr>
    <p:cSldViewPr>
      <p:cViewPr varScale="1">
        <p:scale>
          <a:sx n="103" d="100"/>
          <a:sy n="103" d="100"/>
        </p:scale>
        <p:origin x="-3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jpeg"/><Relationship Id="rId3" Type="http://schemas.openxmlformats.org/officeDocument/2006/relationships/image" Target="../media/image24.jpeg"/><Relationship Id="rId7" Type="http://schemas.openxmlformats.org/officeDocument/2006/relationships/image" Target="../media/image28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Relationship Id="rId9" Type="http://schemas.openxmlformats.org/officeDocument/2006/relationships/image" Target="../media/image3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86282" y="1357298"/>
            <a:ext cx="4143436" cy="421484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Роль социального партнёрства </a:t>
            </a:r>
            <a:b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реализации общественно значимых проектов</a:t>
            </a:r>
            <a: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3438" y="5572140"/>
            <a:ext cx="4357718" cy="785818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Абрамова Любовь Анатольевна,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заместитель директора по УВР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Вятской СОШ</a:t>
            </a:r>
          </a:p>
          <a:p>
            <a:endParaRPr lang="ru-RU" dirty="0"/>
          </a:p>
        </p:txBody>
      </p:sp>
      <p:pic>
        <p:nvPicPr>
          <p:cNvPr id="4" name="Picture 2" descr="E:\105 лет ВСШ\фото школы\школа лето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1357298"/>
            <a:ext cx="4228286" cy="392909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ВИМАНИЕ: ЭТО ВАЖНО!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>
            <a:normAutofit fontScale="92500" lnSpcReduction="10000"/>
          </a:bodyPr>
          <a:lstStyle/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Личность коммуникатора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(авторитет)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Умение </a:t>
            </a:r>
            <a:r>
              <a:rPr lang="ru-RU" sz="3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коммуницировать</a:t>
            </a:r>
            <a:r>
              <a:rPr lang="ru-RU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(договариваться)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А) умение «зажечь» идеей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Б)чёткая аргументация(зачем, для чего)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В) «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адресность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Г) открытость (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информ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 «прозрачность»)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Включённость в </a:t>
            </a:r>
            <a:r>
              <a:rPr lang="ru-RU" sz="3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совм</a:t>
            </a:r>
            <a:r>
              <a:rPr lang="ru-RU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деятельность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Мера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(не часто, по делу, «золотая середина»)</a:t>
            </a:r>
          </a:p>
          <a:p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Благодарность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(как «обратная связь» и мотивация)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Абрамова Л.А\Географическая площадка\благоустройство метеоплощадки\СЦЕНАРИЙ\ФОТО К\Кротоов\DSCN1007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4000504"/>
            <a:ext cx="1838359" cy="2686046"/>
          </a:xfrm>
          <a:prstGeom prst="rect">
            <a:avLst/>
          </a:prstGeom>
          <a:noFill/>
        </p:spPr>
      </p:pic>
      <p:pic>
        <p:nvPicPr>
          <p:cNvPr id="7" name="Picture 2" descr="F:\Абрамова Л.А\Географическая площадка\благоустройство метеоплощадки\благоустройство метеоплощадки\2 этап\DSCN105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1604" y="214290"/>
            <a:ext cx="3874060" cy="22145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10" name="Picture 2" descr="F:\Абрамова Л.А\Географическая площадка\благоустройство метеоплощадки\СЦЕНАРИЙ\ДАЛЕЕ\DSCN136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6480" y="2357430"/>
            <a:ext cx="2857520" cy="17379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pic>
        <p:nvPicPr>
          <p:cNvPr id="11" name="Picture 2" descr="F:\Абрамова Л.А\Географическая площадка\благоустройство метеоплощадки\СЦЕНАРИЙ\ДАЛЕЕ\DSCN1350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43570" y="285728"/>
            <a:ext cx="3286148" cy="200026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</p:pic>
      <p:pic>
        <p:nvPicPr>
          <p:cNvPr id="13" name="Picture 2" descr="F:\Абрамова Л.А\Географическая площадка\благоустройство метеоплощадки\благоустройство метеоплощадки\2 этап\DSCN1083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857364"/>
            <a:ext cx="2714612" cy="203595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</p:pic>
      <p:pic>
        <p:nvPicPr>
          <p:cNvPr id="16" name="Picture 2" descr="C:\Documents and Settings\1\Рабочий стол\ФОТОГРАФИИ\110_FUJI\DSCF0956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357818" y="4286006"/>
            <a:ext cx="3429024" cy="2571994"/>
          </a:xfrm>
          <a:prstGeom prst="rect">
            <a:avLst/>
          </a:prstGeom>
        </p:spPr>
      </p:pic>
      <p:pic>
        <p:nvPicPr>
          <p:cNvPr id="17" name="Picture 3" descr="F:\благоустройство метеоплощадки\IMG_1450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14612" y="3906133"/>
            <a:ext cx="2214578" cy="295186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</p:pic>
      <p:sp>
        <p:nvSpPr>
          <p:cNvPr id="20" name="Прямоугольник 19"/>
          <p:cNvSpPr/>
          <p:nvPr/>
        </p:nvSpPr>
        <p:spPr>
          <a:xfrm>
            <a:off x="2714612" y="2357431"/>
            <a:ext cx="39290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«Воссоздание 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школьной 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географической </a:t>
            </a:r>
          </a:p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площадки»</a:t>
            </a:r>
            <a:endParaRPr lang="ru-RU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Проект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«Школа юных экскурсоводов»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20" y="1142984"/>
            <a:ext cx="428628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 descr="C:\Users\1\Desktop\Патритотическая работа\МУЗЕЙ и ШКОЛА\социальное партнерство\Федот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7752" y="4143380"/>
            <a:ext cx="3071834" cy="2481097"/>
          </a:xfrm>
          <a:prstGeom prst="rect">
            <a:avLst/>
          </a:prstGeom>
          <a:noFill/>
        </p:spPr>
      </p:pic>
      <p:pic>
        <p:nvPicPr>
          <p:cNvPr id="5" name="Picture 2" descr="C:\Users\1\Desktop\Патритотическая работа\МУЗЕЙ и ШКОЛА\социальное партнерство\дети - 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728" y="4143380"/>
            <a:ext cx="2956026" cy="2500306"/>
          </a:xfrm>
          <a:prstGeom prst="rect">
            <a:avLst/>
          </a:prstGeom>
          <a:noFill/>
        </p:spPr>
      </p:pic>
      <p:pic>
        <p:nvPicPr>
          <p:cNvPr id="7" name="Picture 2" descr="C:\Users\1\Desktop\Экскурсии и мастер-классы\18.10.2013 экскурсия на выставку Бём\DSCN4623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4876" y="1142984"/>
            <a:ext cx="3714744" cy="278605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43986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Проект:</a:t>
            </a: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«Патриотическая военно-спортивная игра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«Вместе МЫ – Россия»</a:t>
            </a: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 descr="E:\Россия 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4854630"/>
            <a:ext cx="3214710" cy="2003370"/>
          </a:xfrm>
          <a:prstGeom prst="rect">
            <a:avLst/>
          </a:prstGeom>
          <a:noFill/>
        </p:spPr>
      </p:pic>
      <p:pic>
        <p:nvPicPr>
          <p:cNvPr id="6" name="Picture 2" descr="E:\Россия 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4942" y="1714488"/>
            <a:ext cx="3357586" cy="2500330"/>
          </a:xfrm>
          <a:prstGeom prst="rect">
            <a:avLst/>
          </a:prstGeom>
          <a:noFill/>
        </p:spPr>
      </p:pic>
      <p:pic>
        <p:nvPicPr>
          <p:cNvPr id="2050" name="Picture 2" descr="C:\Users\1\Downloads\4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1785926"/>
            <a:ext cx="4500594" cy="3001896"/>
          </a:xfrm>
          <a:prstGeom prst="rect">
            <a:avLst/>
          </a:prstGeom>
          <a:noFill/>
        </p:spPr>
      </p:pic>
      <p:pic>
        <p:nvPicPr>
          <p:cNvPr id="2051" name="Picture 3" descr="C:\Users\1\Downloads\IMG-20170615-WA0002(2)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86116" y="4086149"/>
            <a:ext cx="5500726" cy="27718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 descr="https://s77h.storage.yandex.net/rdisk/3ce69c6b0a3a09b52f4294df4d483e54d5edb927dd5e965909987bced1eadf55/5804e3bc/UdypJp7SsiuKR4auGHqZpwzpM_vyRdiAnApygk-aA8zOQiSfGZmxbN6yUflhMwIvhiNLQzNw5AqNgLSx8yopFg==?uid=0&amp;filename=DSCN0430.JPG&amp;disposition=inline&amp;hash=&amp;limit=0&amp;content_type=image%2Fjpeg&amp;fsize=1710299&amp;hid=c84c1e479083089d9b4d09bb39ae6171&amp;media_type=image&amp;tknv=v2&amp;etag=aff361fd5b2efbfd4f55588c0a2f3dca&amp;rtoken=WpAJulHUvpOB&amp;force_default=no&amp;ycrid=na-931ac08e21959d6a5dd1503d14bc0986-downloader10d&amp;ts=53f109bf36700&amp;s=ef8fefaaec5f0ac6e4057b44536d58460f0c7d85ff32db28d217419ed388ce18&amp;bp=/8/1/data-0.24:6936173319:1710299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3471399"/>
            <a:ext cx="2571768" cy="242242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</p:pic>
      <p:pic>
        <p:nvPicPr>
          <p:cNvPr id="6" name="Picture 2" descr="F:\IMG_387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9124" y="785794"/>
            <a:ext cx="4071966" cy="275456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</p:pic>
      <p:pic>
        <p:nvPicPr>
          <p:cNvPr id="7" name="Picture 2" descr="E:\Территория творчества\ФОТО ОТ Ю,О,\image-0-02-05-cb12a977dd8945980c80f807e1833a5c4d36b1ab48de15cc07565b2e4f9fe171-V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5786" y="785794"/>
            <a:ext cx="3428992" cy="2433856"/>
          </a:xfrm>
          <a:prstGeom prst="rect">
            <a:avLst/>
          </a:prstGeom>
          <a:noFill/>
        </p:spPr>
      </p:pic>
      <p:pic>
        <p:nvPicPr>
          <p:cNvPr id="8" name="Picture 4" descr="E:\Территория творчества\Отчёт по РАДУГЕ\Отчёт по РАДУГЕ\Летний лагерь\DSCN0001 - копия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86050" y="4544298"/>
            <a:ext cx="2286016" cy="206433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</p:pic>
      <p:pic>
        <p:nvPicPr>
          <p:cNvPr id="12" name="Picture 2" descr="C:\Users\1\Desktop\Экскурсии и мастер-классы\Мастер-класс с Реутовым\Красота Божьего мира в ВСШ. В. Реутов\DSCN7890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4942" y="3571876"/>
            <a:ext cx="3621088" cy="2714625"/>
          </a:xfrm>
          <a:prstGeom prst="rect">
            <a:avLst/>
          </a:prstGeom>
          <a:noFill/>
        </p:spPr>
      </p:pic>
      <p:sp>
        <p:nvSpPr>
          <p:cNvPr id="14" name="Заголовок 13"/>
          <p:cNvSpPr>
            <a:spLocks noGrp="1"/>
          </p:cNvSpPr>
          <p:nvPr>
            <p:ph type="title" idx="4294967295"/>
          </p:nvPr>
        </p:nvSpPr>
        <p:spPr>
          <a:xfrm>
            <a:off x="428596" y="0"/>
            <a:ext cx="8429684" cy="7857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Проект: «Территория творчества»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Проект: «Школьная концертная площадка»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1\Downloads\mCdqbWc3Oyw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4414" y="1398572"/>
            <a:ext cx="6643733" cy="4982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Picture 2" descr="C:\Users\1\Downloads\fEC-MMaeNac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44" y="285728"/>
            <a:ext cx="2928958" cy="2196718"/>
          </a:xfrm>
          <a:prstGeom prst="rect">
            <a:avLst/>
          </a:prstGeom>
          <a:noFill/>
        </p:spPr>
      </p:pic>
      <p:pic>
        <p:nvPicPr>
          <p:cNvPr id="9" name="Picture 2" descr="C:\Users\1\Downloads\QWp71QjxGjA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14678" y="357166"/>
            <a:ext cx="2667018" cy="2000264"/>
          </a:xfrm>
          <a:prstGeom prst="rect">
            <a:avLst/>
          </a:prstGeom>
          <a:noFill/>
        </p:spPr>
      </p:pic>
      <p:pic>
        <p:nvPicPr>
          <p:cNvPr id="13" name="Picture 2" descr="C:\Users\1\Downloads\GxgkR-U-ISM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4763288"/>
            <a:ext cx="2500330" cy="1875247"/>
          </a:xfrm>
          <a:prstGeom prst="rect">
            <a:avLst/>
          </a:prstGeom>
          <a:noFill/>
        </p:spPr>
      </p:pic>
      <p:pic>
        <p:nvPicPr>
          <p:cNvPr id="15" name="Picture 2" descr="C:\Users\1\Downloads\YRD_SoAXPSM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2786058"/>
            <a:ext cx="2286016" cy="1714512"/>
          </a:xfrm>
          <a:prstGeom prst="rect">
            <a:avLst/>
          </a:prstGeom>
          <a:noFill/>
        </p:spPr>
      </p:pic>
      <p:pic>
        <p:nvPicPr>
          <p:cNvPr id="16" name="Picture 4" descr="C:\Users\1\Downloads\IMG_20170608_164535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43636" y="428604"/>
            <a:ext cx="2762269" cy="2071702"/>
          </a:xfrm>
          <a:prstGeom prst="rect">
            <a:avLst/>
          </a:prstGeom>
          <a:noFill/>
        </p:spPr>
      </p:pic>
      <p:pic>
        <p:nvPicPr>
          <p:cNvPr id="18" name="Picture 2" descr="C:\Users\1\Downloads\IMG_20170610_185248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69567" y="2571744"/>
            <a:ext cx="2874433" cy="2155825"/>
          </a:xfrm>
          <a:prstGeom prst="rect">
            <a:avLst/>
          </a:prstGeom>
          <a:noFill/>
        </p:spPr>
      </p:pic>
      <p:pic>
        <p:nvPicPr>
          <p:cNvPr id="19" name="Picture 2" descr="C:\Users\1\Downloads\IMG_20170609_201458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86050" y="2643182"/>
            <a:ext cx="3215214" cy="2411411"/>
          </a:xfrm>
          <a:prstGeom prst="rect">
            <a:avLst/>
          </a:prstGeom>
          <a:noFill/>
        </p:spPr>
      </p:pic>
      <p:pic>
        <p:nvPicPr>
          <p:cNvPr id="21" name="Picture 2" descr="C:\Users\1\Downloads\qLyoaZAhv-E.jpg"/>
          <p:cNvPicPr>
            <a:picLocks noGrp="1" noChangeAspect="1" noChangeArrowheads="1"/>
          </p:cNvPicPr>
          <p:nvPr>
            <p:ph idx="1"/>
          </p:nvPr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00496" y="4232653"/>
            <a:ext cx="3500462" cy="26253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Вывод: взаимодействие школы и </a:t>
            </a:r>
            <a:r>
              <a:rPr lang="ru-RU" sz="400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социума способствует….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созданию условий для более качественной организации образовательного процесса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укреплению материально-технической базы ОО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повышению рейтинга и авторитета  ОО в глазах общественности.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развитию личности с активной жизненной позицией, с развитыми коммуникативными навыками и способной участвовать в общественно- значимых проектах.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167</Words>
  <Application>Microsoft Office PowerPoint</Application>
  <PresentationFormat>Экран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Роль социального партнёрства  в реализации общественно значимых проектов  </vt:lpstr>
      <vt:lpstr>ВИМАНИЕ: ЭТО ВАЖНО!</vt:lpstr>
      <vt:lpstr>Презентация PowerPoint</vt:lpstr>
      <vt:lpstr>Проект «Школа юных экскурсоводов»</vt:lpstr>
      <vt:lpstr>Проект: «Патриотическая военно-спортивная игра «Вместе МЫ – Россия»»</vt:lpstr>
      <vt:lpstr>Проект: «Территория творчества»</vt:lpstr>
      <vt:lpstr>Проект: «Школьная концертная площадка»</vt:lpstr>
      <vt:lpstr>Презентация PowerPoint</vt:lpstr>
      <vt:lpstr>Вывод: взаимодействие школы и социума способствует….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социального партнёрства  в реализации общественно значимых проектов</dc:title>
  <dc:creator>1</dc:creator>
  <cp:lastModifiedBy>Наталья Николаевна Новикова</cp:lastModifiedBy>
  <cp:revision>3</cp:revision>
  <dcterms:created xsi:type="dcterms:W3CDTF">2017-06-28T21:20:43Z</dcterms:created>
  <dcterms:modified xsi:type="dcterms:W3CDTF">2017-06-30T10:38:51Z</dcterms:modified>
</cp:coreProperties>
</file>