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7" r:id="rId3"/>
    <p:sldId id="263" r:id="rId4"/>
    <p:sldId id="264" r:id="rId5"/>
    <p:sldId id="265" r:id="rId6"/>
    <p:sldId id="266" r:id="rId7"/>
    <p:sldId id="268" r:id="rId8"/>
    <p:sldId id="270" r:id="rId9"/>
    <p:sldId id="273" r:id="rId10"/>
    <p:sldId id="272" r:id="rId11"/>
    <p:sldId id="271" r:id="rId12"/>
    <p:sldId id="274" r:id="rId13"/>
    <p:sldId id="275" r:id="rId14"/>
    <p:sldId id="276" r:id="rId15"/>
    <p:sldId id="260" r:id="rId16"/>
    <p:sldId id="258" r:id="rId17"/>
    <p:sldId id="259" r:id="rId18"/>
    <p:sldId id="256" r:id="rId19"/>
    <p:sldId id="25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4171-98F4-4502-B49A-D00F84C14DB0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DA8D7D6-29C0-4859-8D74-F10047E8D7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4171-98F4-4502-B49A-D00F84C14DB0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D7D6-29C0-4859-8D74-F10047E8D7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4171-98F4-4502-B49A-D00F84C14DB0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D7D6-29C0-4859-8D74-F10047E8D7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4171-98F4-4502-B49A-D00F84C14DB0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DA8D7D6-29C0-4859-8D74-F10047E8D7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4171-98F4-4502-B49A-D00F84C14DB0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D7D6-29C0-4859-8D74-F10047E8D77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4171-98F4-4502-B49A-D00F84C14DB0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D7D6-29C0-4859-8D74-F10047E8D7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4171-98F4-4502-B49A-D00F84C14DB0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DA8D7D6-29C0-4859-8D74-F10047E8D77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4171-98F4-4502-B49A-D00F84C14DB0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D7D6-29C0-4859-8D74-F10047E8D7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4171-98F4-4502-B49A-D00F84C14DB0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D7D6-29C0-4859-8D74-F10047E8D7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4171-98F4-4502-B49A-D00F84C14DB0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D7D6-29C0-4859-8D74-F10047E8D7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4171-98F4-4502-B49A-D00F84C14DB0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D7D6-29C0-4859-8D74-F10047E8D77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7084171-98F4-4502-B49A-D00F84C14DB0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DA8D7D6-29C0-4859-8D74-F10047E8D77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908720"/>
            <a:ext cx="6858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i="1" dirty="0"/>
              <a:t>«Роль социального партнерства в реализации социально-значимых проектов</a:t>
            </a:r>
            <a:r>
              <a:rPr lang="ru-RU" sz="4800" i="1" dirty="0" smtClean="0"/>
              <a:t>»</a:t>
            </a:r>
          </a:p>
          <a:p>
            <a:pPr algn="ctr"/>
            <a:endParaRPr lang="ru-RU" sz="4800" i="1" dirty="0"/>
          </a:p>
          <a:p>
            <a:pPr lvl="0" algn="ctr"/>
            <a:r>
              <a:rPr lang="ru-RU" dirty="0" err="1"/>
              <a:t>Коростелкина</a:t>
            </a:r>
            <a:r>
              <a:rPr lang="ru-RU" dirty="0"/>
              <a:t> Любовь Алексеевна, директор МБУ МЦ «Бригантина», г. Данилов</a:t>
            </a:r>
          </a:p>
          <a:p>
            <a:pPr algn="ctr"/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068056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Любовь\Desktop\sgiY7qmrbJ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501" y="1554163"/>
            <a:ext cx="8035397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813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юбовь\Desktop\reFxp3OAwx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501" y="1554163"/>
            <a:ext cx="8035397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422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92696" y="-241773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802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24744" y="-243408"/>
            <a:ext cx="14088439" cy="792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520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/>
              <a:t> волонтерский проект </a:t>
            </a:r>
            <a:r>
              <a:rPr lang="ru-RU" dirty="0" smtClean="0"/>
              <a:t>«Дорога к обелиску»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ЦЕЛЬ: - </a:t>
            </a:r>
            <a:r>
              <a:rPr lang="ru-RU" dirty="0"/>
              <a:t>обеспечить доступность посещения памятников ВОВ в зимнее время</a:t>
            </a:r>
          </a:p>
          <a:p>
            <a:endParaRPr lang="ru-RU" dirty="0" smtClean="0"/>
          </a:p>
          <a:p>
            <a:r>
              <a:rPr lang="ru-RU" dirty="0" smtClean="0"/>
              <a:t>способствовать </a:t>
            </a:r>
            <a:r>
              <a:rPr lang="ru-RU" dirty="0"/>
              <a:t>развитию патриотических чувств у молодежи и подростков;</a:t>
            </a:r>
          </a:p>
          <a:p>
            <a:r>
              <a:rPr lang="ru-RU" dirty="0"/>
              <a:t>- развивать волонтерское движение на территории Даниловского </a:t>
            </a:r>
            <a:r>
              <a:rPr lang="ru-RU" dirty="0" smtClean="0"/>
              <a:t>района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413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04664" y="-40392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88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44624" y="3048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45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6632" y="-315416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10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48680" y="0"/>
            <a:ext cx="1163297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76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04664" y="15240"/>
            <a:ext cx="11887709" cy="708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97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050" b="1" u="sng" dirty="0"/>
              <a:t>Проект </a:t>
            </a:r>
            <a:r>
              <a:rPr lang="ru-RU" sz="900" b="1" i="1" dirty="0"/>
              <a:t>     </a:t>
            </a:r>
            <a:r>
              <a:rPr lang="ru-RU" b="1" i="1" dirty="0"/>
              <a:t>«СТРАНА, КОТОРОЙ ГОРЖУСЬ!»</a:t>
            </a:r>
            <a:br>
              <a:rPr lang="ru-RU" b="1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i="1" dirty="0" smtClean="0"/>
              <a:t>Цель</a:t>
            </a:r>
            <a:r>
              <a:rPr lang="ru-RU" b="1" i="1" dirty="0"/>
              <a:t>:   Создание мозаичного панно на фасаде здания МЦ «Бригантина»</a:t>
            </a:r>
          </a:p>
          <a:p>
            <a:r>
              <a:rPr lang="ru-RU" b="1" dirty="0"/>
              <a:t>Задачи: </a:t>
            </a:r>
          </a:p>
          <a:p>
            <a:r>
              <a:rPr lang="ru-RU" b="1" dirty="0"/>
              <a:t>-  Повысить активность в молодежной среде, создать условия для творческой реализации молодежи в рамках создания и воплощения проекта, </a:t>
            </a:r>
          </a:p>
          <a:p>
            <a:r>
              <a:rPr lang="ru-RU" b="1" dirty="0"/>
              <a:t>- объединить различные группы населения вокруг идеи патриотизма, используя опыт работы Совета ветеранов войны и труда Даниловского муниципального района;</a:t>
            </a:r>
          </a:p>
          <a:p>
            <a:r>
              <a:rPr lang="ru-RU" b="1" dirty="0"/>
              <a:t>- улучшить коммуникативные процессы;</a:t>
            </a:r>
          </a:p>
          <a:p>
            <a:r>
              <a:rPr lang="ru-RU" b="1" dirty="0"/>
              <a:t>- улучшить эстетику здания МЦ «Бригантина»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4545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3366"/>
            <a:ext cx="9071230" cy="510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81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484784"/>
            <a:ext cx="8035397" cy="45259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1091">
            <a:off x="1049620" y="2671530"/>
            <a:ext cx="4111796" cy="234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41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1091">
            <a:off x="-1475699" y="-1981318"/>
            <a:ext cx="13605526" cy="1133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11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юбовь\Desktop\6CM0DqrGem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536" y="404664"/>
            <a:ext cx="9952170" cy="589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691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/>
              <a:t>Проект «Страна, которой горжусь»:</a:t>
            </a:r>
          </a:p>
          <a:p>
            <a:pPr lvl="0"/>
            <a:r>
              <a:rPr lang="ru-RU" b="1" dirty="0"/>
              <a:t>Мозаика, комплектующие, доставка – 300-350 тысяч рублей</a:t>
            </a:r>
          </a:p>
          <a:p>
            <a:pPr lvl="0"/>
            <a:r>
              <a:rPr lang="ru-RU" b="1" dirty="0"/>
              <a:t>Распределение фрагментов, логистика – 5 000 руб.</a:t>
            </a:r>
          </a:p>
          <a:p>
            <a:pPr lvl="0"/>
            <a:r>
              <a:rPr lang="en-US" b="1" dirty="0"/>
              <a:t>PR-</a:t>
            </a:r>
            <a:r>
              <a:rPr lang="ru-RU" b="1" dirty="0"/>
              <a:t>кампания – 10 000 руб.</a:t>
            </a:r>
          </a:p>
          <a:p>
            <a:pPr lvl="0"/>
            <a:r>
              <a:rPr lang="ru-RU" b="1" dirty="0"/>
              <a:t>Канцелярские, хозяйственные расходы – 5 000 руб.</a:t>
            </a:r>
          </a:p>
          <a:p>
            <a:pPr lvl="0"/>
            <a:r>
              <a:rPr lang="ru-RU" b="1" dirty="0"/>
              <a:t>Установка, окончательный монтаж, работа техники – 10 000 руб.</a:t>
            </a:r>
          </a:p>
          <a:p>
            <a:pPr lvl="0"/>
            <a:r>
              <a:rPr lang="ru-RU" b="1" dirty="0"/>
              <a:t>Транспортные расходы </a:t>
            </a:r>
            <a:r>
              <a:rPr lang="ru-RU" b="1" u="sng" dirty="0"/>
              <a:t>5 000 </a:t>
            </a:r>
            <a:r>
              <a:rPr lang="ru-RU" b="1" u="sng" dirty="0" err="1"/>
              <a:t>руб</a:t>
            </a:r>
            <a:r>
              <a:rPr lang="ru-RU" b="1" u="sng" dirty="0"/>
              <a:t>                    .   </a:t>
            </a:r>
            <a:endParaRPr lang="ru-RU" b="1" dirty="0"/>
          </a:p>
          <a:p>
            <a:r>
              <a:rPr lang="ru-RU" b="1" dirty="0"/>
              <a:t>                                         Итого:  335-385 000 руб.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818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Арт-Объект «алые паруса»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Цель: установить арт-объект «Алые паруса» в парковой зоне.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Задачи:</a:t>
            </a:r>
          </a:p>
          <a:p>
            <a:r>
              <a:rPr lang="ru-RU" dirty="0"/>
              <a:t>- Вовлечение в совместное создание и реализацию общественно-значимого проекта широкого круга общественности, волонтёров;</a:t>
            </a:r>
          </a:p>
          <a:p>
            <a:r>
              <a:rPr lang="ru-RU" dirty="0"/>
              <a:t>- Формирование у молодежи активной жизненной позиции, неравнодушия к судьбе своей малой родины;</a:t>
            </a:r>
          </a:p>
          <a:p>
            <a:r>
              <a:rPr lang="ru-RU" dirty="0"/>
              <a:t>- Развитие мотивации к социально-активной деятельности;</a:t>
            </a:r>
          </a:p>
          <a:p>
            <a:r>
              <a:rPr lang="ru-RU" dirty="0"/>
              <a:t>- Формирование у учащихся чувства ответственности, умения реализовать конкретные шаги по улучшению и благоустройству территории;</a:t>
            </a:r>
          </a:p>
          <a:p>
            <a:r>
              <a:rPr lang="ru-RU" dirty="0"/>
              <a:t>- Воспитание творческой активности, самостоятельности, умения работать в команде.</a:t>
            </a:r>
          </a:p>
        </p:txBody>
      </p:sp>
    </p:spTree>
    <p:extLst>
      <p:ext uri="{BB962C8B-B14F-4D97-AF65-F5344CB8AC3E}">
        <p14:creationId xmlns:p14="http://schemas.microsoft.com/office/powerpoint/2010/main" val="2976180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3366"/>
            <a:ext cx="9071230" cy="510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214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496</TotalTime>
  <Words>214</Words>
  <Application>Microsoft Office PowerPoint</Application>
  <PresentationFormat>Экран (4:3)</PresentationFormat>
  <Paragraphs>32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Презентация PowerPoint</vt:lpstr>
      <vt:lpstr>Проект      «СТРАНА, КОТОРОЙ ГОРЖУСЬ!»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Арт-Объект «алые паруса»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волонтерский проект «Дорога к обелиску»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</dc:creator>
  <cp:lastModifiedBy>Наталья Николаевна Новикова</cp:lastModifiedBy>
  <cp:revision>8</cp:revision>
  <dcterms:created xsi:type="dcterms:W3CDTF">2017-06-28T06:39:09Z</dcterms:created>
  <dcterms:modified xsi:type="dcterms:W3CDTF">2017-06-30T10:39:09Z</dcterms:modified>
</cp:coreProperties>
</file>