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320" r:id="rId4"/>
    <p:sldId id="323" r:id="rId5"/>
    <p:sldId id="333" r:id="rId6"/>
    <p:sldId id="262" r:id="rId7"/>
    <p:sldId id="264" r:id="rId8"/>
    <p:sldId id="324" r:id="rId9"/>
    <p:sldId id="265" r:id="rId10"/>
    <p:sldId id="325" r:id="rId11"/>
    <p:sldId id="269" r:id="rId12"/>
    <p:sldId id="327" r:id="rId13"/>
    <p:sldId id="330" r:id="rId14"/>
    <p:sldId id="329" r:id="rId15"/>
    <p:sldId id="331" r:id="rId16"/>
    <p:sldId id="298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chemeClr val="tx2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25" d="100"/>
          <a:sy n="125" d="100"/>
        </p:scale>
        <p:origin x="-996" y="2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24505-30B1-41A5-8048-0B0E5B5C15A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7752-ED91-434D-941E-58E4F99DB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6111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-9570333"/>
            <a:ext cx="3429000" cy="28284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состоит </a:t>
            </a:r>
            <a:b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из двух частей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1 часть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(нормативно-тестирующая)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общая  оценка уровня физической подготовленности  на основании результатов выполнения  установленных нормативов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 виды испытаний (тесты) и нормативные требования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 оценка уровня знаний и умений в области физической культуры и спорта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 рекомендации к недельному двигательному режиму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2 часть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(спортивная)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привлечение  к регулярным занятиям физической культурой и спортом  с целью выполнения разрядных нормативов и получения  массовых спортивных разрядов.</a:t>
            </a:r>
            <a:r>
              <a:rPr lang="ru-RU" sz="3200" dirty="0" smtClean="0"/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Включает разрядные требования для многоборий, состоящих из видов испытаний (тестов), входящих в Комплекс ГТО </a:t>
            </a:r>
            <a:endParaRPr lang="ru-RU" sz="3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7752-ED91-434D-941E-58E4F99DB4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B6EB-9F86-4495-9D6D-8AC7F2619A3C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E41B-7A9C-442E-BADB-799C2E434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BFF4-75F0-4C12-B3C2-25A1A058DFC2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5D33-DBF4-4C0D-AEBB-D9BE9F355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F58B-3B55-43D6-A94D-B2924CD6C66E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8B8B-4873-4B20-832C-817F23E62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C501E9-B592-4225-A499-C8B816658194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80FCE6-E5CD-4EA7-A081-33F27D35E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3794-57A6-4F2E-B4F8-23D66EE7AC49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3D8A4-E984-4AC0-B277-0C938F79B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8500-FC31-455A-AFFF-FCF880788A38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4CA9-A516-4FC9-98E7-42298415A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0C0A-039D-4E10-AD73-A7F3A1C3C0C4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03FA-1EA0-4C92-B6A5-38DE578F2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5E4F5E-EC6F-4925-AFA0-15CA4BB51E05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F81CEE-6CC8-44F7-8527-44473D9D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E574-83B6-45B1-918A-A6AFD7938F80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854E-68CF-493A-9786-8D17EE8E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7D0EF9-F253-4933-ACE9-80BA119188D4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92D668-5C81-4D3E-85E7-6173407F3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49AFE0-F56B-4AE9-A30E-D7B273430378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F5E9C6-59E6-4EB8-80E1-266D05F04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F9D45-4C2F-4E68-96BE-BE19EE28E093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23001-C964-4E03-9DA4-E173568B9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мастер-класс «Система работы педагогов ДОУ по подготовке детей старшего дошкольного возраста к сдаче норм ВФСК ГТО 1 ступени»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7104" y="2636912"/>
            <a:ext cx="6172200" cy="1371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зарождения и возрождения Всероссийского </a:t>
            </a:r>
            <a:r>
              <a:rPr lang="ru-RU" sz="3600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спортивного комплекса «ГТО»</a:t>
            </a:r>
          </a:p>
          <a:p>
            <a:pPr algn="ctr" eaLnBrk="1" hangingPunct="1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(«Готов к труду и обороне»)</a:t>
            </a:r>
          </a:p>
          <a:p>
            <a:pPr algn="r" eaLnBrk="1" hangingPunct="1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Подготовила: Куницына И. В.</a:t>
            </a:r>
          </a:p>
          <a:p>
            <a:pPr algn="r" eaLnBrk="1" hangingPunct="1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№109»</a:t>
            </a:r>
          </a:p>
          <a:p>
            <a:pPr algn="r" eaLnBrk="1" hangingPunct="1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6452864"/>
            <a:ext cx="6624637" cy="37975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0" cap="none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Ярославль, 2019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55272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	С 1972 по 1975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гг. нормы и требования комплекса выполнили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свыше 58 млн. чел.</a:t>
            </a:r>
            <a:r>
              <a:rPr lang="ru-RU" sz="2000" b="1" dirty="0" smtClean="0">
                <a:ea typeface="Calibri"/>
                <a:cs typeface="Times New Roman"/>
              </a:rPr>
              <a:t/>
            </a:r>
            <a:br>
              <a:rPr lang="ru-RU" sz="2000" b="1" dirty="0" smtClean="0"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Вооружённых Силах СССР с 1972 г. действовал военно-спортивный комплекс (ВСК), соответствующий IV ступени физкультурного комплекса ГТО. Одним из важных элементов комплекса была "полоса препятствий". С января 1985 года был введен усовершенствованный комплекс «Готов к труду и обороне СССР». Его возрастной диапазон — от 6 до 60 лет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Комплекс нового образца состоял из двух частей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«Будь готов к труду и обороне СССР» (БГТО) для школьников 6— 15 лет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«Готов к труду и обороне СССР» (ГТО) для учащейся молодежи и трудящихся 16—60 лет</a:t>
            </a:r>
          </a:p>
          <a:p>
            <a:pPr algn="ctr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	Комплекс «ГТО» просуществовал в Советском Союзе 60 лет вплоть до 1991 года. За это время он несколько раз изменялся</a:t>
            </a:r>
            <a:endParaRPr lang="ru-RU" sz="2200" dirty="0"/>
          </a:p>
        </p:txBody>
      </p:sp>
      <p:pic>
        <p:nvPicPr>
          <p:cNvPr id="4" name="Picture 2" descr="ErAst.ru - Г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4265458" cy="17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064127" cy="4873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области спорта нам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системная, комплексная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способная закрепить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результаты, создать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прочную базу на перспективу,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главное, чтобы она была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здорового образа жизни, для здоровья нации»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«…Главное, чтобы людям захотелось заниматься спортом, чтобы они поняли, что это важно для здоровья, семьи   и их  профессионального будущего»</a:t>
            </a:r>
          </a:p>
          <a:p>
            <a:pPr algn="r">
              <a:lnSpc>
                <a:spcPct val="90000"/>
              </a:lnSpc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президент РФ  Путин 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26628" name="Picture 5" descr="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687906" cy="23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552728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Возрастные ступени комплекса «ГТО»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ступень – мальчики и девочки от 6 до 8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мальчики и девочки от 9 до 10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мальчики и девочки от 11 до 12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юноши и девушки от 13 до 15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юноши и девушки от 16 до 17 лет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мужчины и женщины от 18 до 29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мужчины и женщины от 30 до 39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мужчины и женщины от 40 до 49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мужчины и женщины от 50 до 59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мужчины и женщины от 60 до 69 лет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XI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ступень – мужчины и женщины старше 70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552728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состоит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		 из двух частей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1 часть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(нормативно-тестирующая)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общая  оценка уровня физической подготовленности  на основании результатов выполнения  установленных нормативов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 виды испытаний (тесты) и нормативные требования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 оценка уровня знаний и умений в области физической культуры и спорта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3) рекомендации к недельному двигательному режиму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2 часть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(спортивная)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 привлечение  к регулярным занятиям физической культурой и спортом  с целью выполнения разрядных нормативов и получения  массовых спортивных разрядов.</a:t>
            </a:r>
            <a:r>
              <a:rPr lang="ru-RU" sz="22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Включает разрядные требования для многоборий, состоящих из видов испытаний (тестов), входящих в Комплекс ГТО 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6624736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предусматривает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три уровня трудности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золотой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знак отличия Комплекса ГТО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серебряный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знак отличия Комплекса ГТО      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бронзовый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знак отличия Комплекса ГТО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4" name="Рисунок 3" descr="ГТО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0" y="3789040"/>
            <a:ext cx="218397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11117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ГТО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1111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55272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физкультурно-спортивный комплекс «ГТО» в городе Ярославле и Ярославской области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Ярославская область вошла в перечень регионов, где проводятся организационно–экспериментальная апробация внедрения Всероссийского физкультурно-спортивного комплекса «Готов к труду и обороне»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Региональным оператором возрождения комплекса ГТО в Ярославской области является Спортивный клуб «Буревестник – Верхняя Волга», который организует и проводит мероприятия и фестивали по сдаче нормативов комплекса ГТО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Количество жителей города Ярославля и Ярославской области, желающих выполнить нормативы  растёт из года в год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Воспитанники ДОУ города Ярославля активно участвуют в сдаче нормативов ВФСК «ГТО». С 2018 года Спортивный клуб «Буревестник – Верхняя Волга» для дошколят организует фестивали «Младше всех», в котором дети принимают активное участие. Так в 2018 г. участвовало 172 человека, а в 2019 году их численность увеличилась до 384 человек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875835" cy="32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1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возникновения ГТО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24936" cy="5565105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декрет ВЦИК РСФСР «Об обязательном обучении военному искусству»</a:t>
            </a:r>
          </a:p>
          <a:p>
            <a:pPr marL="34290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академии Рабоче-крестьянской Красной армии создается военно-научное общество, председатель Михаил Фрунзе</a:t>
            </a:r>
          </a:p>
          <a:p>
            <a:pPr marL="34290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1923, 1924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Общество друзей воздушного флота и Общество друзей химической обороны и химической промышленности </a:t>
            </a:r>
          </a:p>
          <a:p>
            <a:pPr marL="34290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1927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путем слияния нескольких военно-спортивных объединений создается Общество содействия обороне, авиационному и химическому строительству (ОСОАВИАХИМ)</a:t>
            </a:r>
          </a:p>
          <a:p>
            <a:pPr marL="34290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мая 1930 года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«Комсомольская правда»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напечатала обращение, в котором предлагалось установить всесоюзные испытания на право получения значка «Готов к труду и обороне»</a:t>
            </a:r>
          </a:p>
          <a:p>
            <a:pPr marL="34290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11 марта 1931 года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День рождения комплекса «ГТО»</a:t>
            </a:r>
            <a:endParaRPr lang="en-US" sz="2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Autofit/>
          </a:bodyPr>
          <a:lstStyle/>
          <a:p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357320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спортивного комплекса в СССР</a:t>
            </a:r>
          </a:p>
          <a:p>
            <a:pPr algn="ct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Во первых, четкая система нормативов создавала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200" dirty="0" smtClean="0"/>
          </a:p>
          <a:p>
            <a:pPr>
              <a:buNone/>
            </a:pP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988840"/>
            <a:ext cx="308538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2780928"/>
            <a:ext cx="405567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http://www.kabinet-auktion.com/files/images/gallery/24582_2_CompressedImag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3530287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23928" y="980728"/>
            <a:ext cx="47525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1931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ВСФК (Высший совет физической культуры) при ЦИК СССР утвердил физкультурный комплекс ГТО I ступени.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I ступени комплекса объединил в себя: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плавание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греблю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прыжки и метания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бег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подтягивания на перекладине (для мужчин) и лазанье по канату (для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женщин)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езда на велосипеде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передвижение в противогазе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перенос патронного ящика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лыжные переходы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оказание первой помощи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выполнение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санминимума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знание основ самоконтроля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знание основ физкультурного движения в СССР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ударничество на производстве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Всесоюзный комплекс ГТО «Готов к труду и обороне СССР»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обладатель значка «ГТО»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xn--j1ahfl.xn--p1ai/data/edu/images/3773_i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5" y="1600200"/>
            <a:ext cx="715620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6" y="260648"/>
            <a:ext cx="7467600" cy="50405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6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ступень комплекса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5976664"/>
          </a:xfrm>
        </p:spPr>
        <p:txBody>
          <a:bodyPr/>
          <a:lstStyle/>
          <a:p>
            <a:pPr algn="just" eaLnBrk="1" hangingPunct="1"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1933 год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ЦК ВЛКСМ предложил ввести комплекс испытаний по физической подготовке детей – «Будь готов к труду и обороне» (БГТО) </a:t>
            </a:r>
          </a:p>
          <a:p>
            <a:pPr algn="just" eaLnBrk="1" hangingPunct="1">
              <a:spcAft>
                <a:spcPts val="1000"/>
              </a:spcAft>
              <a:buClrTx/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норм спортивно-технического характера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бег на короткие и длинные дистанции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прыжки в длину и высоту с разбега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метание гранаты, бег на лыжах на 3-5 километров для мальчиков и 2-3 километра для девочек, ходьба в противогазе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гимнастические упражнения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лазание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подтягивание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упражнения на равновесие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поднятие и переноска тяжестей </a:t>
            </a:r>
          </a:p>
          <a:p>
            <a:pPr marL="342900" lvl="0" indent="-342900" algn="just" eaLnBrk="1" hangingPunct="1">
              <a:spcBef>
                <a:spcPct val="20000"/>
              </a:spcBef>
              <a:buClrTx/>
              <a:buSzTx/>
              <a:buNone/>
              <a:defRPr/>
            </a:pPr>
            <a:endParaRPr lang="ru-RU" sz="20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за 1933 –1937 гг. нормы ГТО I ступени сдавали 4 млн. 458 тыс. человек, II ступени – 35 тыс., БГТО – 759,5 тыс. челов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ек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116632"/>
            <a:ext cx="7467600" cy="72008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</a:t>
            </a:r>
            <a:r>
              <a:rPr lang="en-US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ВФСК  «ГТО»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quarter" idx="1"/>
          </p:nvPr>
        </p:nvSpPr>
        <p:spPr>
          <a:xfrm>
            <a:off x="395535" y="836713"/>
            <a:ext cx="7920881" cy="5665688"/>
          </a:xfrm>
        </p:spPr>
        <p:txBody>
          <a:bodyPr/>
          <a:lstStyle/>
          <a:p>
            <a:pPr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1940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испытания по выбору</a:t>
            </a:r>
          </a:p>
          <a:p>
            <a:pPr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1947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сокращение количества нормативов, взаимосвязь школы и учебных заведений</a:t>
            </a:r>
          </a:p>
          <a:p>
            <a:pPr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1955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новые возрастные группы, система начисления очков</a:t>
            </a:r>
          </a:p>
          <a:p>
            <a:pPr algn="just"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1967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обучение способам защиты от ядерного оружия массового поражения</a:t>
            </a:r>
          </a:p>
          <a:p>
            <a:pPr eaLnBrk="1" hangingPunct="1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olorized-vintage-old-photos-russia-41-5721d5aa1467f__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09232"/>
            <a:ext cx="4704139" cy="3144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480720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ВФСК «ГТО» 1972 года</a:t>
            </a:r>
          </a:p>
          <a:p>
            <a:pPr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I ступень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— «Смелые и ловкие»  (10 - 13 лет)</a:t>
            </a: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 II ступень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— «Спортивная смена»  (14 - 15 лет)</a:t>
            </a: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III ступень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— «Сила и мужество»  (16 - 18 лет)</a:t>
            </a: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IV ступень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— «Физическое совершенство»  мужчины (19 - 39 лет), женщины (19 - 34лет) </a:t>
            </a: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V ступень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— «Бодрость и здоровье»  мужчины (40 - 60 лет), женщины (35 - 55 лет)</a:t>
            </a:r>
            <a:endParaRPr lang="ru-RU" sz="2200" dirty="0"/>
          </a:p>
        </p:txBody>
      </p:sp>
      <p:pic>
        <p:nvPicPr>
          <p:cNvPr id="5" name="Picture 8" descr="0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3243138" cy="315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827584" y="1"/>
            <a:ext cx="7467600" cy="76470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БГТО  1972 года</a:t>
            </a:r>
          </a:p>
        </p:txBody>
      </p:sp>
      <p:pic>
        <p:nvPicPr>
          <p:cNvPr id="22530" name="Объект 3" descr="https://xn--j1ahfl.xn--p1ai/data/edu/images/3773_m1.jpe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764704"/>
            <a:ext cx="1664116" cy="1872208"/>
          </a:xfrm>
        </p:spPr>
      </p:pic>
      <p:pic>
        <p:nvPicPr>
          <p:cNvPr id="22531" name="Рисунок 4" descr="https://xn--j1ahfl.xn--p1ai/data/edu/images/3773_n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764704"/>
            <a:ext cx="1812098" cy="17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https://xn--j1ahfl.xn--p1ai/data/edu/images/3773_o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8100" y="692696"/>
            <a:ext cx="17853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263691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 ГТО  1972 год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3" descr="https://xn--j1ahfl.xn--p1ai/data/edu/images/3773_p1.jpe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9"/>
            <a:ext cx="165722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https://xn--j1ahfl.xn--p1ai/data/edu/images/3773_v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212976"/>
            <a:ext cx="1729234" cy="166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 descr="https://xn--j1ahfl.xn--p1ai/data/edu/images/3773_r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140968"/>
            <a:ext cx="170641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https://xn--j1ahfl.xn--p1ai/data/edu/images/3773_s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140968"/>
            <a:ext cx="168247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 descr="https://xn--j1ahfl.xn--p1ai/data/edu/images/3773_u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725144"/>
            <a:ext cx="16783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https://xn--j1ahfl.xn--p1ai/data/edu/images/3773_t1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76680" y="4797153"/>
            <a:ext cx="168743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 descr="https://xn--j1ahfl.xn--p1ai/data/edu/images/3773_q1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7260" y="4797153"/>
            <a:ext cx="16455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530</Words>
  <Application>Microsoft Office PowerPoint</Application>
  <PresentationFormat>Экран (4:3)</PresentationFormat>
  <Paragraphs>108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  Региональный мастер-класс «Система работы педагогов ДОУ по подготовке детей старшего дошкольного возраста к сдаче норм ВФСК ГТО 1 ступени»</vt:lpstr>
      <vt:lpstr>Предпосылки возникновения ГТО</vt:lpstr>
      <vt:lpstr>Презентация PowerPoint</vt:lpstr>
      <vt:lpstr>Презентация PowerPoint</vt:lpstr>
      <vt:lpstr>Первый обладатель значка «ГТО»</vt:lpstr>
      <vt:lpstr>Детская ступень комплекса</vt:lpstr>
      <vt:lpstr>Основные изменения ВФСК  «ГТО»</vt:lpstr>
      <vt:lpstr>Презентация PowerPoint</vt:lpstr>
      <vt:lpstr>Значки БГТО  1972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«Реализация федерального государственного образовательного стандарта дошкольного образования как условие повышения качества образования» </dc:title>
  <dc:creator>Пользователь</dc:creator>
  <cp:lastModifiedBy>Александр Павлович Щербак</cp:lastModifiedBy>
  <cp:revision>113</cp:revision>
  <dcterms:created xsi:type="dcterms:W3CDTF">2017-10-06T06:18:10Z</dcterms:created>
  <dcterms:modified xsi:type="dcterms:W3CDTF">2019-12-10T07:22:31Z</dcterms:modified>
</cp:coreProperties>
</file>