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4" r:id="rId3"/>
    <p:sldId id="275" r:id="rId4"/>
    <p:sldId id="257" r:id="rId5"/>
    <p:sldId id="259" r:id="rId6"/>
    <p:sldId id="278" r:id="rId7"/>
    <p:sldId id="258" r:id="rId8"/>
    <p:sldId id="276" r:id="rId9"/>
    <p:sldId id="261" r:id="rId10"/>
    <p:sldId id="262" r:id="rId11"/>
    <p:sldId id="263" r:id="rId12"/>
    <p:sldId id="264" r:id="rId13"/>
    <p:sldId id="279" r:id="rId14"/>
    <p:sldId id="28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3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A5C1E9-F30E-4A67-BF83-1FDDD793ADD0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BF6C8-90AA-4F33-8BF5-02F8F6953624}">
      <dgm:prSet phldrT="[Текст]"/>
      <dgm:spPr/>
      <dgm:t>
        <a:bodyPr/>
        <a:lstStyle/>
        <a:p>
          <a:r>
            <a:rPr lang="ru-RU" dirty="0" smtClean="0"/>
            <a:t>к</a:t>
          </a:r>
          <a:r>
            <a:rPr lang="en-US" dirty="0" smtClean="0"/>
            <a:t> </a:t>
          </a:r>
          <a:r>
            <a:rPr lang="ru-RU" dirty="0" smtClean="0"/>
            <a:t>результатам освоения основной образовательной программы </a:t>
          </a:r>
          <a:endParaRPr lang="ru-RU" dirty="0"/>
        </a:p>
      </dgm:t>
    </dgm:pt>
    <dgm:pt modelId="{EB4BB861-9917-44AA-BBE1-104FB5F92D85}" type="parTrans" cxnId="{16AD25D1-FE7F-44D0-B553-ED24E1817D06}">
      <dgm:prSet/>
      <dgm:spPr/>
      <dgm:t>
        <a:bodyPr/>
        <a:lstStyle/>
        <a:p>
          <a:endParaRPr lang="ru-RU"/>
        </a:p>
      </dgm:t>
    </dgm:pt>
    <dgm:pt modelId="{792C83E3-C89F-4818-8763-2FBDBE813201}" type="sibTrans" cxnId="{16AD25D1-FE7F-44D0-B553-ED24E1817D06}">
      <dgm:prSet/>
      <dgm:spPr/>
      <dgm:t>
        <a:bodyPr/>
        <a:lstStyle/>
        <a:p>
          <a:endParaRPr lang="ru-RU"/>
        </a:p>
      </dgm:t>
    </dgm:pt>
    <dgm:pt modelId="{DE6307E5-B322-427F-8D8A-0923A6FD6275}">
      <dgm:prSet phldrT="[Текст]" custT="1"/>
      <dgm:spPr/>
      <dgm:t>
        <a:bodyPr/>
        <a:lstStyle/>
        <a:p>
          <a:r>
            <a:rPr lang="ru-RU" sz="1800" dirty="0" smtClean="0"/>
            <a:t>личностные результаты</a:t>
          </a:r>
          <a:endParaRPr lang="ru-RU" sz="1800" dirty="0"/>
        </a:p>
      </dgm:t>
    </dgm:pt>
    <dgm:pt modelId="{3472EF51-FCFB-43EB-A00A-7A83C4C0FC92}" type="parTrans" cxnId="{369AAD77-FF97-4DFA-80F2-589610A4B6FE}">
      <dgm:prSet/>
      <dgm:spPr/>
      <dgm:t>
        <a:bodyPr/>
        <a:lstStyle/>
        <a:p>
          <a:endParaRPr lang="ru-RU"/>
        </a:p>
      </dgm:t>
    </dgm:pt>
    <dgm:pt modelId="{3B5BA5C6-14AA-4FA3-94B3-F559E8727993}" type="sibTrans" cxnId="{369AAD77-FF97-4DFA-80F2-589610A4B6FE}">
      <dgm:prSet/>
      <dgm:spPr/>
      <dgm:t>
        <a:bodyPr/>
        <a:lstStyle/>
        <a:p>
          <a:endParaRPr lang="ru-RU"/>
        </a:p>
      </dgm:t>
    </dgm:pt>
    <dgm:pt modelId="{18FFBD74-61B9-4D3F-9DD1-20090046F672}">
      <dgm:prSet phldrT="[Текст]"/>
      <dgm:spPr/>
      <dgm:t>
        <a:bodyPr/>
        <a:lstStyle/>
        <a:p>
          <a:r>
            <a:rPr lang="ru-RU" dirty="0" smtClean="0"/>
            <a:t>к структуре основной образовательной программы</a:t>
          </a:r>
          <a:endParaRPr lang="ru-RU" dirty="0"/>
        </a:p>
      </dgm:t>
    </dgm:pt>
    <dgm:pt modelId="{81C4AB45-E3E0-402F-B187-0B9D49798120}" type="parTrans" cxnId="{05366F82-D7EB-4ED6-9B69-669698810E0A}">
      <dgm:prSet/>
      <dgm:spPr/>
      <dgm:t>
        <a:bodyPr/>
        <a:lstStyle/>
        <a:p>
          <a:endParaRPr lang="ru-RU"/>
        </a:p>
      </dgm:t>
    </dgm:pt>
    <dgm:pt modelId="{133FE322-FE09-4C5F-A732-D60F226257BF}" type="sibTrans" cxnId="{05366F82-D7EB-4ED6-9B69-669698810E0A}">
      <dgm:prSet/>
      <dgm:spPr/>
      <dgm:t>
        <a:bodyPr/>
        <a:lstStyle/>
        <a:p>
          <a:endParaRPr lang="ru-RU"/>
        </a:p>
      </dgm:t>
    </dgm:pt>
    <dgm:pt modelId="{5B820E93-7A7D-489A-AA7B-0E807F10FE57}">
      <dgm:prSet phldrT="[Текст]" custT="1"/>
      <dgm:spPr/>
      <dgm:t>
        <a:bodyPr/>
        <a:lstStyle/>
        <a:p>
          <a:pPr algn="just"/>
          <a:r>
            <a:rPr lang="ru-RU" sz="1800" dirty="0" smtClean="0"/>
            <a:t>целевой раздел</a:t>
          </a:r>
          <a:endParaRPr lang="ru-RU" sz="1800" dirty="0"/>
        </a:p>
      </dgm:t>
    </dgm:pt>
    <dgm:pt modelId="{8D2E9303-51EC-4360-885B-55877C83FD90}" type="parTrans" cxnId="{F42797A9-2BC1-47F3-B522-FF417CC67ECE}">
      <dgm:prSet/>
      <dgm:spPr/>
      <dgm:t>
        <a:bodyPr/>
        <a:lstStyle/>
        <a:p>
          <a:endParaRPr lang="ru-RU"/>
        </a:p>
      </dgm:t>
    </dgm:pt>
    <dgm:pt modelId="{568C8BCF-AD33-4C06-9F3B-E74B04984CC6}" type="sibTrans" cxnId="{F42797A9-2BC1-47F3-B522-FF417CC67ECE}">
      <dgm:prSet/>
      <dgm:spPr/>
      <dgm:t>
        <a:bodyPr/>
        <a:lstStyle/>
        <a:p>
          <a:endParaRPr lang="ru-RU"/>
        </a:p>
      </dgm:t>
    </dgm:pt>
    <dgm:pt modelId="{6DFBE0E3-3DFE-452D-9BB3-7D9B947E97E8}">
      <dgm:prSet phldrT="[Текст]"/>
      <dgm:spPr/>
      <dgm:t>
        <a:bodyPr/>
        <a:lstStyle/>
        <a:p>
          <a:r>
            <a:rPr lang="ru-RU" dirty="0" smtClean="0"/>
            <a:t>к </a:t>
          </a:r>
          <a:r>
            <a:rPr lang="ru-RU" b="1" dirty="0" smtClean="0"/>
            <a:t>условиям</a:t>
          </a:r>
          <a:r>
            <a:rPr lang="ru-RU" dirty="0" smtClean="0"/>
            <a:t> реализации основной образовательной программы</a:t>
          </a:r>
          <a:endParaRPr lang="ru-RU" dirty="0"/>
        </a:p>
      </dgm:t>
    </dgm:pt>
    <dgm:pt modelId="{D1EEA624-A262-416D-809B-E334C145DD0B}" type="parTrans" cxnId="{2B7F9150-0AA5-4EF9-9465-155FEC712280}">
      <dgm:prSet/>
      <dgm:spPr/>
      <dgm:t>
        <a:bodyPr/>
        <a:lstStyle/>
        <a:p>
          <a:endParaRPr lang="ru-RU"/>
        </a:p>
      </dgm:t>
    </dgm:pt>
    <dgm:pt modelId="{3A8F36B4-0C02-4AA3-8737-DC1F40FF08A5}" type="sibTrans" cxnId="{2B7F9150-0AA5-4EF9-9465-155FEC712280}">
      <dgm:prSet/>
      <dgm:spPr/>
      <dgm:t>
        <a:bodyPr/>
        <a:lstStyle/>
        <a:p>
          <a:endParaRPr lang="ru-RU"/>
        </a:p>
      </dgm:t>
    </dgm:pt>
    <dgm:pt modelId="{C86AAE85-35B7-4262-897F-E948123C5A56}">
      <dgm:prSet phldrT="[Текст]" custT="1"/>
      <dgm:spPr/>
      <dgm:t>
        <a:bodyPr/>
        <a:lstStyle/>
        <a:p>
          <a:r>
            <a:rPr lang="ru-RU" sz="1800" b="1" dirty="0" smtClean="0"/>
            <a:t>кадровые условия</a:t>
          </a:r>
          <a:endParaRPr lang="ru-RU" sz="1800" b="1" dirty="0"/>
        </a:p>
      </dgm:t>
    </dgm:pt>
    <dgm:pt modelId="{634DAA43-84FA-48BC-A41A-4443E59AE99E}" type="parTrans" cxnId="{02D86BA2-0A60-405C-98B1-4E8E3270FE6A}">
      <dgm:prSet/>
      <dgm:spPr/>
      <dgm:t>
        <a:bodyPr/>
        <a:lstStyle/>
        <a:p>
          <a:endParaRPr lang="ru-RU"/>
        </a:p>
      </dgm:t>
    </dgm:pt>
    <dgm:pt modelId="{1DD7FCD4-95D4-44B0-ABF3-44A18AA8B33F}" type="sibTrans" cxnId="{02D86BA2-0A60-405C-98B1-4E8E3270FE6A}">
      <dgm:prSet/>
      <dgm:spPr/>
      <dgm:t>
        <a:bodyPr/>
        <a:lstStyle/>
        <a:p>
          <a:endParaRPr lang="ru-RU"/>
        </a:p>
      </dgm:t>
    </dgm:pt>
    <dgm:pt modelId="{380E32DD-8BDE-4C96-B65F-2B074C8F5061}">
      <dgm:prSet phldrT="[Текст]" custT="1"/>
      <dgm:spPr/>
      <dgm:t>
        <a:bodyPr/>
        <a:lstStyle/>
        <a:p>
          <a:r>
            <a:rPr lang="ru-RU" sz="1800" dirty="0" smtClean="0"/>
            <a:t>финансовые условия</a:t>
          </a:r>
          <a:endParaRPr lang="ru-RU" sz="1800" dirty="0"/>
        </a:p>
      </dgm:t>
    </dgm:pt>
    <dgm:pt modelId="{4F32C616-4E98-44AA-AEAF-CA7FC9897853}" type="parTrans" cxnId="{D454E2E4-BF58-4386-87B6-A845C0117E51}">
      <dgm:prSet/>
      <dgm:spPr/>
      <dgm:t>
        <a:bodyPr/>
        <a:lstStyle/>
        <a:p>
          <a:endParaRPr lang="ru-RU"/>
        </a:p>
      </dgm:t>
    </dgm:pt>
    <dgm:pt modelId="{5B03FD8C-8FA6-4E65-914C-C87601889489}" type="sibTrans" cxnId="{D454E2E4-BF58-4386-87B6-A845C0117E51}">
      <dgm:prSet/>
      <dgm:spPr/>
      <dgm:t>
        <a:bodyPr/>
        <a:lstStyle/>
        <a:p>
          <a:endParaRPr lang="ru-RU"/>
        </a:p>
      </dgm:t>
    </dgm:pt>
    <dgm:pt modelId="{8623B2AA-7F2F-47E4-BBCA-8065D68B1577}">
      <dgm:prSet phldrT="[Текст]" custT="1"/>
      <dgm:spPr/>
      <dgm:t>
        <a:bodyPr/>
        <a:lstStyle/>
        <a:p>
          <a:r>
            <a:rPr lang="ru-RU" sz="1800" dirty="0" smtClean="0"/>
            <a:t>материально-технические условия</a:t>
          </a:r>
          <a:endParaRPr lang="ru-RU" sz="1800" dirty="0"/>
        </a:p>
      </dgm:t>
    </dgm:pt>
    <dgm:pt modelId="{6513DCC5-CF24-458B-A8E9-605F7EC12DC9}" type="parTrans" cxnId="{47212EA6-3890-4A36-9947-5619C02DBB5D}">
      <dgm:prSet/>
      <dgm:spPr/>
      <dgm:t>
        <a:bodyPr/>
        <a:lstStyle/>
        <a:p>
          <a:endParaRPr lang="ru-RU"/>
        </a:p>
      </dgm:t>
    </dgm:pt>
    <dgm:pt modelId="{1F2A2C53-80F4-40E1-A97B-628645F22165}" type="sibTrans" cxnId="{47212EA6-3890-4A36-9947-5619C02DBB5D}">
      <dgm:prSet/>
      <dgm:spPr/>
      <dgm:t>
        <a:bodyPr/>
        <a:lstStyle/>
        <a:p>
          <a:endParaRPr lang="ru-RU"/>
        </a:p>
      </dgm:t>
    </dgm:pt>
    <dgm:pt modelId="{B5BF565C-6952-4BBC-A9BF-CE3BB911AB0A}">
      <dgm:prSet phldrT="[Текст]" custT="1"/>
      <dgm:spPr/>
      <dgm:t>
        <a:bodyPr/>
        <a:lstStyle/>
        <a:p>
          <a:r>
            <a:rPr lang="ru-RU" sz="1800" dirty="0" err="1" smtClean="0"/>
            <a:t>метапредметные</a:t>
          </a:r>
          <a:r>
            <a:rPr lang="ru-RU" sz="1800" dirty="0" smtClean="0"/>
            <a:t> результаты</a:t>
          </a:r>
          <a:endParaRPr lang="ru-RU" sz="1800" dirty="0"/>
        </a:p>
      </dgm:t>
    </dgm:pt>
    <dgm:pt modelId="{31BF1CAF-A1AC-41DC-B81E-B3C6D2138AFD}" type="parTrans" cxnId="{8CD3A594-4A1A-4AC0-963B-939E367A766A}">
      <dgm:prSet/>
      <dgm:spPr/>
      <dgm:t>
        <a:bodyPr/>
        <a:lstStyle/>
        <a:p>
          <a:endParaRPr lang="ru-RU"/>
        </a:p>
      </dgm:t>
    </dgm:pt>
    <dgm:pt modelId="{27B13CAE-595A-4A8F-8F32-B8545A73106B}" type="sibTrans" cxnId="{8CD3A594-4A1A-4AC0-963B-939E367A766A}">
      <dgm:prSet/>
      <dgm:spPr/>
      <dgm:t>
        <a:bodyPr/>
        <a:lstStyle/>
        <a:p>
          <a:endParaRPr lang="ru-RU"/>
        </a:p>
      </dgm:t>
    </dgm:pt>
    <dgm:pt modelId="{6F7CD978-09AD-4676-AC0A-74CC5C54EB2F}">
      <dgm:prSet phldrT="[Текст]" custT="1"/>
      <dgm:spPr/>
      <dgm:t>
        <a:bodyPr/>
        <a:lstStyle/>
        <a:p>
          <a:r>
            <a:rPr lang="ru-RU" sz="1800" dirty="0" smtClean="0"/>
            <a:t>предметные результаты</a:t>
          </a:r>
          <a:endParaRPr lang="ru-RU" sz="1800" dirty="0"/>
        </a:p>
      </dgm:t>
    </dgm:pt>
    <dgm:pt modelId="{6790442A-41C1-4ABD-AC65-BAED359907A6}" type="parTrans" cxnId="{F4861856-6503-4A9E-B554-DE68FBA43483}">
      <dgm:prSet/>
      <dgm:spPr/>
      <dgm:t>
        <a:bodyPr/>
        <a:lstStyle/>
        <a:p>
          <a:endParaRPr lang="ru-RU"/>
        </a:p>
      </dgm:t>
    </dgm:pt>
    <dgm:pt modelId="{C5934B45-55B8-4C40-A824-29971480E4D8}" type="sibTrans" cxnId="{F4861856-6503-4A9E-B554-DE68FBA43483}">
      <dgm:prSet/>
      <dgm:spPr/>
      <dgm:t>
        <a:bodyPr/>
        <a:lstStyle/>
        <a:p>
          <a:endParaRPr lang="ru-RU"/>
        </a:p>
      </dgm:t>
    </dgm:pt>
    <dgm:pt modelId="{A65B2247-D092-4616-B2CB-E9292C4B1EEC}">
      <dgm:prSet phldrT="[Текст]" custT="1"/>
      <dgm:spPr/>
      <dgm:t>
        <a:bodyPr/>
        <a:lstStyle/>
        <a:p>
          <a:pPr algn="just"/>
          <a:r>
            <a:rPr lang="ru-RU" sz="1800" dirty="0" smtClean="0"/>
            <a:t>содержательный раздел</a:t>
          </a:r>
          <a:endParaRPr lang="ru-RU" sz="1800" dirty="0"/>
        </a:p>
      </dgm:t>
    </dgm:pt>
    <dgm:pt modelId="{B18A676F-BAE9-4AC8-ADB7-76588243830A}" type="parTrans" cxnId="{C5B3341C-746F-4427-B335-5D5B25E5AD9F}">
      <dgm:prSet/>
      <dgm:spPr/>
      <dgm:t>
        <a:bodyPr/>
        <a:lstStyle/>
        <a:p>
          <a:endParaRPr lang="ru-RU"/>
        </a:p>
      </dgm:t>
    </dgm:pt>
    <dgm:pt modelId="{CCFFEB7E-E358-4556-81B5-B4C919277F25}" type="sibTrans" cxnId="{C5B3341C-746F-4427-B335-5D5B25E5AD9F}">
      <dgm:prSet/>
      <dgm:spPr/>
      <dgm:t>
        <a:bodyPr/>
        <a:lstStyle/>
        <a:p>
          <a:endParaRPr lang="ru-RU"/>
        </a:p>
      </dgm:t>
    </dgm:pt>
    <dgm:pt modelId="{FC9B61EC-C8DA-48A6-B8AC-873DB171C6DE}">
      <dgm:prSet phldrT="[Текст]" custT="1"/>
      <dgm:spPr/>
      <dgm:t>
        <a:bodyPr/>
        <a:lstStyle/>
        <a:p>
          <a:pPr algn="just"/>
          <a:r>
            <a:rPr lang="ru-RU" sz="1800" dirty="0" smtClean="0"/>
            <a:t>организационный раздел</a:t>
          </a:r>
          <a:endParaRPr lang="ru-RU" sz="1800" dirty="0"/>
        </a:p>
      </dgm:t>
    </dgm:pt>
    <dgm:pt modelId="{078FD643-1154-4C0A-B423-A9B00CE7F882}" type="parTrans" cxnId="{EE38D4C1-0CC1-401A-8569-7C0506E16177}">
      <dgm:prSet/>
      <dgm:spPr/>
      <dgm:t>
        <a:bodyPr/>
        <a:lstStyle/>
        <a:p>
          <a:endParaRPr lang="ru-RU"/>
        </a:p>
      </dgm:t>
    </dgm:pt>
    <dgm:pt modelId="{0C2C1899-F7E9-4F1D-B2C4-C668871037F7}" type="sibTrans" cxnId="{EE38D4C1-0CC1-401A-8569-7C0506E16177}">
      <dgm:prSet/>
      <dgm:spPr/>
      <dgm:t>
        <a:bodyPr/>
        <a:lstStyle/>
        <a:p>
          <a:endParaRPr lang="ru-RU"/>
        </a:p>
      </dgm:t>
    </dgm:pt>
    <dgm:pt modelId="{313380F3-0803-4BC7-8A94-F60D1B73E5EA}">
      <dgm:prSet phldrT="[Текст]" custT="1"/>
      <dgm:spPr/>
      <dgm:t>
        <a:bodyPr/>
        <a:lstStyle/>
        <a:p>
          <a:r>
            <a:rPr lang="ru-RU" sz="1800" dirty="0" smtClean="0"/>
            <a:t>…</a:t>
          </a:r>
          <a:endParaRPr lang="ru-RU" sz="1800" dirty="0"/>
        </a:p>
      </dgm:t>
    </dgm:pt>
    <dgm:pt modelId="{0C88D2F5-1F06-49F0-B7A6-EC1847531F27}" type="parTrans" cxnId="{515D5A30-35D6-4D5A-97E6-CB99D8C731E1}">
      <dgm:prSet/>
      <dgm:spPr/>
      <dgm:t>
        <a:bodyPr/>
        <a:lstStyle/>
        <a:p>
          <a:endParaRPr lang="ru-RU"/>
        </a:p>
      </dgm:t>
    </dgm:pt>
    <dgm:pt modelId="{6FD110A8-41B9-4702-893A-52A6F5FF78FA}" type="sibTrans" cxnId="{515D5A30-35D6-4D5A-97E6-CB99D8C731E1}">
      <dgm:prSet/>
      <dgm:spPr/>
      <dgm:t>
        <a:bodyPr/>
        <a:lstStyle/>
        <a:p>
          <a:endParaRPr lang="ru-RU"/>
        </a:p>
      </dgm:t>
    </dgm:pt>
    <dgm:pt modelId="{A0C5C277-B304-4184-A6A3-77EE72E67143}" type="pres">
      <dgm:prSet presAssocID="{4AA5C1E9-F30E-4A67-BF83-1FDDD793AD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4F5913-02E2-4A12-B5BA-E312A376060B}" type="pres">
      <dgm:prSet presAssocID="{34DBF6C8-90AA-4F33-8BF5-02F8F6953624}" presName="linNode" presStyleCnt="0"/>
      <dgm:spPr/>
      <dgm:t>
        <a:bodyPr/>
        <a:lstStyle/>
        <a:p>
          <a:endParaRPr lang="ru-RU"/>
        </a:p>
      </dgm:t>
    </dgm:pt>
    <dgm:pt modelId="{4D118AB1-CC9B-4799-8FAE-7FE959F8E005}" type="pres">
      <dgm:prSet presAssocID="{34DBF6C8-90AA-4F33-8BF5-02F8F695362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F91D05-6B10-41FA-89C9-412CD8F15162}" type="pres">
      <dgm:prSet presAssocID="{34DBF6C8-90AA-4F33-8BF5-02F8F695362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73DAF-600E-46F5-864C-02B24F31B439}" type="pres">
      <dgm:prSet presAssocID="{792C83E3-C89F-4818-8763-2FBDBE813201}" presName="sp" presStyleCnt="0"/>
      <dgm:spPr/>
      <dgm:t>
        <a:bodyPr/>
        <a:lstStyle/>
        <a:p>
          <a:endParaRPr lang="ru-RU"/>
        </a:p>
      </dgm:t>
    </dgm:pt>
    <dgm:pt modelId="{9D3951A8-58D1-4AA9-8876-4B5BF701EEBB}" type="pres">
      <dgm:prSet presAssocID="{18FFBD74-61B9-4D3F-9DD1-20090046F672}" presName="linNode" presStyleCnt="0"/>
      <dgm:spPr/>
      <dgm:t>
        <a:bodyPr/>
        <a:lstStyle/>
        <a:p>
          <a:endParaRPr lang="ru-RU"/>
        </a:p>
      </dgm:t>
    </dgm:pt>
    <dgm:pt modelId="{AA417C41-60FB-4D0C-8B6A-9908B3EAF149}" type="pres">
      <dgm:prSet presAssocID="{18FFBD74-61B9-4D3F-9DD1-20090046F67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C7183-6CA1-4B97-B6F4-9B130F098CDA}" type="pres">
      <dgm:prSet presAssocID="{18FFBD74-61B9-4D3F-9DD1-20090046F672}" presName="descendantText" presStyleLbl="alignAccFollowNode1" presStyleIdx="1" presStyleCnt="3" custScaleY="99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65C5A8-45C4-4DFB-8B2F-57C19E77600E}" type="pres">
      <dgm:prSet presAssocID="{133FE322-FE09-4C5F-A732-D60F226257BF}" presName="sp" presStyleCnt="0"/>
      <dgm:spPr/>
      <dgm:t>
        <a:bodyPr/>
        <a:lstStyle/>
        <a:p>
          <a:endParaRPr lang="ru-RU"/>
        </a:p>
      </dgm:t>
    </dgm:pt>
    <dgm:pt modelId="{EF5C3DF9-3CEA-476C-8C45-CB9279A2B7FA}" type="pres">
      <dgm:prSet presAssocID="{6DFBE0E3-3DFE-452D-9BB3-7D9B947E97E8}" presName="linNode" presStyleCnt="0"/>
      <dgm:spPr/>
      <dgm:t>
        <a:bodyPr/>
        <a:lstStyle/>
        <a:p>
          <a:endParaRPr lang="ru-RU"/>
        </a:p>
      </dgm:t>
    </dgm:pt>
    <dgm:pt modelId="{2BA38ABD-9098-43D1-A656-57947ED6EA4A}" type="pres">
      <dgm:prSet presAssocID="{6DFBE0E3-3DFE-452D-9BB3-7D9B947E97E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DC44BF-B8E7-4E99-BFA1-50D99FCBF514}" type="pres">
      <dgm:prSet presAssocID="{6DFBE0E3-3DFE-452D-9BB3-7D9B947E97E8}" presName="descendantText" presStyleLbl="alignAccFollowNode1" presStyleIdx="2" presStyleCnt="3" custScaleY="1129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9AAD77-FF97-4DFA-80F2-589610A4B6FE}" srcId="{34DBF6C8-90AA-4F33-8BF5-02F8F6953624}" destId="{DE6307E5-B322-427F-8D8A-0923A6FD6275}" srcOrd="0" destOrd="0" parTransId="{3472EF51-FCFB-43EB-A00A-7A83C4C0FC92}" sibTransId="{3B5BA5C6-14AA-4FA3-94B3-F559E8727993}"/>
    <dgm:cxn modelId="{132406C1-6493-455A-B003-8E0B937E8195}" type="presOf" srcId="{313380F3-0803-4BC7-8A94-F60D1B73E5EA}" destId="{20DC44BF-B8E7-4E99-BFA1-50D99FCBF514}" srcOrd="0" destOrd="3" presId="urn:microsoft.com/office/officeart/2005/8/layout/vList5"/>
    <dgm:cxn modelId="{16AD25D1-FE7F-44D0-B553-ED24E1817D06}" srcId="{4AA5C1E9-F30E-4A67-BF83-1FDDD793ADD0}" destId="{34DBF6C8-90AA-4F33-8BF5-02F8F6953624}" srcOrd="0" destOrd="0" parTransId="{EB4BB861-9917-44AA-BBE1-104FB5F92D85}" sibTransId="{792C83E3-C89F-4818-8763-2FBDBE813201}"/>
    <dgm:cxn modelId="{F42797A9-2BC1-47F3-B522-FF417CC67ECE}" srcId="{18FFBD74-61B9-4D3F-9DD1-20090046F672}" destId="{5B820E93-7A7D-489A-AA7B-0E807F10FE57}" srcOrd="0" destOrd="0" parTransId="{8D2E9303-51EC-4360-885B-55877C83FD90}" sibTransId="{568C8BCF-AD33-4C06-9F3B-E74B04984CC6}"/>
    <dgm:cxn modelId="{D454E2E4-BF58-4386-87B6-A845C0117E51}" srcId="{6DFBE0E3-3DFE-452D-9BB3-7D9B947E97E8}" destId="{380E32DD-8BDE-4C96-B65F-2B074C8F5061}" srcOrd="1" destOrd="0" parTransId="{4F32C616-4E98-44AA-AEAF-CA7FC9897853}" sibTransId="{5B03FD8C-8FA6-4E65-914C-C87601889489}"/>
    <dgm:cxn modelId="{517AE544-465C-4268-AEFC-27C623BD12B6}" type="presOf" srcId="{18FFBD74-61B9-4D3F-9DD1-20090046F672}" destId="{AA417C41-60FB-4D0C-8B6A-9908B3EAF149}" srcOrd="0" destOrd="0" presId="urn:microsoft.com/office/officeart/2005/8/layout/vList5"/>
    <dgm:cxn modelId="{C5B3341C-746F-4427-B335-5D5B25E5AD9F}" srcId="{18FFBD74-61B9-4D3F-9DD1-20090046F672}" destId="{A65B2247-D092-4616-B2CB-E9292C4B1EEC}" srcOrd="1" destOrd="0" parTransId="{B18A676F-BAE9-4AC8-ADB7-76588243830A}" sibTransId="{CCFFEB7E-E358-4556-81B5-B4C919277F25}"/>
    <dgm:cxn modelId="{5B5A80A2-77EE-4CB3-BC04-D94C783E3861}" type="presOf" srcId="{DE6307E5-B322-427F-8D8A-0923A6FD6275}" destId="{A6F91D05-6B10-41FA-89C9-412CD8F15162}" srcOrd="0" destOrd="0" presId="urn:microsoft.com/office/officeart/2005/8/layout/vList5"/>
    <dgm:cxn modelId="{39C69109-D0F2-4A98-95D1-C5443C05A220}" type="presOf" srcId="{34DBF6C8-90AA-4F33-8BF5-02F8F6953624}" destId="{4D118AB1-CC9B-4799-8FAE-7FE959F8E005}" srcOrd="0" destOrd="0" presId="urn:microsoft.com/office/officeart/2005/8/layout/vList5"/>
    <dgm:cxn modelId="{8CD3A594-4A1A-4AC0-963B-939E367A766A}" srcId="{34DBF6C8-90AA-4F33-8BF5-02F8F6953624}" destId="{B5BF565C-6952-4BBC-A9BF-CE3BB911AB0A}" srcOrd="1" destOrd="0" parTransId="{31BF1CAF-A1AC-41DC-B81E-B3C6D2138AFD}" sibTransId="{27B13CAE-595A-4A8F-8F32-B8545A73106B}"/>
    <dgm:cxn modelId="{EBC0E14C-6C9C-4D06-9CCC-DAB59CCC449B}" type="presOf" srcId="{C86AAE85-35B7-4262-897F-E948123C5A56}" destId="{20DC44BF-B8E7-4E99-BFA1-50D99FCBF514}" srcOrd="0" destOrd="0" presId="urn:microsoft.com/office/officeart/2005/8/layout/vList5"/>
    <dgm:cxn modelId="{A98A3DD3-ACA9-43A3-ABD5-127C4440B4B0}" type="presOf" srcId="{6F7CD978-09AD-4676-AC0A-74CC5C54EB2F}" destId="{A6F91D05-6B10-41FA-89C9-412CD8F15162}" srcOrd="0" destOrd="2" presId="urn:microsoft.com/office/officeart/2005/8/layout/vList5"/>
    <dgm:cxn modelId="{515D5A30-35D6-4D5A-97E6-CB99D8C731E1}" srcId="{6DFBE0E3-3DFE-452D-9BB3-7D9B947E97E8}" destId="{313380F3-0803-4BC7-8A94-F60D1B73E5EA}" srcOrd="3" destOrd="0" parTransId="{0C88D2F5-1F06-49F0-B7A6-EC1847531F27}" sibTransId="{6FD110A8-41B9-4702-893A-52A6F5FF78FA}"/>
    <dgm:cxn modelId="{02D86BA2-0A60-405C-98B1-4E8E3270FE6A}" srcId="{6DFBE0E3-3DFE-452D-9BB3-7D9B947E97E8}" destId="{C86AAE85-35B7-4262-897F-E948123C5A56}" srcOrd="0" destOrd="0" parTransId="{634DAA43-84FA-48BC-A41A-4443E59AE99E}" sibTransId="{1DD7FCD4-95D4-44B0-ABF3-44A18AA8B33F}"/>
    <dgm:cxn modelId="{EE38D4C1-0CC1-401A-8569-7C0506E16177}" srcId="{18FFBD74-61B9-4D3F-9DD1-20090046F672}" destId="{FC9B61EC-C8DA-48A6-B8AC-873DB171C6DE}" srcOrd="2" destOrd="0" parTransId="{078FD643-1154-4C0A-B423-A9B00CE7F882}" sibTransId="{0C2C1899-F7E9-4F1D-B2C4-C668871037F7}"/>
    <dgm:cxn modelId="{47212EA6-3890-4A36-9947-5619C02DBB5D}" srcId="{6DFBE0E3-3DFE-452D-9BB3-7D9B947E97E8}" destId="{8623B2AA-7F2F-47E4-BBCA-8065D68B1577}" srcOrd="2" destOrd="0" parTransId="{6513DCC5-CF24-458B-A8E9-605F7EC12DC9}" sibTransId="{1F2A2C53-80F4-40E1-A97B-628645F22165}"/>
    <dgm:cxn modelId="{75586CB5-FE8A-416B-8F07-98C410185DAA}" type="presOf" srcId="{380E32DD-8BDE-4C96-B65F-2B074C8F5061}" destId="{20DC44BF-B8E7-4E99-BFA1-50D99FCBF514}" srcOrd="0" destOrd="1" presId="urn:microsoft.com/office/officeart/2005/8/layout/vList5"/>
    <dgm:cxn modelId="{E7E9DE64-B611-4939-B33A-2788C1C7211A}" type="presOf" srcId="{A65B2247-D092-4616-B2CB-E9292C4B1EEC}" destId="{614C7183-6CA1-4B97-B6F4-9B130F098CDA}" srcOrd="0" destOrd="1" presId="urn:microsoft.com/office/officeart/2005/8/layout/vList5"/>
    <dgm:cxn modelId="{BB85F7A0-239C-4AC2-8F88-6081DD1BEBE5}" type="presOf" srcId="{FC9B61EC-C8DA-48A6-B8AC-873DB171C6DE}" destId="{614C7183-6CA1-4B97-B6F4-9B130F098CDA}" srcOrd="0" destOrd="2" presId="urn:microsoft.com/office/officeart/2005/8/layout/vList5"/>
    <dgm:cxn modelId="{4FE38B52-3AEA-42D6-A34C-D3DB6843B05D}" type="presOf" srcId="{4AA5C1E9-F30E-4A67-BF83-1FDDD793ADD0}" destId="{A0C5C277-B304-4184-A6A3-77EE72E67143}" srcOrd="0" destOrd="0" presId="urn:microsoft.com/office/officeart/2005/8/layout/vList5"/>
    <dgm:cxn modelId="{84AF9C93-3AE9-403F-A661-1D0F8FC59E4A}" type="presOf" srcId="{8623B2AA-7F2F-47E4-BBCA-8065D68B1577}" destId="{20DC44BF-B8E7-4E99-BFA1-50D99FCBF514}" srcOrd="0" destOrd="2" presId="urn:microsoft.com/office/officeart/2005/8/layout/vList5"/>
    <dgm:cxn modelId="{2B7F9150-0AA5-4EF9-9465-155FEC712280}" srcId="{4AA5C1E9-F30E-4A67-BF83-1FDDD793ADD0}" destId="{6DFBE0E3-3DFE-452D-9BB3-7D9B947E97E8}" srcOrd="2" destOrd="0" parTransId="{D1EEA624-A262-416D-809B-E334C145DD0B}" sibTransId="{3A8F36B4-0C02-4AA3-8737-DC1F40FF08A5}"/>
    <dgm:cxn modelId="{007E6451-886D-4AC0-BD46-804DF9A06AFC}" type="presOf" srcId="{B5BF565C-6952-4BBC-A9BF-CE3BB911AB0A}" destId="{A6F91D05-6B10-41FA-89C9-412CD8F15162}" srcOrd="0" destOrd="1" presId="urn:microsoft.com/office/officeart/2005/8/layout/vList5"/>
    <dgm:cxn modelId="{05366F82-D7EB-4ED6-9B69-669698810E0A}" srcId="{4AA5C1E9-F30E-4A67-BF83-1FDDD793ADD0}" destId="{18FFBD74-61B9-4D3F-9DD1-20090046F672}" srcOrd="1" destOrd="0" parTransId="{81C4AB45-E3E0-402F-B187-0B9D49798120}" sibTransId="{133FE322-FE09-4C5F-A732-D60F226257BF}"/>
    <dgm:cxn modelId="{AE1E73A7-8270-4845-9B76-6B5BF952ED40}" type="presOf" srcId="{5B820E93-7A7D-489A-AA7B-0E807F10FE57}" destId="{614C7183-6CA1-4B97-B6F4-9B130F098CDA}" srcOrd="0" destOrd="0" presId="urn:microsoft.com/office/officeart/2005/8/layout/vList5"/>
    <dgm:cxn modelId="{F4861856-6503-4A9E-B554-DE68FBA43483}" srcId="{34DBF6C8-90AA-4F33-8BF5-02F8F6953624}" destId="{6F7CD978-09AD-4676-AC0A-74CC5C54EB2F}" srcOrd="2" destOrd="0" parTransId="{6790442A-41C1-4ABD-AC65-BAED359907A6}" sibTransId="{C5934B45-55B8-4C40-A824-29971480E4D8}"/>
    <dgm:cxn modelId="{166BBA77-B309-4E2A-B835-FA02B1E381DB}" type="presOf" srcId="{6DFBE0E3-3DFE-452D-9BB3-7D9B947E97E8}" destId="{2BA38ABD-9098-43D1-A656-57947ED6EA4A}" srcOrd="0" destOrd="0" presId="urn:microsoft.com/office/officeart/2005/8/layout/vList5"/>
    <dgm:cxn modelId="{1CD53F4A-8899-4180-A014-67684A063A55}" type="presParOf" srcId="{A0C5C277-B304-4184-A6A3-77EE72E67143}" destId="{544F5913-02E2-4A12-B5BA-E312A376060B}" srcOrd="0" destOrd="0" presId="urn:microsoft.com/office/officeart/2005/8/layout/vList5"/>
    <dgm:cxn modelId="{0FEA4F03-1332-42CB-BEEA-A8D3F269A5C7}" type="presParOf" srcId="{544F5913-02E2-4A12-B5BA-E312A376060B}" destId="{4D118AB1-CC9B-4799-8FAE-7FE959F8E005}" srcOrd="0" destOrd="0" presId="urn:microsoft.com/office/officeart/2005/8/layout/vList5"/>
    <dgm:cxn modelId="{CD168AC7-8BF7-43A6-8001-C38678DA0927}" type="presParOf" srcId="{544F5913-02E2-4A12-B5BA-E312A376060B}" destId="{A6F91D05-6B10-41FA-89C9-412CD8F15162}" srcOrd="1" destOrd="0" presId="urn:microsoft.com/office/officeart/2005/8/layout/vList5"/>
    <dgm:cxn modelId="{278BDE21-71CA-4943-A123-CDFC5883C40C}" type="presParOf" srcId="{A0C5C277-B304-4184-A6A3-77EE72E67143}" destId="{76973DAF-600E-46F5-864C-02B24F31B439}" srcOrd="1" destOrd="0" presId="urn:microsoft.com/office/officeart/2005/8/layout/vList5"/>
    <dgm:cxn modelId="{5EB2BCD7-F8BD-4814-AE8E-5BC556E39831}" type="presParOf" srcId="{A0C5C277-B304-4184-A6A3-77EE72E67143}" destId="{9D3951A8-58D1-4AA9-8876-4B5BF701EEBB}" srcOrd="2" destOrd="0" presId="urn:microsoft.com/office/officeart/2005/8/layout/vList5"/>
    <dgm:cxn modelId="{76BFAB5C-4E01-4564-BC5D-F14BF99704AB}" type="presParOf" srcId="{9D3951A8-58D1-4AA9-8876-4B5BF701EEBB}" destId="{AA417C41-60FB-4D0C-8B6A-9908B3EAF149}" srcOrd="0" destOrd="0" presId="urn:microsoft.com/office/officeart/2005/8/layout/vList5"/>
    <dgm:cxn modelId="{9EEBD68E-CC3A-418F-93B0-5AC5B19CF85E}" type="presParOf" srcId="{9D3951A8-58D1-4AA9-8876-4B5BF701EEBB}" destId="{614C7183-6CA1-4B97-B6F4-9B130F098CDA}" srcOrd="1" destOrd="0" presId="urn:microsoft.com/office/officeart/2005/8/layout/vList5"/>
    <dgm:cxn modelId="{53CECFE2-2CD2-4376-927B-D707EDA852E5}" type="presParOf" srcId="{A0C5C277-B304-4184-A6A3-77EE72E67143}" destId="{9065C5A8-45C4-4DFB-8B2F-57C19E77600E}" srcOrd="3" destOrd="0" presId="urn:microsoft.com/office/officeart/2005/8/layout/vList5"/>
    <dgm:cxn modelId="{E74CD46E-E602-494B-A508-BEF8D6DE1D66}" type="presParOf" srcId="{A0C5C277-B304-4184-A6A3-77EE72E67143}" destId="{EF5C3DF9-3CEA-476C-8C45-CB9279A2B7FA}" srcOrd="4" destOrd="0" presId="urn:microsoft.com/office/officeart/2005/8/layout/vList5"/>
    <dgm:cxn modelId="{D81B7613-F219-4E35-958B-09D7144DF0C9}" type="presParOf" srcId="{EF5C3DF9-3CEA-476C-8C45-CB9279A2B7FA}" destId="{2BA38ABD-9098-43D1-A656-57947ED6EA4A}" srcOrd="0" destOrd="0" presId="urn:microsoft.com/office/officeart/2005/8/layout/vList5"/>
    <dgm:cxn modelId="{47814945-9FF2-4B42-AA26-18C2210EC301}" type="presParOf" srcId="{EF5C3DF9-3CEA-476C-8C45-CB9279A2B7FA}" destId="{20DC44BF-B8E7-4E99-BFA1-50D99FCBF51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AA5C1E9-F30E-4A67-BF83-1FDDD793ADD0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BF6C8-90AA-4F33-8BF5-02F8F6953624}">
      <dgm:prSet phldrT="[Текст]" custT="1"/>
      <dgm:spPr/>
      <dgm:t>
        <a:bodyPr/>
        <a:lstStyle/>
        <a:p>
          <a:pPr algn="just"/>
          <a:r>
            <a:rPr lang="ru-RU" sz="1600" dirty="0" smtClean="0"/>
            <a:t>разработка и реализация программы самообразования и саморазвития педагога</a:t>
          </a:r>
          <a:endParaRPr lang="ru-RU" sz="1600" dirty="0"/>
        </a:p>
      </dgm:t>
    </dgm:pt>
    <dgm:pt modelId="{EB4BB861-9917-44AA-BBE1-104FB5F92D85}" type="parTrans" cxnId="{16AD25D1-FE7F-44D0-B553-ED24E1817D06}">
      <dgm:prSet/>
      <dgm:spPr/>
      <dgm:t>
        <a:bodyPr/>
        <a:lstStyle/>
        <a:p>
          <a:endParaRPr lang="ru-RU"/>
        </a:p>
      </dgm:t>
    </dgm:pt>
    <dgm:pt modelId="{792C83E3-C89F-4818-8763-2FBDBE813201}" type="sibTrans" cxnId="{16AD25D1-FE7F-44D0-B553-ED24E1817D06}">
      <dgm:prSet/>
      <dgm:spPr/>
      <dgm:t>
        <a:bodyPr/>
        <a:lstStyle/>
        <a:p>
          <a:endParaRPr lang="ru-RU"/>
        </a:p>
      </dgm:t>
    </dgm:pt>
    <dgm:pt modelId="{18FFBD74-61B9-4D3F-9DD1-20090046F672}">
      <dgm:prSet phldrT="[Текст]" custT="1"/>
      <dgm:spPr/>
      <dgm:t>
        <a:bodyPr/>
        <a:lstStyle/>
        <a:p>
          <a:pPr algn="just"/>
          <a:r>
            <a:rPr lang="ru-RU" sz="1600" dirty="0" smtClean="0"/>
            <a:t>мониторинг результативности и эффективности собственной педагогической деятельности</a:t>
          </a:r>
          <a:endParaRPr lang="ru-RU" sz="1600" dirty="0"/>
        </a:p>
      </dgm:t>
    </dgm:pt>
    <dgm:pt modelId="{81C4AB45-E3E0-402F-B187-0B9D49798120}" type="parTrans" cxnId="{05366F82-D7EB-4ED6-9B69-669698810E0A}">
      <dgm:prSet/>
      <dgm:spPr/>
      <dgm:t>
        <a:bodyPr/>
        <a:lstStyle/>
        <a:p>
          <a:endParaRPr lang="ru-RU"/>
        </a:p>
      </dgm:t>
    </dgm:pt>
    <dgm:pt modelId="{133FE322-FE09-4C5F-A732-D60F226257BF}" type="sibTrans" cxnId="{05366F82-D7EB-4ED6-9B69-669698810E0A}">
      <dgm:prSet/>
      <dgm:spPr/>
      <dgm:t>
        <a:bodyPr/>
        <a:lstStyle/>
        <a:p>
          <a:endParaRPr lang="ru-RU"/>
        </a:p>
      </dgm:t>
    </dgm:pt>
    <dgm:pt modelId="{6DFBE0E3-3DFE-452D-9BB3-7D9B947E97E8}">
      <dgm:prSet phldrT="[Текст]" custT="1"/>
      <dgm:spPr/>
      <dgm:t>
        <a:bodyPr/>
        <a:lstStyle/>
        <a:p>
          <a:pPr algn="just"/>
          <a:r>
            <a:rPr lang="ru-RU" sz="1600" dirty="0" smtClean="0"/>
            <a:t>участие в профессиональных конкурсах</a:t>
          </a:r>
          <a:endParaRPr lang="ru-RU" sz="1600" dirty="0"/>
        </a:p>
      </dgm:t>
    </dgm:pt>
    <dgm:pt modelId="{D1EEA624-A262-416D-809B-E334C145DD0B}" type="parTrans" cxnId="{2B7F9150-0AA5-4EF9-9465-155FEC712280}">
      <dgm:prSet/>
      <dgm:spPr/>
      <dgm:t>
        <a:bodyPr/>
        <a:lstStyle/>
        <a:p>
          <a:endParaRPr lang="ru-RU"/>
        </a:p>
      </dgm:t>
    </dgm:pt>
    <dgm:pt modelId="{3A8F36B4-0C02-4AA3-8737-DC1F40FF08A5}" type="sibTrans" cxnId="{2B7F9150-0AA5-4EF9-9465-155FEC712280}">
      <dgm:prSet/>
      <dgm:spPr/>
      <dgm:t>
        <a:bodyPr/>
        <a:lstStyle/>
        <a:p>
          <a:endParaRPr lang="ru-RU"/>
        </a:p>
      </dgm:t>
    </dgm:pt>
    <dgm:pt modelId="{00ADDEAB-F99A-4314-BF74-5E05AF91C99F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тиражирование передового педагогического опыта (обобщение) через личный сайт, сайт методического объединения и образовательного учреждения</a:t>
          </a:r>
          <a:endParaRPr lang="ru-RU" sz="1600" dirty="0"/>
        </a:p>
      </dgm:t>
    </dgm:pt>
    <dgm:pt modelId="{290B75A3-B8A7-465D-A3F5-132A6CF1EAAE}" type="parTrans" cxnId="{94BCF7C4-3F9C-4555-B876-C3DA05A168D7}">
      <dgm:prSet/>
      <dgm:spPr/>
      <dgm:t>
        <a:bodyPr/>
        <a:lstStyle/>
        <a:p>
          <a:endParaRPr lang="ru-RU"/>
        </a:p>
      </dgm:t>
    </dgm:pt>
    <dgm:pt modelId="{1E685A44-FDEC-4D1D-B211-7C55BDE59A89}" type="sibTrans" cxnId="{94BCF7C4-3F9C-4555-B876-C3DA05A168D7}">
      <dgm:prSet/>
      <dgm:spPr/>
      <dgm:t>
        <a:bodyPr/>
        <a:lstStyle/>
        <a:p>
          <a:endParaRPr lang="ru-RU"/>
        </a:p>
      </dgm:t>
    </dgm:pt>
    <dgm:pt modelId="{9C90C1F1-D833-4881-B0EE-1C6722446E92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деятельность в  профессиональных </a:t>
          </a:r>
          <a:r>
            <a:rPr lang="en-US" sz="1600" dirty="0" smtClean="0"/>
            <a:t>Internet</a:t>
          </a:r>
          <a:r>
            <a:rPr lang="ru-RU" sz="1600" dirty="0" smtClean="0"/>
            <a:t>-сообществах</a:t>
          </a:r>
          <a:endParaRPr lang="ru-RU" sz="1600" dirty="0"/>
        </a:p>
      </dgm:t>
    </dgm:pt>
    <dgm:pt modelId="{0B2C279C-EE1B-4691-ABDE-A737CE35FFF6}" type="parTrans" cxnId="{56B00E28-8D8C-4A17-B421-700CE9551739}">
      <dgm:prSet/>
      <dgm:spPr/>
      <dgm:t>
        <a:bodyPr/>
        <a:lstStyle/>
        <a:p>
          <a:endParaRPr lang="ru-RU"/>
        </a:p>
      </dgm:t>
    </dgm:pt>
    <dgm:pt modelId="{7C0C74E7-0D27-48DB-8C4C-679B01E8182F}" type="sibTrans" cxnId="{56B00E28-8D8C-4A17-B421-700CE9551739}">
      <dgm:prSet/>
      <dgm:spPr/>
      <dgm:t>
        <a:bodyPr/>
        <a:lstStyle/>
        <a:p>
          <a:endParaRPr lang="ru-RU"/>
        </a:p>
      </dgm:t>
    </dgm:pt>
    <dgm:pt modelId="{B8E6CAC2-BBC9-42A2-A80C-21EE8D4B314D}">
      <dgm:prSet custT="1"/>
      <dgm:spPr/>
      <dgm:t>
        <a:bodyPr/>
        <a:lstStyle/>
        <a:p>
          <a:pPr algn="just"/>
          <a:r>
            <a:rPr lang="ru-RU" sz="1600" dirty="0" smtClean="0"/>
            <a:t>ведение электронного портфолио учителя</a:t>
          </a:r>
          <a:endParaRPr lang="ru-RU" sz="1600" dirty="0"/>
        </a:p>
      </dgm:t>
    </dgm:pt>
    <dgm:pt modelId="{22DE2599-0C99-488C-9D5F-E31BB2174A88}" type="parTrans" cxnId="{686C7DD1-616F-4DC2-B3BD-6CF25E2CC093}">
      <dgm:prSet/>
      <dgm:spPr/>
      <dgm:t>
        <a:bodyPr/>
        <a:lstStyle/>
        <a:p>
          <a:endParaRPr lang="ru-RU"/>
        </a:p>
      </dgm:t>
    </dgm:pt>
    <dgm:pt modelId="{30BB510C-4D68-44F5-B102-2390F3E89999}" type="sibTrans" cxnId="{686C7DD1-616F-4DC2-B3BD-6CF25E2CC093}">
      <dgm:prSet/>
      <dgm:spPr/>
      <dgm:t>
        <a:bodyPr/>
        <a:lstStyle/>
        <a:p>
          <a:endParaRPr lang="ru-RU"/>
        </a:p>
      </dgm:t>
    </dgm:pt>
    <dgm:pt modelId="{BDC442E2-E017-4DA4-90E6-6F6250751A57}">
      <dgm:prSet custT="1"/>
      <dgm:spPr/>
      <dgm:t>
        <a:bodyPr/>
        <a:lstStyle/>
        <a:p>
          <a:pPr algn="ctr"/>
          <a:r>
            <a:rPr lang="ru-RU" sz="1600" dirty="0" smtClean="0"/>
            <a:t>…</a:t>
          </a:r>
          <a:endParaRPr lang="ru-RU" sz="1600" dirty="0"/>
        </a:p>
      </dgm:t>
    </dgm:pt>
    <dgm:pt modelId="{BF505770-E0B0-4594-B0E2-DF322467396A}" type="parTrans" cxnId="{40257871-46B1-4D51-94CE-E585B259FCC3}">
      <dgm:prSet/>
      <dgm:spPr/>
      <dgm:t>
        <a:bodyPr/>
        <a:lstStyle/>
        <a:p>
          <a:endParaRPr lang="ru-RU"/>
        </a:p>
      </dgm:t>
    </dgm:pt>
    <dgm:pt modelId="{FBABAFD3-DD1E-46C5-860C-030083EACF99}" type="sibTrans" cxnId="{40257871-46B1-4D51-94CE-E585B259FCC3}">
      <dgm:prSet/>
      <dgm:spPr/>
      <dgm:t>
        <a:bodyPr/>
        <a:lstStyle/>
        <a:p>
          <a:endParaRPr lang="ru-RU"/>
        </a:p>
      </dgm:t>
    </dgm:pt>
    <dgm:pt modelId="{A0C5C277-B304-4184-A6A3-77EE72E67143}" type="pres">
      <dgm:prSet presAssocID="{4AA5C1E9-F30E-4A67-BF83-1FDDD793AD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4F5913-02E2-4A12-B5BA-E312A376060B}" type="pres">
      <dgm:prSet presAssocID="{34DBF6C8-90AA-4F33-8BF5-02F8F6953624}" presName="linNode" presStyleCnt="0"/>
      <dgm:spPr/>
      <dgm:t>
        <a:bodyPr/>
        <a:lstStyle/>
        <a:p>
          <a:endParaRPr lang="ru-RU"/>
        </a:p>
      </dgm:t>
    </dgm:pt>
    <dgm:pt modelId="{4D118AB1-CC9B-4799-8FAE-7FE959F8E005}" type="pres">
      <dgm:prSet presAssocID="{34DBF6C8-90AA-4F33-8BF5-02F8F6953624}" presName="parentText" presStyleLbl="node1" presStyleIdx="0" presStyleCnt="7" custScaleX="260480" custScaleY="999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73DAF-600E-46F5-864C-02B24F31B439}" type="pres">
      <dgm:prSet presAssocID="{792C83E3-C89F-4818-8763-2FBDBE813201}" presName="sp" presStyleCnt="0"/>
      <dgm:spPr/>
      <dgm:t>
        <a:bodyPr/>
        <a:lstStyle/>
        <a:p>
          <a:endParaRPr lang="ru-RU"/>
        </a:p>
      </dgm:t>
    </dgm:pt>
    <dgm:pt modelId="{9D3951A8-58D1-4AA9-8876-4B5BF701EEBB}" type="pres">
      <dgm:prSet presAssocID="{18FFBD74-61B9-4D3F-9DD1-20090046F672}" presName="linNode" presStyleCnt="0"/>
      <dgm:spPr/>
      <dgm:t>
        <a:bodyPr/>
        <a:lstStyle/>
        <a:p>
          <a:endParaRPr lang="ru-RU"/>
        </a:p>
      </dgm:t>
    </dgm:pt>
    <dgm:pt modelId="{AA417C41-60FB-4D0C-8B6A-9908B3EAF149}" type="pres">
      <dgm:prSet presAssocID="{18FFBD74-61B9-4D3F-9DD1-20090046F672}" presName="parentText" presStyleLbl="node1" presStyleIdx="1" presStyleCnt="7" custScaleX="260480" custScaleY="10621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65C5A8-45C4-4DFB-8B2F-57C19E77600E}" type="pres">
      <dgm:prSet presAssocID="{133FE322-FE09-4C5F-A732-D60F226257BF}" presName="sp" presStyleCnt="0"/>
      <dgm:spPr/>
      <dgm:t>
        <a:bodyPr/>
        <a:lstStyle/>
        <a:p>
          <a:endParaRPr lang="ru-RU"/>
        </a:p>
      </dgm:t>
    </dgm:pt>
    <dgm:pt modelId="{EF5C3DF9-3CEA-476C-8C45-CB9279A2B7FA}" type="pres">
      <dgm:prSet presAssocID="{6DFBE0E3-3DFE-452D-9BB3-7D9B947E97E8}" presName="linNode" presStyleCnt="0"/>
      <dgm:spPr/>
      <dgm:t>
        <a:bodyPr/>
        <a:lstStyle/>
        <a:p>
          <a:endParaRPr lang="ru-RU"/>
        </a:p>
      </dgm:t>
    </dgm:pt>
    <dgm:pt modelId="{2BA38ABD-9098-43D1-A656-57947ED6EA4A}" type="pres">
      <dgm:prSet presAssocID="{6DFBE0E3-3DFE-452D-9BB3-7D9B947E97E8}" presName="parentText" presStyleLbl="node1" presStyleIdx="2" presStyleCnt="7" custScaleX="260587" custScaleY="1010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3AF4F-AD60-4FE7-AC93-5E42F2B20EE7}" type="pres">
      <dgm:prSet presAssocID="{3A8F36B4-0C02-4AA3-8737-DC1F40FF08A5}" presName="sp" presStyleCnt="0"/>
      <dgm:spPr/>
      <dgm:t>
        <a:bodyPr/>
        <a:lstStyle/>
        <a:p>
          <a:endParaRPr lang="ru-RU"/>
        </a:p>
      </dgm:t>
    </dgm:pt>
    <dgm:pt modelId="{0A780ABD-CB00-404F-98C7-2416F79E1690}" type="pres">
      <dgm:prSet presAssocID="{00ADDEAB-F99A-4314-BF74-5E05AF91C99F}" presName="linNode" presStyleCnt="0"/>
      <dgm:spPr/>
    </dgm:pt>
    <dgm:pt modelId="{2F43EBCB-702C-4F5F-822C-716210F806F6}" type="pres">
      <dgm:prSet presAssocID="{00ADDEAB-F99A-4314-BF74-5E05AF91C99F}" presName="parentText" presStyleLbl="node1" presStyleIdx="3" presStyleCnt="7" custScaleX="260587" custScaleY="9878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25F08-60ED-4EC2-95C3-57557EC87252}" type="pres">
      <dgm:prSet presAssocID="{1E685A44-FDEC-4D1D-B211-7C55BDE59A89}" presName="sp" presStyleCnt="0"/>
      <dgm:spPr/>
    </dgm:pt>
    <dgm:pt modelId="{ED8CCE7F-8510-4DA5-8400-63F4C96546F1}" type="pres">
      <dgm:prSet presAssocID="{9C90C1F1-D833-4881-B0EE-1C6722446E92}" presName="linNode" presStyleCnt="0"/>
      <dgm:spPr/>
    </dgm:pt>
    <dgm:pt modelId="{9CD26E81-9F1F-4F86-A6BC-830FFF142075}" type="pres">
      <dgm:prSet presAssocID="{9C90C1F1-D833-4881-B0EE-1C6722446E92}" presName="parentText" presStyleLbl="node1" presStyleIdx="4" presStyleCnt="7" custScaleX="260480" custScaleY="8693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A3AC6F-244A-4EA4-BC5B-91B032F9C657}" type="pres">
      <dgm:prSet presAssocID="{7C0C74E7-0D27-48DB-8C4C-679B01E8182F}" presName="sp" presStyleCnt="0"/>
      <dgm:spPr/>
    </dgm:pt>
    <dgm:pt modelId="{CB0384BC-765A-4E10-8F8E-688B012C32D0}" type="pres">
      <dgm:prSet presAssocID="{B8E6CAC2-BBC9-42A2-A80C-21EE8D4B314D}" presName="linNode" presStyleCnt="0"/>
      <dgm:spPr/>
    </dgm:pt>
    <dgm:pt modelId="{AE863B4B-5B50-46AB-A72F-910FEC56D75D}" type="pres">
      <dgm:prSet presAssocID="{B8E6CAC2-BBC9-42A2-A80C-21EE8D4B314D}" presName="parentText" presStyleLbl="node1" presStyleIdx="5" presStyleCnt="7" custScaleX="260480" custScaleY="745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EE39C-7BAB-43A7-A57C-6B722D09A71A}" type="pres">
      <dgm:prSet presAssocID="{30BB510C-4D68-44F5-B102-2390F3E89999}" presName="sp" presStyleCnt="0"/>
      <dgm:spPr/>
    </dgm:pt>
    <dgm:pt modelId="{74C7DFE3-0C97-4E99-875C-9C2624425620}" type="pres">
      <dgm:prSet presAssocID="{BDC442E2-E017-4DA4-90E6-6F6250751A57}" presName="linNode" presStyleCnt="0"/>
      <dgm:spPr/>
    </dgm:pt>
    <dgm:pt modelId="{39C1095E-9CE4-4D7F-96D0-C85B90C66D51}" type="pres">
      <dgm:prSet presAssocID="{BDC442E2-E017-4DA4-90E6-6F6250751A57}" presName="parentText" presStyleLbl="node1" presStyleIdx="6" presStyleCnt="7" custScaleX="260479" custScaleY="518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BCF7C4-3F9C-4555-B876-C3DA05A168D7}" srcId="{4AA5C1E9-F30E-4A67-BF83-1FDDD793ADD0}" destId="{00ADDEAB-F99A-4314-BF74-5E05AF91C99F}" srcOrd="3" destOrd="0" parTransId="{290B75A3-B8A7-465D-A3F5-132A6CF1EAAE}" sibTransId="{1E685A44-FDEC-4D1D-B211-7C55BDE59A89}"/>
    <dgm:cxn modelId="{16AD25D1-FE7F-44D0-B553-ED24E1817D06}" srcId="{4AA5C1E9-F30E-4A67-BF83-1FDDD793ADD0}" destId="{34DBF6C8-90AA-4F33-8BF5-02F8F6953624}" srcOrd="0" destOrd="0" parTransId="{EB4BB861-9917-44AA-BBE1-104FB5F92D85}" sibTransId="{792C83E3-C89F-4818-8763-2FBDBE813201}"/>
    <dgm:cxn modelId="{E4CD2BC7-F1CA-4052-BC48-1F49F9B1BB8D}" type="presOf" srcId="{9C90C1F1-D833-4881-B0EE-1C6722446E92}" destId="{9CD26E81-9F1F-4F86-A6BC-830FFF142075}" srcOrd="0" destOrd="0" presId="urn:microsoft.com/office/officeart/2005/8/layout/vList5"/>
    <dgm:cxn modelId="{B4129EC3-B03D-4F34-A41C-AA1F7EC1AE9D}" type="presOf" srcId="{34DBF6C8-90AA-4F33-8BF5-02F8F6953624}" destId="{4D118AB1-CC9B-4799-8FAE-7FE959F8E005}" srcOrd="0" destOrd="0" presId="urn:microsoft.com/office/officeart/2005/8/layout/vList5"/>
    <dgm:cxn modelId="{3A0CEFB6-8483-4538-B528-653CFE5771C8}" type="presOf" srcId="{18FFBD74-61B9-4D3F-9DD1-20090046F672}" destId="{AA417C41-60FB-4D0C-8B6A-9908B3EAF149}" srcOrd="0" destOrd="0" presId="urn:microsoft.com/office/officeart/2005/8/layout/vList5"/>
    <dgm:cxn modelId="{40257871-46B1-4D51-94CE-E585B259FCC3}" srcId="{4AA5C1E9-F30E-4A67-BF83-1FDDD793ADD0}" destId="{BDC442E2-E017-4DA4-90E6-6F6250751A57}" srcOrd="6" destOrd="0" parTransId="{BF505770-E0B0-4594-B0E2-DF322467396A}" sibTransId="{FBABAFD3-DD1E-46C5-860C-030083EACF99}"/>
    <dgm:cxn modelId="{56B00E28-8D8C-4A17-B421-700CE9551739}" srcId="{4AA5C1E9-F30E-4A67-BF83-1FDDD793ADD0}" destId="{9C90C1F1-D833-4881-B0EE-1C6722446E92}" srcOrd="4" destOrd="0" parTransId="{0B2C279C-EE1B-4691-ABDE-A737CE35FFF6}" sibTransId="{7C0C74E7-0D27-48DB-8C4C-679B01E8182F}"/>
    <dgm:cxn modelId="{C76004AA-31AC-4DE8-8517-E379CC5C33C1}" type="presOf" srcId="{4AA5C1E9-F30E-4A67-BF83-1FDDD793ADD0}" destId="{A0C5C277-B304-4184-A6A3-77EE72E67143}" srcOrd="0" destOrd="0" presId="urn:microsoft.com/office/officeart/2005/8/layout/vList5"/>
    <dgm:cxn modelId="{686C7DD1-616F-4DC2-B3BD-6CF25E2CC093}" srcId="{4AA5C1E9-F30E-4A67-BF83-1FDDD793ADD0}" destId="{B8E6CAC2-BBC9-42A2-A80C-21EE8D4B314D}" srcOrd="5" destOrd="0" parTransId="{22DE2599-0C99-488C-9D5F-E31BB2174A88}" sibTransId="{30BB510C-4D68-44F5-B102-2390F3E89999}"/>
    <dgm:cxn modelId="{F8056BE8-4A3A-440A-89A8-A201598E0873}" type="presOf" srcId="{6DFBE0E3-3DFE-452D-9BB3-7D9B947E97E8}" destId="{2BA38ABD-9098-43D1-A656-57947ED6EA4A}" srcOrd="0" destOrd="0" presId="urn:microsoft.com/office/officeart/2005/8/layout/vList5"/>
    <dgm:cxn modelId="{D522899B-F1CF-457E-9037-534CAFD1E396}" type="presOf" srcId="{B8E6CAC2-BBC9-42A2-A80C-21EE8D4B314D}" destId="{AE863B4B-5B50-46AB-A72F-910FEC56D75D}" srcOrd="0" destOrd="0" presId="urn:microsoft.com/office/officeart/2005/8/layout/vList5"/>
    <dgm:cxn modelId="{5D124547-4B31-46C4-8DF8-FA7914C73E5B}" type="presOf" srcId="{00ADDEAB-F99A-4314-BF74-5E05AF91C99F}" destId="{2F43EBCB-702C-4F5F-822C-716210F806F6}" srcOrd="0" destOrd="0" presId="urn:microsoft.com/office/officeart/2005/8/layout/vList5"/>
    <dgm:cxn modelId="{2B7F9150-0AA5-4EF9-9465-155FEC712280}" srcId="{4AA5C1E9-F30E-4A67-BF83-1FDDD793ADD0}" destId="{6DFBE0E3-3DFE-452D-9BB3-7D9B947E97E8}" srcOrd="2" destOrd="0" parTransId="{D1EEA624-A262-416D-809B-E334C145DD0B}" sibTransId="{3A8F36B4-0C02-4AA3-8737-DC1F40FF08A5}"/>
    <dgm:cxn modelId="{05366F82-D7EB-4ED6-9B69-669698810E0A}" srcId="{4AA5C1E9-F30E-4A67-BF83-1FDDD793ADD0}" destId="{18FFBD74-61B9-4D3F-9DD1-20090046F672}" srcOrd="1" destOrd="0" parTransId="{81C4AB45-E3E0-402F-B187-0B9D49798120}" sibTransId="{133FE322-FE09-4C5F-A732-D60F226257BF}"/>
    <dgm:cxn modelId="{EF3A4C6E-0DD4-4572-96AE-5F612557BECE}" type="presOf" srcId="{BDC442E2-E017-4DA4-90E6-6F6250751A57}" destId="{39C1095E-9CE4-4D7F-96D0-C85B90C66D51}" srcOrd="0" destOrd="0" presId="urn:microsoft.com/office/officeart/2005/8/layout/vList5"/>
    <dgm:cxn modelId="{2927500D-E453-48C5-945E-4468FAED3A04}" type="presParOf" srcId="{A0C5C277-B304-4184-A6A3-77EE72E67143}" destId="{544F5913-02E2-4A12-B5BA-E312A376060B}" srcOrd="0" destOrd="0" presId="urn:microsoft.com/office/officeart/2005/8/layout/vList5"/>
    <dgm:cxn modelId="{B337226A-3CFB-469E-B19C-F39522E6E03A}" type="presParOf" srcId="{544F5913-02E2-4A12-B5BA-E312A376060B}" destId="{4D118AB1-CC9B-4799-8FAE-7FE959F8E005}" srcOrd="0" destOrd="0" presId="urn:microsoft.com/office/officeart/2005/8/layout/vList5"/>
    <dgm:cxn modelId="{1B610DFD-3689-496B-8CDC-A7D6FA3AAE2D}" type="presParOf" srcId="{A0C5C277-B304-4184-A6A3-77EE72E67143}" destId="{76973DAF-600E-46F5-864C-02B24F31B439}" srcOrd="1" destOrd="0" presId="urn:microsoft.com/office/officeart/2005/8/layout/vList5"/>
    <dgm:cxn modelId="{77AE2BCF-FA8E-4BD1-8F57-E6A8B535127E}" type="presParOf" srcId="{A0C5C277-B304-4184-A6A3-77EE72E67143}" destId="{9D3951A8-58D1-4AA9-8876-4B5BF701EEBB}" srcOrd="2" destOrd="0" presId="urn:microsoft.com/office/officeart/2005/8/layout/vList5"/>
    <dgm:cxn modelId="{CE5D2215-6BCC-44BD-A0AC-449C58088364}" type="presParOf" srcId="{9D3951A8-58D1-4AA9-8876-4B5BF701EEBB}" destId="{AA417C41-60FB-4D0C-8B6A-9908B3EAF149}" srcOrd="0" destOrd="0" presId="urn:microsoft.com/office/officeart/2005/8/layout/vList5"/>
    <dgm:cxn modelId="{941A159A-E4D8-41A5-9562-6D918FE4E564}" type="presParOf" srcId="{A0C5C277-B304-4184-A6A3-77EE72E67143}" destId="{9065C5A8-45C4-4DFB-8B2F-57C19E77600E}" srcOrd="3" destOrd="0" presId="urn:microsoft.com/office/officeart/2005/8/layout/vList5"/>
    <dgm:cxn modelId="{3DA30DBB-6761-4E37-9117-125FB448C519}" type="presParOf" srcId="{A0C5C277-B304-4184-A6A3-77EE72E67143}" destId="{EF5C3DF9-3CEA-476C-8C45-CB9279A2B7FA}" srcOrd="4" destOrd="0" presId="urn:microsoft.com/office/officeart/2005/8/layout/vList5"/>
    <dgm:cxn modelId="{90D7E563-D8AE-4704-BF82-DF673F0FEB62}" type="presParOf" srcId="{EF5C3DF9-3CEA-476C-8C45-CB9279A2B7FA}" destId="{2BA38ABD-9098-43D1-A656-57947ED6EA4A}" srcOrd="0" destOrd="0" presId="urn:microsoft.com/office/officeart/2005/8/layout/vList5"/>
    <dgm:cxn modelId="{7A22899B-11E7-43ED-A18E-16AA701335EF}" type="presParOf" srcId="{A0C5C277-B304-4184-A6A3-77EE72E67143}" destId="{88F3AF4F-AD60-4FE7-AC93-5E42F2B20EE7}" srcOrd="5" destOrd="0" presId="urn:microsoft.com/office/officeart/2005/8/layout/vList5"/>
    <dgm:cxn modelId="{8279FB1B-46A5-42AA-BA2D-2C8C98B6731B}" type="presParOf" srcId="{A0C5C277-B304-4184-A6A3-77EE72E67143}" destId="{0A780ABD-CB00-404F-98C7-2416F79E1690}" srcOrd="6" destOrd="0" presId="urn:microsoft.com/office/officeart/2005/8/layout/vList5"/>
    <dgm:cxn modelId="{0CAD5C1C-7616-4E2C-923D-F4FD1C316752}" type="presParOf" srcId="{0A780ABD-CB00-404F-98C7-2416F79E1690}" destId="{2F43EBCB-702C-4F5F-822C-716210F806F6}" srcOrd="0" destOrd="0" presId="urn:microsoft.com/office/officeart/2005/8/layout/vList5"/>
    <dgm:cxn modelId="{F5FB9256-2C16-46F9-9ADA-42F0B0FC3A11}" type="presParOf" srcId="{A0C5C277-B304-4184-A6A3-77EE72E67143}" destId="{25F25F08-60ED-4EC2-95C3-57557EC87252}" srcOrd="7" destOrd="0" presId="urn:microsoft.com/office/officeart/2005/8/layout/vList5"/>
    <dgm:cxn modelId="{81554A6A-51F0-479E-8969-949DC4FBEF70}" type="presParOf" srcId="{A0C5C277-B304-4184-A6A3-77EE72E67143}" destId="{ED8CCE7F-8510-4DA5-8400-63F4C96546F1}" srcOrd="8" destOrd="0" presId="urn:microsoft.com/office/officeart/2005/8/layout/vList5"/>
    <dgm:cxn modelId="{9A9A506D-44AD-41F5-AF2D-238B28CA773D}" type="presParOf" srcId="{ED8CCE7F-8510-4DA5-8400-63F4C96546F1}" destId="{9CD26E81-9F1F-4F86-A6BC-830FFF142075}" srcOrd="0" destOrd="0" presId="urn:microsoft.com/office/officeart/2005/8/layout/vList5"/>
    <dgm:cxn modelId="{7BD2A369-B305-4547-A0DA-4FFFC5A53839}" type="presParOf" srcId="{A0C5C277-B304-4184-A6A3-77EE72E67143}" destId="{D0A3AC6F-244A-4EA4-BC5B-91B032F9C657}" srcOrd="9" destOrd="0" presId="urn:microsoft.com/office/officeart/2005/8/layout/vList5"/>
    <dgm:cxn modelId="{F6BF3418-190F-4EC6-9CB4-FB79FBD67EC8}" type="presParOf" srcId="{A0C5C277-B304-4184-A6A3-77EE72E67143}" destId="{CB0384BC-765A-4E10-8F8E-688B012C32D0}" srcOrd="10" destOrd="0" presId="urn:microsoft.com/office/officeart/2005/8/layout/vList5"/>
    <dgm:cxn modelId="{9B0C5F45-24E6-44F4-902B-28A4C78D57B2}" type="presParOf" srcId="{CB0384BC-765A-4E10-8F8E-688B012C32D0}" destId="{AE863B4B-5B50-46AB-A72F-910FEC56D75D}" srcOrd="0" destOrd="0" presId="urn:microsoft.com/office/officeart/2005/8/layout/vList5"/>
    <dgm:cxn modelId="{44F16C81-835F-4AA8-A95D-00341C5990C4}" type="presParOf" srcId="{A0C5C277-B304-4184-A6A3-77EE72E67143}" destId="{B3FEE39C-7BAB-43A7-A57C-6B722D09A71A}" srcOrd="11" destOrd="0" presId="urn:microsoft.com/office/officeart/2005/8/layout/vList5"/>
    <dgm:cxn modelId="{411FF605-4D29-4B78-8F18-F1FC312D7B8D}" type="presParOf" srcId="{A0C5C277-B304-4184-A6A3-77EE72E67143}" destId="{74C7DFE3-0C97-4E99-875C-9C2624425620}" srcOrd="12" destOrd="0" presId="urn:microsoft.com/office/officeart/2005/8/layout/vList5"/>
    <dgm:cxn modelId="{7C53AAA1-FAB8-4366-B5A1-06EC01A2C9ED}" type="presParOf" srcId="{74C7DFE3-0C97-4E99-875C-9C2624425620}" destId="{39C1095E-9CE4-4D7F-96D0-C85B90C66D5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AA5C1E9-F30E-4A67-BF83-1FDDD793ADD0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BF6C8-90AA-4F33-8BF5-02F8F6953624}">
      <dgm:prSet phldrT="[Текст]" custT="1"/>
      <dgm:spPr/>
      <dgm:t>
        <a:bodyPr/>
        <a:lstStyle/>
        <a:p>
          <a:pPr algn="l"/>
          <a:r>
            <a:rPr lang="ru-RU" sz="1800" u="none" dirty="0" smtClean="0"/>
            <a:t>Общение</a:t>
          </a:r>
          <a:r>
            <a:rPr lang="en-US" sz="1800" u="none" dirty="0" smtClean="0"/>
            <a:t> </a:t>
          </a:r>
          <a:r>
            <a:rPr lang="en-US" sz="1800" b="0" i="0" dirty="0" smtClean="0"/>
            <a:t>on-line </a:t>
          </a:r>
          <a:r>
            <a:rPr lang="ru-RU" sz="1800" b="0" i="0" dirty="0" smtClean="0"/>
            <a:t>и </a:t>
          </a:r>
          <a:r>
            <a:rPr lang="en-US" sz="1800" b="0" i="0" dirty="0" smtClean="0"/>
            <a:t>off-line</a:t>
          </a:r>
          <a:r>
            <a:rPr lang="ru-RU" sz="1800" u="none" dirty="0" smtClean="0"/>
            <a:t> </a:t>
          </a:r>
          <a:endParaRPr lang="ru-RU" sz="1800" dirty="0"/>
        </a:p>
      </dgm:t>
    </dgm:pt>
    <dgm:pt modelId="{EB4BB861-9917-44AA-BBE1-104FB5F92D85}" type="parTrans" cxnId="{16AD25D1-FE7F-44D0-B553-ED24E1817D06}">
      <dgm:prSet/>
      <dgm:spPr/>
      <dgm:t>
        <a:bodyPr/>
        <a:lstStyle/>
        <a:p>
          <a:pPr algn="l"/>
          <a:endParaRPr lang="ru-RU" sz="1800"/>
        </a:p>
      </dgm:t>
    </dgm:pt>
    <dgm:pt modelId="{792C83E3-C89F-4818-8763-2FBDBE813201}" type="sibTrans" cxnId="{16AD25D1-FE7F-44D0-B553-ED24E1817D06}">
      <dgm:prSet/>
      <dgm:spPr/>
      <dgm:t>
        <a:bodyPr/>
        <a:lstStyle/>
        <a:p>
          <a:pPr algn="l"/>
          <a:endParaRPr lang="ru-RU" sz="1800"/>
        </a:p>
      </dgm:t>
    </dgm:pt>
    <dgm:pt modelId="{6DFBE0E3-3DFE-452D-9BB3-7D9B947E97E8}">
      <dgm:prSet phldrT="[Текст]" custT="1"/>
      <dgm:spPr/>
      <dgm:t>
        <a:bodyPr/>
        <a:lstStyle/>
        <a:p>
          <a:pPr algn="l"/>
          <a:r>
            <a:rPr lang="ru-RU" sz="1800" u="none" dirty="0" smtClean="0"/>
            <a:t>Использованием электронного оборудования и программных продуктов</a:t>
          </a:r>
          <a:endParaRPr lang="ru-RU" sz="1800" dirty="0"/>
        </a:p>
      </dgm:t>
    </dgm:pt>
    <dgm:pt modelId="{D1EEA624-A262-416D-809B-E334C145DD0B}" type="parTrans" cxnId="{2B7F9150-0AA5-4EF9-9465-155FEC712280}">
      <dgm:prSet/>
      <dgm:spPr/>
      <dgm:t>
        <a:bodyPr/>
        <a:lstStyle/>
        <a:p>
          <a:pPr algn="l"/>
          <a:endParaRPr lang="ru-RU" sz="1800"/>
        </a:p>
      </dgm:t>
    </dgm:pt>
    <dgm:pt modelId="{3A8F36B4-0C02-4AA3-8737-DC1F40FF08A5}" type="sibTrans" cxnId="{2B7F9150-0AA5-4EF9-9465-155FEC712280}">
      <dgm:prSet/>
      <dgm:spPr/>
      <dgm:t>
        <a:bodyPr/>
        <a:lstStyle/>
        <a:p>
          <a:pPr algn="l"/>
          <a:endParaRPr lang="ru-RU" sz="1800"/>
        </a:p>
      </dgm:t>
    </dgm:pt>
    <dgm:pt modelId="{6B7976DD-4C02-49A0-A5A4-0BDCD6FE7C92}">
      <dgm:prSet phldrT="[Текст]" custT="1"/>
      <dgm:spPr/>
      <dgm:t>
        <a:bodyPr/>
        <a:lstStyle/>
        <a:p>
          <a:pPr algn="just"/>
          <a:r>
            <a:rPr lang="ru-RU" sz="1800" u="none" dirty="0" smtClean="0"/>
            <a:t>Совместный поиск, хранение, редактирование и классификация информации, в том числе с использованием социальных сервисов</a:t>
          </a:r>
          <a:endParaRPr lang="ru-RU" sz="1800" dirty="0"/>
        </a:p>
      </dgm:t>
    </dgm:pt>
    <dgm:pt modelId="{FC1BDA51-9E1F-4BD4-ABCA-EB1AC5AFBF0A}" type="parTrans" cxnId="{3C62F59F-DB53-4EC0-97AA-A1920DA5A857}">
      <dgm:prSet/>
      <dgm:spPr/>
      <dgm:t>
        <a:bodyPr/>
        <a:lstStyle/>
        <a:p>
          <a:pPr algn="l"/>
          <a:endParaRPr lang="ru-RU" sz="1800"/>
        </a:p>
      </dgm:t>
    </dgm:pt>
    <dgm:pt modelId="{76815334-E743-4632-8CB6-FEA30E081E8F}" type="sibTrans" cxnId="{3C62F59F-DB53-4EC0-97AA-A1920DA5A857}">
      <dgm:prSet/>
      <dgm:spPr/>
      <dgm:t>
        <a:bodyPr/>
        <a:lstStyle/>
        <a:p>
          <a:pPr algn="l"/>
          <a:endParaRPr lang="ru-RU" sz="1800"/>
        </a:p>
      </dgm:t>
    </dgm:pt>
    <dgm:pt modelId="{9B0932EB-E195-4D7E-928A-73692C998CEB}">
      <dgm:prSet phldrT="[Текст]" custT="1"/>
      <dgm:spPr/>
      <dgm:t>
        <a:bodyPr/>
        <a:lstStyle/>
        <a:p>
          <a:pPr algn="just"/>
          <a:r>
            <a:rPr lang="ru-RU" sz="1800" u="none" dirty="0" smtClean="0"/>
            <a:t>Совместная творческая деятельность, обмен </a:t>
          </a:r>
          <a:r>
            <a:rPr lang="ru-RU" sz="1800" u="none" dirty="0" err="1" smtClean="0"/>
            <a:t>медиа</a:t>
          </a:r>
          <a:r>
            <a:rPr lang="ru-RU" sz="1800" u="none" dirty="0" smtClean="0"/>
            <a:t> данными</a:t>
          </a:r>
          <a:endParaRPr lang="ru-RU" sz="1800" dirty="0"/>
        </a:p>
      </dgm:t>
    </dgm:pt>
    <dgm:pt modelId="{DF433559-595A-4166-A3D1-52F0A143E5BB}" type="parTrans" cxnId="{AE3CC5B4-209A-414A-B05C-E5C6817CEA2E}">
      <dgm:prSet/>
      <dgm:spPr/>
      <dgm:t>
        <a:bodyPr/>
        <a:lstStyle/>
        <a:p>
          <a:pPr algn="l"/>
          <a:endParaRPr lang="ru-RU" sz="1800"/>
        </a:p>
      </dgm:t>
    </dgm:pt>
    <dgm:pt modelId="{14F702CA-4788-403F-888C-85A195EA4133}" type="sibTrans" cxnId="{AE3CC5B4-209A-414A-B05C-E5C6817CEA2E}">
      <dgm:prSet/>
      <dgm:spPr/>
      <dgm:t>
        <a:bodyPr/>
        <a:lstStyle/>
        <a:p>
          <a:pPr algn="l"/>
          <a:endParaRPr lang="ru-RU" sz="1800"/>
        </a:p>
      </dgm:t>
    </dgm:pt>
    <dgm:pt modelId="{F16ACBCA-052E-4614-A77F-5A419D589892}">
      <dgm:prSet phldrT="[Текст]" custT="1"/>
      <dgm:spPr/>
      <dgm:t>
        <a:bodyPr/>
        <a:lstStyle/>
        <a:p>
          <a:pPr algn="l"/>
          <a:r>
            <a:rPr lang="ru-RU" sz="1800" u="none" dirty="0" smtClean="0"/>
            <a:t>Индивидуальное и коллективное планирование</a:t>
          </a:r>
          <a:endParaRPr lang="ru-RU" sz="1800" dirty="0"/>
        </a:p>
      </dgm:t>
    </dgm:pt>
    <dgm:pt modelId="{B6170C83-FB4F-434A-BA17-DCA69092ECB8}" type="parTrans" cxnId="{781AAD20-C5A3-4C43-87A3-A536A3747F1D}">
      <dgm:prSet/>
      <dgm:spPr/>
      <dgm:t>
        <a:bodyPr/>
        <a:lstStyle/>
        <a:p>
          <a:pPr algn="l"/>
          <a:endParaRPr lang="ru-RU" sz="1800"/>
        </a:p>
      </dgm:t>
    </dgm:pt>
    <dgm:pt modelId="{29810B6E-35EB-4CF5-A00F-1AA71FA4A6AB}" type="sibTrans" cxnId="{781AAD20-C5A3-4C43-87A3-A536A3747F1D}">
      <dgm:prSet/>
      <dgm:spPr/>
      <dgm:t>
        <a:bodyPr/>
        <a:lstStyle/>
        <a:p>
          <a:pPr algn="l"/>
          <a:endParaRPr lang="ru-RU" sz="1800"/>
        </a:p>
      </dgm:t>
    </dgm:pt>
    <dgm:pt modelId="{D3652AA0-A72B-4C45-92A6-6CE2BA360331}">
      <dgm:prSet custT="1"/>
      <dgm:spPr/>
      <dgm:t>
        <a:bodyPr/>
        <a:lstStyle/>
        <a:p>
          <a:pPr algn="just"/>
          <a:r>
            <a:rPr lang="ru-RU" sz="1800" u="none" dirty="0" smtClean="0"/>
            <a:t>Поддержка  и развитие социальных контактов, в том числе с использованием возможностей социальных сетей</a:t>
          </a:r>
          <a:endParaRPr lang="ru-RU" sz="1800" dirty="0"/>
        </a:p>
      </dgm:t>
    </dgm:pt>
    <dgm:pt modelId="{FD34AB4A-BCCC-4F7F-8E41-37A2C569DA9A}" type="parTrans" cxnId="{1154967A-DE99-4E95-959A-4C3EF807C447}">
      <dgm:prSet/>
      <dgm:spPr/>
      <dgm:t>
        <a:bodyPr/>
        <a:lstStyle/>
        <a:p>
          <a:pPr algn="l"/>
          <a:endParaRPr lang="ru-RU" sz="1800"/>
        </a:p>
      </dgm:t>
    </dgm:pt>
    <dgm:pt modelId="{C0FA8F92-F1C7-4F32-B9B8-1496FD98AD17}" type="sibTrans" cxnId="{1154967A-DE99-4E95-959A-4C3EF807C447}">
      <dgm:prSet/>
      <dgm:spPr/>
      <dgm:t>
        <a:bodyPr/>
        <a:lstStyle/>
        <a:p>
          <a:pPr algn="l"/>
          <a:endParaRPr lang="ru-RU" sz="1800"/>
        </a:p>
      </dgm:t>
    </dgm:pt>
    <dgm:pt modelId="{A0C5C277-B304-4184-A6A3-77EE72E67143}" type="pres">
      <dgm:prSet presAssocID="{4AA5C1E9-F30E-4A67-BF83-1FDDD793AD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4F5913-02E2-4A12-B5BA-E312A376060B}" type="pres">
      <dgm:prSet presAssocID="{34DBF6C8-90AA-4F33-8BF5-02F8F6953624}" presName="linNode" presStyleCnt="0"/>
      <dgm:spPr/>
      <dgm:t>
        <a:bodyPr/>
        <a:lstStyle/>
        <a:p>
          <a:endParaRPr lang="ru-RU"/>
        </a:p>
      </dgm:t>
    </dgm:pt>
    <dgm:pt modelId="{4D118AB1-CC9B-4799-8FAE-7FE959F8E005}" type="pres">
      <dgm:prSet presAssocID="{34DBF6C8-90AA-4F33-8BF5-02F8F6953624}" presName="parentText" presStyleLbl="node1" presStyleIdx="0" presStyleCnt="6" custScaleX="260480" custScaleY="146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73DAF-600E-46F5-864C-02B24F31B439}" type="pres">
      <dgm:prSet presAssocID="{792C83E3-C89F-4818-8763-2FBDBE813201}" presName="sp" presStyleCnt="0"/>
      <dgm:spPr/>
      <dgm:t>
        <a:bodyPr/>
        <a:lstStyle/>
        <a:p>
          <a:endParaRPr lang="ru-RU"/>
        </a:p>
      </dgm:t>
    </dgm:pt>
    <dgm:pt modelId="{F0334418-395A-40E1-B9B0-BC750D3754A9}" type="pres">
      <dgm:prSet presAssocID="{D3652AA0-A72B-4C45-92A6-6CE2BA360331}" presName="linNode" presStyleCnt="0"/>
      <dgm:spPr/>
    </dgm:pt>
    <dgm:pt modelId="{F0D68408-0156-4320-BE78-ED70DBC4E43A}" type="pres">
      <dgm:prSet presAssocID="{D3652AA0-A72B-4C45-92A6-6CE2BA360331}" presName="parentText" presStyleLbl="node1" presStyleIdx="1" presStyleCnt="6" custScaleX="259484" custScaleY="155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CA3ECF-C558-47BF-92E3-B0CD35A2B7F7}" type="pres">
      <dgm:prSet presAssocID="{C0FA8F92-F1C7-4F32-B9B8-1496FD98AD17}" presName="sp" presStyleCnt="0"/>
      <dgm:spPr/>
    </dgm:pt>
    <dgm:pt modelId="{95B0049F-8AF9-4D92-9ED6-DDB4DE67C0F4}" type="pres">
      <dgm:prSet presAssocID="{6B7976DD-4C02-49A0-A5A4-0BDCD6FE7C92}" presName="linNode" presStyleCnt="0"/>
      <dgm:spPr/>
    </dgm:pt>
    <dgm:pt modelId="{E2180CFF-A8B9-48A5-9334-F84C5BD30BA7}" type="pres">
      <dgm:prSet presAssocID="{6B7976DD-4C02-49A0-A5A4-0BDCD6FE7C92}" presName="parentText" presStyleLbl="node1" presStyleIdx="2" presStyleCnt="6" custScaleX="260480" custScaleY="157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7FC884-23B7-4FFD-BF52-905FB5D13460}" type="pres">
      <dgm:prSet presAssocID="{76815334-E743-4632-8CB6-FEA30E081E8F}" presName="sp" presStyleCnt="0"/>
      <dgm:spPr/>
    </dgm:pt>
    <dgm:pt modelId="{EF5C3DF9-3CEA-476C-8C45-CB9279A2B7FA}" type="pres">
      <dgm:prSet presAssocID="{6DFBE0E3-3DFE-452D-9BB3-7D9B947E97E8}" presName="linNode" presStyleCnt="0"/>
      <dgm:spPr/>
      <dgm:t>
        <a:bodyPr/>
        <a:lstStyle/>
        <a:p>
          <a:endParaRPr lang="ru-RU"/>
        </a:p>
      </dgm:t>
    </dgm:pt>
    <dgm:pt modelId="{2BA38ABD-9098-43D1-A656-57947ED6EA4A}" type="pres">
      <dgm:prSet presAssocID="{6DFBE0E3-3DFE-452D-9BB3-7D9B947E97E8}" presName="parentText" presStyleLbl="node1" presStyleIdx="3" presStyleCnt="6" custScaleX="260587" custScaleY="19182" custLinFactNeighborX="-1120" custLinFactNeighborY="97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90D2D-B05D-4462-A977-41D010F6822F}" type="pres">
      <dgm:prSet presAssocID="{3A8F36B4-0C02-4AA3-8737-DC1F40FF08A5}" presName="sp" presStyleCnt="0"/>
      <dgm:spPr/>
    </dgm:pt>
    <dgm:pt modelId="{86E90E96-413D-480B-8E80-3A3CE8F49B23}" type="pres">
      <dgm:prSet presAssocID="{9B0932EB-E195-4D7E-928A-73692C998CEB}" presName="linNode" presStyleCnt="0"/>
      <dgm:spPr/>
    </dgm:pt>
    <dgm:pt modelId="{F5B3D1BC-76EC-4525-A74E-BFD903C491BF}" type="pres">
      <dgm:prSet presAssocID="{9B0932EB-E195-4D7E-928A-73692C998CEB}" presName="parentText" presStyleLbl="node1" presStyleIdx="4" presStyleCnt="6" custScaleX="260480" custScaleY="157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F47DC8-A17D-4699-9FF2-EA1614200864}" type="pres">
      <dgm:prSet presAssocID="{14F702CA-4788-403F-888C-85A195EA4133}" presName="sp" presStyleCnt="0"/>
      <dgm:spPr/>
    </dgm:pt>
    <dgm:pt modelId="{48EA74AB-D79E-477D-BDD6-30F7847032EC}" type="pres">
      <dgm:prSet presAssocID="{F16ACBCA-052E-4614-A77F-5A419D589892}" presName="linNode" presStyleCnt="0"/>
      <dgm:spPr/>
    </dgm:pt>
    <dgm:pt modelId="{B8CCB36E-AD33-420A-B24A-BE1205992DAF}" type="pres">
      <dgm:prSet presAssocID="{F16ACBCA-052E-4614-A77F-5A419D589892}" presName="parentText" presStyleLbl="node1" presStyleIdx="5" presStyleCnt="6" custScaleX="260480" custScaleY="157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A275EE-8681-4F48-9E35-EABB39D82C09}" type="presOf" srcId="{9B0932EB-E195-4D7E-928A-73692C998CEB}" destId="{F5B3D1BC-76EC-4525-A74E-BFD903C491BF}" srcOrd="0" destOrd="0" presId="urn:microsoft.com/office/officeart/2005/8/layout/vList5"/>
    <dgm:cxn modelId="{9CF90992-1320-479A-ABC0-E335669DC86D}" type="presOf" srcId="{D3652AA0-A72B-4C45-92A6-6CE2BA360331}" destId="{F0D68408-0156-4320-BE78-ED70DBC4E43A}" srcOrd="0" destOrd="0" presId="urn:microsoft.com/office/officeart/2005/8/layout/vList5"/>
    <dgm:cxn modelId="{16AD25D1-FE7F-44D0-B553-ED24E1817D06}" srcId="{4AA5C1E9-F30E-4A67-BF83-1FDDD793ADD0}" destId="{34DBF6C8-90AA-4F33-8BF5-02F8F6953624}" srcOrd="0" destOrd="0" parTransId="{EB4BB861-9917-44AA-BBE1-104FB5F92D85}" sibTransId="{792C83E3-C89F-4818-8763-2FBDBE813201}"/>
    <dgm:cxn modelId="{5012FBAD-691F-49B1-BD8F-4BE743D09F44}" type="presOf" srcId="{6B7976DD-4C02-49A0-A5A4-0BDCD6FE7C92}" destId="{E2180CFF-A8B9-48A5-9334-F84C5BD30BA7}" srcOrd="0" destOrd="0" presId="urn:microsoft.com/office/officeart/2005/8/layout/vList5"/>
    <dgm:cxn modelId="{AE3CC5B4-209A-414A-B05C-E5C6817CEA2E}" srcId="{4AA5C1E9-F30E-4A67-BF83-1FDDD793ADD0}" destId="{9B0932EB-E195-4D7E-928A-73692C998CEB}" srcOrd="4" destOrd="0" parTransId="{DF433559-595A-4166-A3D1-52F0A143E5BB}" sibTransId="{14F702CA-4788-403F-888C-85A195EA4133}"/>
    <dgm:cxn modelId="{3C62F59F-DB53-4EC0-97AA-A1920DA5A857}" srcId="{4AA5C1E9-F30E-4A67-BF83-1FDDD793ADD0}" destId="{6B7976DD-4C02-49A0-A5A4-0BDCD6FE7C92}" srcOrd="2" destOrd="0" parTransId="{FC1BDA51-9E1F-4BD4-ABCA-EB1AC5AFBF0A}" sibTransId="{76815334-E743-4632-8CB6-FEA30E081E8F}"/>
    <dgm:cxn modelId="{235435F3-FB0F-41A8-B9C1-14A051C19DAA}" type="presOf" srcId="{34DBF6C8-90AA-4F33-8BF5-02F8F6953624}" destId="{4D118AB1-CC9B-4799-8FAE-7FE959F8E005}" srcOrd="0" destOrd="0" presId="urn:microsoft.com/office/officeart/2005/8/layout/vList5"/>
    <dgm:cxn modelId="{1154967A-DE99-4E95-959A-4C3EF807C447}" srcId="{4AA5C1E9-F30E-4A67-BF83-1FDDD793ADD0}" destId="{D3652AA0-A72B-4C45-92A6-6CE2BA360331}" srcOrd="1" destOrd="0" parTransId="{FD34AB4A-BCCC-4F7F-8E41-37A2C569DA9A}" sibTransId="{C0FA8F92-F1C7-4F32-B9B8-1496FD98AD17}"/>
    <dgm:cxn modelId="{7339D6C7-E54B-4E06-989B-1A29F41B4E34}" type="presOf" srcId="{4AA5C1E9-F30E-4A67-BF83-1FDDD793ADD0}" destId="{A0C5C277-B304-4184-A6A3-77EE72E67143}" srcOrd="0" destOrd="0" presId="urn:microsoft.com/office/officeart/2005/8/layout/vList5"/>
    <dgm:cxn modelId="{70EFC5E7-7686-4105-BA10-E76A27BFFA12}" type="presOf" srcId="{F16ACBCA-052E-4614-A77F-5A419D589892}" destId="{B8CCB36E-AD33-420A-B24A-BE1205992DAF}" srcOrd="0" destOrd="0" presId="urn:microsoft.com/office/officeart/2005/8/layout/vList5"/>
    <dgm:cxn modelId="{781AAD20-C5A3-4C43-87A3-A536A3747F1D}" srcId="{4AA5C1E9-F30E-4A67-BF83-1FDDD793ADD0}" destId="{F16ACBCA-052E-4614-A77F-5A419D589892}" srcOrd="5" destOrd="0" parTransId="{B6170C83-FB4F-434A-BA17-DCA69092ECB8}" sibTransId="{29810B6E-35EB-4CF5-A00F-1AA71FA4A6AB}"/>
    <dgm:cxn modelId="{C3850C3A-FCE1-4D67-A998-20FF15CE0194}" type="presOf" srcId="{6DFBE0E3-3DFE-452D-9BB3-7D9B947E97E8}" destId="{2BA38ABD-9098-43D1-A656-57947ED6EA4A}" srcOrd="0" destOrd="0" presId="urn:microsoft.com/office/officeart/2005/8/layout/vList5"/>
    <dgm:cxn modelId="{2B7F9150-0AA5-4EF9-9465-155FEC712280}" srcId="{4AA5C1E9-F30E-4A67-BF83-1FDDD793ADD0}" destId="{6DFBE0E3-3DFE-452D-9BB3-7D9B947E97E8}" srcOrd="3" destOrd="0" parTransId="{D1EEA624-A262-416D-809B-E334C145DD0B}" sibTransId="{3A8F36B4-0C02-4AA3-8737-DC1F40FF08A5}"/>
    <dgm:cxn modelId="{ECD38BBE-BF0A-4AF4-B3DA-A49FC0048893}" type="presParOf" srcId="{A0C5C277-B304-4184-A6A3-77EE72E67143}" destId="{544F5913-02E2-4A12-B5BA-E312A376060B}" srcOrd="0" destOrd="0" presId="urn:microsoft.com/office/officeart/2005/8/layout/vList5"/>
    <dgm:cxn modelId="{DEA8577C-1FC0-4B4E-97C0-9498509AD40E}" type="presParOf" srcId="{544F5913-02E2-4A12-B5BA-E312A376060B}" destId="{4D118AB1-CC9B-4799-8FAE-7FE959F8E005}" srcOrd="0" destOrd="0" presId="urn:microsoft.com/office/officeart/2005/8/layout/vList5"/>
    <dgm:cxn modelId="{78E6BE94-FF9F-4323-820A-C264B468E9DA}" type="presParOf" srcId="{A0C5C277-B304-4184-A6A3-77EE72E67143}" destId="{76973DAF-600E-46F5-864C-02B24F31B439}" srcOrd="1" destOrd="0" presId="urn:microsoft.com/office/officeart/2005/8/layout/vList5"/>
    <dgm:cxn modelId="{7556D10A-88E6-4DC3-BE08-0E8F2EC89FE9}" type="presParOf" srcId="{A0C5C277-B304-4184-A6A3-77EE72E67143}" destId="{F0334418-395A-40E1-B9B0-BC750D3754A9}" srcOrd="2" destOrd="0" presId="urn:microsoft.com/office/officeart/2005/8/layout/vList5"/>
    <dgm:cxn modelId="{CF473222-E959-44B2-B2B9-453E36E00C92}" type="presParOf" srcId="{F0334418-395A-40E1-B9B0-BC750D3754A9}" destId="{F0D68408-0156-4320-BE78-ED70DBC4E43A}" srcOrd="0" destOrd="0" presId="urn:microsoft.com/office/officeart/2005/8/layout/vList5"/>
    <dgm:cxn modelId="{199EE5DE-A9C1-4791-949A-F05E4F169FF7}" type="presParOf" srcId="{A0C5C277-B304-4184-A6A3-77EE72E67143}" destId="{A8CA3ECF-C558-47BF-92E3-B0CD35A2B7F7}" srcOrd="3" destOrd="0" presId="urn:microsoft.com/office/officeart/2005/8/layout/vList5"/>
    <dgm:cxn modelId="{EA20484E-D556-4E64-9FBE-18711FEDEB65}" type="presParOf" srcId="{A0C5C277-B304-4184-A6A3-77EE72E67143}" destId="{95B0049F-8AF9-4D92-9ED6-DDB4DE67C0F4}" srcOrd="4" destOrd="0" presId="urn:microsoft.com/office/officeart/2005/8/layout/vList5"/>
    <dgm:cxn modelId="{9372F2BD-C973-4622-A7DC-CDF8C0FFB285}" type="presParOf" srcId="{95B0049F-8AF9-4D92-9ED6-DDB4DE67C0F4}" destId="{E2180CFF-A8B9-48A5-9334-F84C5BD30BA7}" srcOrd="0" destOrd="0" presId="urn:microsoft.com/office/officeart/2005/8/layout/vList5"/>
    <dgm:cxn modelId="{8061EFB7-E625-43C5-9BEA-79D01AB02053}" type="presParOf" srcId="{A0C5C277-B304-4184-A6A3-77EE72E67143}" destId="{607FC884-23B7-4FFD-BF52-905FB5D13460}" srcOrd="5" destOrd="0" presId="urn:microsoft.com/office/officeart/2005/8/layout/vList5"/>
    <dgm:cxn modelId="{428915BA-2AFB-495E-A0C4-99FD6BD3BE85}" type="presParOf" srcId="{A0C5C277-B304-4184-A6A3-77EE72E67143}" destId="{EF5C3DF9-3CEA-476C-8C45-CB9279A2B7FA}" srcOrd="6" destOrd="0" presId="urn:microsoft.com/office/officeart/2005/8/layout/vList5"/>
    <dgm:cxn modelId="{A94429FA-CA6E-4485-A378-D7FDC990093B}" type="presParOf" srcId="{EF5C3DF9-3CEA-476C-8C45-CB9279A2B7FA}" destId="{2BA38ABD-9098-43D1-A656-57947ED6EA4A}" srcOrd="0" destOrd="0" presId="urn:microsoft.com/office/officeart/2005/8/layout/vList5"/>
    <dgm:cxn modelId="{065404E1-2E80-4823-993B-379EB2DEAAC8}" type="presParOf" srcId="{A0C5C277-B304-4184-A6A3-77EE72E67143}" destId="{64090D2D-B05D-4462-A977-41D010F6822F}" srcOrd="7" destOrd="0" presId="urn:microsoft.com/office/officeart/2005/8/layout/vList5"/>
    <dgm:cxn modelId="{C2F29D2C-69B8-4E38-BDA7-D8E143F2C528}" type="presParOf" srcId="{A0C5C277-B304-4184-A6A3-77EE72E67143}" destId="{86E90E96-413D-480B-8E80-3A3CE8F49B23}" srcOrd="8" destOrd="0" presId="urn:microsoft.com/office/officeart/2005/8/layout/vList5"/>
    <dgm:cxn modelId="{EB5C2239-22BA-48ED-8656-7715B41B5333}" type="presParOf" srcId="{86E90E96-413D-480B-8E80-3A3CE8F49B23}" destId="{F5B3D1BC-76EC-4525-A74E-BFD903C491BF}" srcOrd="0" destOrd="0" presId="urn:microsoft.com/office/officeart/2005/8/layout/vList5"/>
    <dgm:cxn modelId="{C7967133-A1E6-41A5-94C8-D7DE497FA995}" type="presParOf" srcId="{A0C5C277-B304-4184-A6A3-77EE72E67143}" destId="{5EF47DC8-A17D-4699-9FF2-EA1614200864}" srcOrd="9" destOrd="0" presId="urn:microsoft.com/office/officeart/2005/8/layout/vList5"/>
    <dgm:cxn modelId="{A151FFCC-D853-4A4E-B805-3D200D4D0835}" type="presParOf" srcId="{A0C5C277-B304-4184-A6A3-77EE72E67143}" destId="{48EA74AB-D79E-477D-BDD6-30F7847032EC}" srcOrd="10" destOrd="0" presId="urn:microsoft.com/office/officeart/2005/8/layout/vList5"/>
    <dgm:cxn modelId="{065CECE5-AD10-4119-8C19-6D1737513C45}" type="presParOf" srcId="{48EA74AB-D79E-477D-BDD6-30F7847032EC}" destId="{B8CCB36E-AD33-420A-B24A-BE1205992DA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A5C1E9-F30E-4A67-BF83-1FDDD793ADD0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BF6C8-90AA-4F33-8BF5-02F8F695362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формирование готовности обучающихся к саморазвитию и непрерывному образованию в течение всей жизни</a:t>
          </a:r>
        </a:p>
      </dgm:t>
    </dgm:pt>
    <dgm:pt modelId="{EB4BB861-9917-44AA-BBE1-104FB5F92D85}" type="parTrans" cxnId="{16AD25D1-FE7F-44D0-B553-ED24E1817D06}">
      <dgm:prSet/>
      <dgm:spPr/>
      <dgm:t>
        <a:bodyPr/>
        <a:lstStyle/>
        <a:p>
          <a:endParaRPr lang="ru-RU"/>
        </a:p>
      </dgm:t>
    </dgm:pt>
    <dgm:pt modelId="{792C83E3-C89F-4818-8763-2FBDBE813201}" type="sibTrans" cxnId="{16AD25D1-FE7F-44D0-B553-ED24E1817D06}">
      <dgm:prSet/>
      <dgm:spPr/>
      <dgm:t>
        <a:bodyPr/>
        <a:lstStyle/>
        <a:p>
          <a:endParaRPr lang="ru-RU"/>
        </a:p>
      </dgm:t>
    </dgm:pt>
    <dgm:pt modelId="{18FFBD74-61B9-4D3F-9DD1-20090046F672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проектирование и конструирование развивающей образовательной среды организации, осуществляющей образовательную деятельность</a:t>
          </a:r>
          <a:endParaRPr lang="ru-RU" sz="1600" dirty="0"/>
        </a:p>
      </dgm:t>
    </dgm:pt>
    <dgm:pt modelId="{81C4AB45-E3E0-402F-B187-0B9D49798120}" type="parTrans" cxnId="{05366F82-D7EB-4ED6-9B69-669698810E0A}">
      <dgm:prSet/>
      <dgm:spPr/>
      <dgm:t>
        <a:bodyPr/>
        <a:lstStyle/>
        <a:p>
          <a:endParaRPr lang="ru-RU"/>
        </a:p>
      </dgm:t>
    </dgm:pt>
    <dgm:pt modelId="{133FE322-FE09-4C5F-A732-D60F226257BF}" type="sibTrans" cxnId="{05366F82-D7EB-4ED6-9B69-669698810E0A}">
      <dgm:prSet/>
      <dgm:spPr/>
      <dgm:t>
        <a:bodyPr/>
        <a:lstStyle/>
        <a:p>
          <a:endParaRPr lang="ru-RU"/>
        </a:p>
      </dgm:t>
    </dgm:pt>
    <dgm:pt modelId="{6DFBE0E3-3DFE-452D-9BB3-7D9B947E97E8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активную учебно-познавательную деятельность обучающихся</a:t>
          </a:r>
        </a:p>
      </dgm:t>
    </dgm:pt>
    <dgm:pt modelId="{D1EEA624-A262-416D-809B-E334C145DD0B}" type="parTrans" cxnId="{2B7F9150-0AA5-4EF9-9465-155FEC712280}">
      <dgm:prSet/>
      <dgm:spPr/>
      <dgm:t>
        <a:bodyPr/>
        <a:lstStyle/>
        <a:p>
          <a:endParaRPr lang="ru-RU"/>
        </a:p>
      </dgm:t>
    </dgm:pt>
    <dgm:pt modelId="{3A8F36B4-0C02-4AA3-8737-DC1F40FF08A5}" type="sibTrans" cxnId="{2B7F9150-0AA5-4EF9-9465-155FEC712280}">
      <dgm:prSet/>
      <dgm:spPr/>
      <dgm:t>
        <a:bodyPr/>
        <a:lstStyle/>
        <a:p>
          <a:endParaRPr lang="ru-RU"/>
        </a:p>
      </dgm:t>
    </dgm:pt>
    <dgm:pt modelId="{9C90C1F1-D833-4881-B0EE-1C6722446E92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построение образовательной деятельности с учетом индивидуальных, возрастных, психологических, физиологических особенностей и здоровья обучающихся.</a:t>
          </a:r>
        </a:p>
      </dgm:t>
    </dgm:pt>
    <dgm:pt modelId="{0B2C279C-EE1B-4691-ABDE-A737CE35FFF6}" type="parTrans" cxnId="{56B00E28-8D8C-4A17-B421-700CE9551739}">
      <dgm:prSet/>
      <dgm:spPr/>
      <dgm:t>
        <a:bodyPr/>
        <a:lstStyle/>
        <a:p>
          <a:endParaRPr lang="ru-RU"/>
        </a:p>
      </dgm:t>
    </dgm:pt>
    <dgm:pt modelId="{7C0C74E7-0D27-48DB-8C4C-679B01E8182F}" type="sibTrans" cxnId="{56B00E28-8D8C-4A17-B421-700CE9551739}">
      <dgm:prSet/>
      <dgm:spPr/>
      <dgm:t>
        <a:bodyPr/>
        <a:lstStyle/>
        <a:p>
          <a:endParaRPr lang="ru-RU"/>
        </a:p>
      </dgm:t>
    </dgm:pt>
    <dgm:pt modelId="{A0C5C277-B304-4184-A6A3-77EE72E67143}" type="pres">
      <dgm:prSet presAssocID="{4AA5C1E9-F30E-4A67-BF83-1FDDD793AD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4F5913-02E2-4A12-B5BA-E312A376060B}" type="pres">
      <dgm:prSet presAssocID="{34DBF6C8-90AA-4F33-8BF5-02F8F6953624}" presName="linNode" presStyleCnt="0"/>
      <dgm:spPr/>
      <dgm:t>
        <a:bodyPr/>
        <a:lstStyle/>
        <a:p>
          <a:endParaRPr lang="ru-RU"/>
        </a:p>
      </dgm:t>
    </dgm:pt>
    <dgm:pt modelId="{4D118AB1-CC9B-4799-8FAE-7FE959F8E005}" type="pres">
      <dgm:prSet presAssocID="{34DBF6C8-90AA-4F33-8BF5-02F8F6953624}" presName="parentText" presStyleLbl="node1" presStyleIdx="0" presStyleCnt="4" custScaleX="260480" custScaleY="666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73DAF-600E-46F5-864C-02B24F31B439}" type="pres">
      <dgm:prSet presAssocID="{792C83E3-C89F-4818-8763-2FBDBE813201}" presName="sp" presStyleCnt="0"/>
      <dgm:spPr/>
      <dgm:t>
        <a:bodyPr/>
        <a:lstStyle/>
        <a:p>
          <a:endParaRPr lang="ru-RU"/>
        </a:p>
      </dgm:t>
    </dgm:pt>
    <dgm:pt modelId="{9D3951A8-58D1-4AA9-8876-4B5BF701EEBB}" type="pres">
      <dgm:prSet presAssocID="{18FFBD74-61B9-4D3F-9DD1-20090046F672}" presName="linNode" presStyleCnt="0"/>
      <dgm:spPr/>
      <dgm:t>
        <a:bodyPr/>
        <a:lstStyle/>
        <a:p>
          <a:endParaRPr lang="ru-RU"/>
        </a:p>
      </dgm:t>
    </dgm:pt>
    <dgm:pt modelId="{AA417C41-60FB-4D0C-8B6A-9908B3EAF149}" type="pres">
      <dgm:prSet presAssocID="{18FFBD74-61B9-4D3F-9DD1-20090046F672}" presName="parentText" presStyleLbl="node1" presStyleIdx="1" presStyleCnt="4" custScaleX="260480" custScaleY="578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65C5A8-45C4-4DFB-8B2F-57C19E77600E}" type="pres">
      <dgm:prSet presAssocID="{133FE322-FE09-4C5F-A732-D60F226257BF}" presName="sp" presStyleCnt="0"/>
      <dgm:spPr/>
      <dgm:t>
        <a:bodyPr/>
        <a:lstStyle/>
        <a:p>
          <a:endParaRPr lang="ru-RU"/>
        </a:p>
      </dgm:t>
    </dgm:pt>
    <dgm:pt modelId="{EF5C3DF9-3CEA-476C-8C45-CB9279A2B7FA}" type="pres">
      <dgm:prSet presAssocID="{6DFBE0E3-3DFE-452D-9BB3-7D9B947E97E8}" presName="linNode" presStyleCnt="0"/>
      <dgm:spPr/>
      <dgm:t>
        <a:bodyPr/>
        <a:lstStyle/>
        <a:p>
          <a:endParaRPr lang="ru-RU"/>
        </a:p>
      </dgm:t>
    </dgm:pt>
    <dgm:pt modelId="{2BA38ABD-9098-43D1-A656-57947ED6EA4A}" type="pres">
      <dgm:prSet presAssocID="{6DFBE0E3-3DFE-452D-9BB3-7D9B947E97E8}" presName="parentText" presStyleLbl="node1" presStyleIdx="2" presStyleCnt="4" custScaleX="260587" custScaleY="509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3AF4F-AD60-4FE7-AC93-5E42F2B20EE7}" type="pres">
      <dgm:prSet presAssocID="{3A8F36B4-0C02-4AA3-8737-DC1F40FF08A5}" presName="sp" presStyleCnt="0"/>
      <dgm:spPr/>
      <dgm:t>
        <a:bodyPr/>
        <a:lstStyle/>
        <a:p>
          <a:endParaRPr lang="ru-RU"/>
        </a:p>
      </dgm:t>
    </dgm:pt>
    <dgm:pt modelId="{ED8CCE7F-8510-4DA5-8400-63F4C96546F1}" type="pres">
      <dgm:prSet presAssocID="{9C90C1F1-D833-4881-B0EE-1C6722446E92}" presName="linNode" presStyleCnt="0"/>
      <dgm:spPr/>
    </dgm:pt>
    <dgm:pt modelId="{9CD26E81-9F1F-4F86-A6BC-830FFF142075}" type="pres">
      <dgm:prSet presAssocID="{9C90C1F1-D833-4881-B0EE-1C6722446E92}" presName="parentText" presStyleLbl="node1" presStyleIdx="3" presStyleCnt="4" custScaleX="260480" custScaleY="570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B00E28-8D8C-4A17-B421-700CE9551739}" srcId="{4AA5C1E9-F30E-4A67-BF83-1FDDD793ADD0}" destId="{9C90C1F1-D833-4881-B0EE-1C6722446E92}" srcOrd="3" destOrd="0" parTransId="{0B2C279C-EE1B-4691-ABDE-A737CE35FFF6}" sibTransId="{7C0C74E7-0D27-48DB-8C4C-679B01E8182F}"/>
    <dgm:cxn modelId="{16AD25D1-FE7F-44D0-B553-ED24E1817D06}" srcId="{4AA5C1E9-F30E-4A67-BF83-1FDDD793ADD0}" destId="{34DBF6C8-90AA-4F33-8BF5-02F8F6953624}" srcOrd="0" destOrd="0" parTransId="{EB4BB861-9917-44AA-BBE1-104FB5F92D85}" sibTransId="{792C83E3-C89F-4818-8763-2FBDBE813201}"/>
    <dgm:cxn modelId="{94F183AC-5E09-44E9-A5E6-1E39C0CAF0CE}" type="presOf" srcId="{9C90C1F1-D833-4881-B0EE-1C6722446E92}" destId="{9CD26E81-9F1F-4F86-A6BC-830FFF142075}" srcOrd="0" destOrd="0" presId="urn:microsoft.com/office/officeart/2005/8/layout/vList5"/>
    <dgm:cxn modelId="{C59CA8C8-6389-49BD-BBE1-BF715C6338F5}" type="presOf" srcId="{18FFBD74-61B9-4D3F-9DD1-20090046F672}" destId="{AA417C41-60FB-4D0C-8B6A-9908B3EAF149}" srcOrd="0" destOrd="0" presId="urn:microsoft.com/office/officeart/2005/8/layout/vList5"/>
    <dgm:cxn modelId="{70B8E2F4-C423-4341-B577-A5A61E616FE8}" type="presOf" srcId="{4AA5C1E9-F30E-4A67-BF83-1FDDD793ADD0}" destId="{A0C5C277-B304-4184-A6A3-77EE72E67143}" srcOrd="0" destOrd="0" presId="urn:microsoft.com/office/officeart/2005/8/layout/vList5"/>
    <dgm:cxn modelId="{05366F82-D7EB-4ED6-9B69-669698810E0A}" srcId="{4AA5C1E9-F30E-4A67-BF83-1FDDD793ADD0}" destId="{18FFBD74-61B9-4D3F-9DD1-20090046F672}" srcOrd="1" destOrd="0" parTransId="{81C4AB45-E3E0-402F-B187-0B9D49798120}" sibTransId="{133FE322-FE09-4C5F-A732-D60F226257BF}"/>
    <dgm:cxn modelId="{8095112E-3259-423B-89F1-4371365F9ECC}" type="presOf" srcId="{6DFBE0E3-3DFE-452D-9BB3-7D9B947E97E8}" destId="{2BA38ABD-9098-43D1-A656-57947ED6EA4A}" srcOrd="0" destOrd="0" presId="urn:microsoft.com/office/officeart/2005/8/layout/vList5"/>
    <dgm:cxn modelId="{75E6878F-FE5E-40D9-B095-9853FB182DEF}" type="presOf" srcId="{34DBF6C8-90AA-4F33-8BF5-02F8F6953624}" destId="{4D118AB1-CC9B-4799-8FAE-7FE959F8E005}" srcOrd="0" destOrd="0" presId="urn:microsoft.com/office/officeart/2005/8/layout/vList5"/>
    <dgm:cxn modelId="{2B7F9150-0AA5-4EF9-9465-155FEC712280}" srcId="{4AA5C1E9-F30E-4A67-BF83-1FDDD793ADD0}" destId="{6DFBE0E3-3DFE-452D-9BB3-7D9B947E97E8}" srcOrd="2" destOrd="0" parTransId="{D1EEA624-A262-416D-809B-E334C145DD0B}" sibTransId="{3A8F36B4-0C02-4AA3-8737-DC1F40FF08A5}"/>
    <dgm:cxn modelId="{DAF3BEF9-B84D-4757-8D1A-ACE0F0A85F53}" type="presParOf" srcId="{A0C5C277-B304-4184-A6A3-77EE72E67143}" destId="{544F5913-02E2-4A12-B5BA-E312A376060B}" srcOrd="0" destOrd="0" presId="urn:microsoft.com/office/officeart/2005/8/layout/vList5"/>
    <dgm:cxn modelId="{B46276F7-FA49-4F80-BB84-E9F87BD66ADE}" type="presParOf" srcId="{544F5913-02E2-4A12-B5BA-E312A376060B}" destId="{4D118AB1-CC9B-4799-8FAE-7FE959F8E005}" srcOrd="0" destOrd="0" presId="urn:microsoft.com/office/officeart/2005/8/layout/vList5"/>
    <dgm:cxn modelId="{9B7C9E47-1FBF-4DD8-BC44-E06C08994228}" type="presParOf" srcId="{A0C5C277-B304-4184-A6A3-77EE72E67143}" destId="{76973DAF-600E-46F5-864C-02B24F31B439}" srcOrd="1" destOrd="0" presId="urn:microsoft.com/office/officeart/2005/8/layout/vList5"/>
    <dgm:cxn modelId="{A55C2696-70BB-4EA8-851D-3E654D32E225}" type="presParOf" srcId="{A0C5C277-B304-4184-A6A3-77EE72E67143}" destId="{9D3951A8-58D1-4AA9-8876-4B5BF701EEBB}" srcOrd="2" destOrd="0" presId="urn:microsoft.com/office/officeart/2005/8/layout/vList5"/>
    <dgm:cxn modelId="{D18AA48D-03E0-468F-8463-45F4AF2A613C}" type="presParOf" srcId="{9D3951A8-58D1-4AA9-8876-4B5BF701EEBB}" destId="{AA417C41-60FB-4D0C-8B6A-9908B3EAF149}" srcOrd="0" destOrd="0" presId="urn:microsoft.com/office/officeart/2005/8/layout/vList5"/>
    <dgm:cxn modelId="{2F0639B7-11C9-446A-BB61-22AB7DC852AA}" type="presParOf" srcId="{A0C5C277-B304-4184-A6A3-77EE72E67143}" destId="{9065C5A8-45C4-4DFB-8B2F-57C19E77600E}" srcOrd="3" destOrd="0" presId="urn:microsoft.com/office/officeart/2005/8/layout/vList5"/>
    <dgm:cxn modelId="{425895E5-D157-467B-84DD-4A2CEF9CA075}" type="presParOf" srcId="{A0C5C277-B304-4184-A6A3-77EE72E67143}" destId="{EF5C3DF9-3CEA-476C-8C45-CB9279A2B7FA}" srcOrd="4" destOrd="0" presId="urn:microsoft.com/office/officeart/2005/8/layout/vList5"/>
    <dgm:cxn modelId="{CD953140-E2DA-4C31-A8E2-F5CFA0EAE8A0}" type="presParOf" srcId="{EF5C3DF9-3CEA-476C-8C45-CB9279A2B7FA}" destId="{2BA38ABD-9098-43D1-A656-57947ED6EA4A}" srcOrd="0" destOrd="0" presId="urn:microsoft.com/office/officeart/2005/8/layout/vList5"/>
    <dgm:cxn modelId="{10C63400-D3B4-4412-A508-273FADC26E5C}" type="presParOf" srcId="{A0C5C277-B304-4184-A6A3-77EE72E67143}" destId="{88F3AF4F-AD60-4FE7-AC93-5E42F2B20EE7}" srcOrd="5" destOrd="0" presId="urn:microsoft.com/office/officeart/2005/8/layout/vList5"/>
    <dgm:cxn modelId="{2F57DA98-2DA8-4209-BEFF-D00A52DD949E}" type="presParOf" srcId="{A0C5C277-B304-4184-A6A3-77EE72E67143}" destId="{ED8CCE7F-8510-4DA5-8400-63F4C96546F1}" srcOrd="6" destOrd="0" presId="urn:microsoft.com/office/officeart/2005/8/layout/vList5"/>
    <dgm:cxn modelId="{59ADA44B-6D8B-46FA-9C30-82791D153CA6}" type="presParOf" srcId="{ED8CCE7F-8510-4DA5-8400-63F4C96546F1}" destId="{9CD26E81-9F1F-4F86-A6BC-830FFF14207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A5C1E9-F30E-4A67-BF83-1FDDD793ADD0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BF6C8-90AA-4F33-8BF5-02F8F6953624}">
      <dgm:prSet phldrT="[Текст]" custT="1"/>
      <dgm:spPr/>
      <dgm:t>
        <a:bodyPr/>
        <a:lstStyle/>
        <a:p>
          <a:pPr algn="just"/>
          <a:r>
            <a:rPr lang="ru-RU" sz="1800" b="1" dirty="0" smtClean="0"/>
            <a:t>Компетенция</a:t>
          </a:r>
          <a:r>
            <a:rPr lang="ru-RU" sz="1800" dirty="0" smtClean="0"/>
            <a:t> – включает совокупность взаимосвязанных качеств личности (знаний, умений, навыков, способов деятельности), задаваемых по отношению к определенному кругу предметов и процессов, и необходимых для качественной продуктивной деятельности по отношению к ним</a:t>
          </a:r>
          <a:endParaRPr lang="ru-RU" sz="1800" dirty="0"/>
        </a:p>
      </dgm:t>
    </dgm:pt>
    <dgm:pt modelId="{EB4BB861-9917-44AA-BBE1-104FB5F92D85}" type="parTrans" cxnId="{16AD25D1-FE7F-44D0-B553-ED24E1817D06}">
      <dgm:prSet/>
      <dgm:spPr/>
      <dgm:t>
        <a:bodyPr/>
        <a:lstStyle/>
        <a:p>
          <a:endParaRPr lang="ru-RU"/>
        </a:p>
      </dgm:t>
    </dgm:pt>
    <dgm:pt modelId="{792C83E3-C89F-4818-8763-2FBDBE813201}" type="sibTrans" cxnId="{16AD25D1-FE7F-44D0-B553-ED24E1817D06}">
      <dgm:prSet/>
      <dgm:spPr/>
      <dgm:t>
        <a:bodyPr/>
        <a:lstStyle/>
        <a:p>
          <a:endParaRPr lang="ru-RU"/>
        </a:p>
      </dgm:t>
    </dgm:pt>
    <dgm:pt modelId="{63D4CC4E-17DC-4AA3-8795-FF35D87BCEEB}">
      <dgm:prSet custT="1"/>
      <dgm:spPr/>
      <dgm:t>
        <a:bodyPr/>
        <a:lstStyle/>
        <a:p>
          <a:pPr algn="just"/>
          <a:r>
            <a:rPr lang="ru-RU" sz="1800" b="1" dirty="0" smtClean="0"/>
            <a:t>Компетентность</a:t>
          </a:r>
          <a:r>
            <a:rPr lang="ru-RU" sz="1800" dirty="0" smtClean="0"/>
            <a:t> – владение, обладание человеком соответствующей компетенцией, включающей его личностное отношение к ней и предмету деятельности</a:t>
          </a:r>
          <a:endParaRPr lang="ru-RU" sz="1800" dirty="0"/>
        </a:p>
      </dgm:t>
    </dgm:pt>
    <dgm:pt modelId="{560E9DF6-C1C0-49FD-A949-61520832EB7F}" type="parTrans" cxnId="{CCEBD764-13F6-4B96-ACBF-387C6F57412D}">
      <dgm:prSet/>
      <dgm:spPr/>
      <dgm:t>
        <a:bodyPr/>
        <a:lstStyle/>
        <a:p>
          <a:endParaRPr lang="ru-RU"/>
        </a:p>
      </dgm:t>
    </dgm:pt>
    <dgm:pt modelId="{52970E4D-6965-4B45-8D67-0190548FB73D}" type="sibTrans" cxnId="{CCEBD764-13F6-4B96-ACBF-387C6F57412D}">
      <dgm:prSet/>
      <dgm:spPr/>
      <dgm:t>
        <a:bodyPr/>
        <a:lstStyle/>
        <a:p>
          <a:endParaRPr lang="ru-RU"/>
        </a:p>
      </dgm:t>
    </dgm:pt>
    <dgm:pt modelId="{9C4769EB-8964-43A3-8908-A8FDC455E2DF}" type="pres">
      <dgm:prSet presAssocID="{4AA5C1E9-F30E-4A67-BF83-1FDDD793ADD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BC0E2AB-1DAC-499B-B0F7-67D340223601}" type="pres">
      <dgm:prSet presAssocID="{34DBF6C8-90AA-4F33-8BF5-02F8F6953624}" presName="vertOne" presStyleCnt="0"/>
      <dgm:spPr/>
    </dgm:pt>
    <dgm:pt modelId="{42EA3D58-DBFC-4937-BB3E-FF1CD960BC19}" type="pres">
      <dgm:prSet presAssocID="{34DBF6C8-90AA-4F33-8BF5-02F8F6953624}" presName="txOne" presStyleLbl="node0" presStyleIdx="0" presStyleCnt="2" custScaleY="1420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4FE671-25A3-4511-B489-672F42AAFF94}" type="pres">
      <dgm:prSet presAssocID="{34DBF6C8-90AA-4F33-8BF5-02F8F6953624}" presName="horzOne" presStyleCnt="0"/>
      <dgm:spPr/>
    </dgm:pt>
    <dgm:pt modelId="{453B7B1F-1BC0-4F55-878F-B5D27BD3A0A8}" type="pres">
      <dgm:prSet presAssocID="{792C83E3-C89F-4818-8763-2FBDBE813201}" presName="sibSpaceOne" presStyleCnt="0"/>
      <dgm:spPr/>
    </dgm:pt>
    <dgm:pt modelId="{B063EE67-F75A-453E-9524-3FA7903216AB}" type="pres">
      <dgm:prSet presAssocID="{63D4CC4E-17DC-4AA3-8795-FF35D87BCEEB}" presName="vertOne" presStyleCnt="0"/>
      <dgm:spPr/>
    </dgm:pt>
    <dgm:pt modelId="{0A428AF5-612D-4C0B-9018-7F56CDC8A187}" type="pres">
      <dgm:prSet presAssocID="{63D4CC4E-17DC-4AA3-8795-FF35D87BCEEB}" presName="txOne" presStyleLbl="node0" presStyleIdx="1" presStyleCnt="2" custScaleX="106641" custScaleY="1382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E6080A-E205-4CD9-9994-3032DE37F7E9}" type="pres">
      <dgm:prSet presAssocID="{63D4CC4E-17DC-4AA3-8795-FF35D87BCEEB}" presName="horzOne" presStyleCnt="0"/>
      <dgm:spPr/>
    </dgm:pt>
  </dgm:ptLst>
  <dgm:cxnLst>
    <dgm:cxn modelId="{61786674-3317-4554-BFFF-CE65CFF9EA31}" type="presOf" srcId="{4AA5C1E9-F30E-4A67-BF83-1FDDD793ADD0}" destId="{9C4769EB-8964-43A3-8908-A8FDC455E2DF}" srcOrd="0" destOrd="0" presId="urn:microsoft.com/office/officeart/2005/8/layout/hierarchy4"/>
    <dgm:cxn modelId="{BB36E915-13B2-4AC2-A8DB-CD0A21BA99CD}" type="presOf" srcId="{63D4CC4E-17DC-4AA3-8795-FF35D87BCEEB}" destId="{0A428AF5-612D-4C0B-9018-7F56CDC8A187}" srcOrd="0" destOrd="0" presId="urn:microsoft.com/office/officeart/2005/8/layout/hierarchy4"/>
    <dgm:cxn modelId="{F21724EC-9DDF-405F-A4D3-8F81EAD323F4}" type="presOf" srcId="{34DBF6C8-90AA-4F33-8BF5-02F8F6953624}" destId="{42EA3D58-DBFC-4937-BB3E-FF1CD960BC19}" srcOrd="0" destOrd="0" presId="urn:microsoft.com/office/officeart/2005/8/layout/hierarchy4"/>
    <dgm:cxn modelId="{CCEBD764-13F6-4B96-ACBF-387C6F57412D}" srcId="{4AA5C1E9-F30E-4A67-BF83-1FDDD793ADD0}" destId="{63D4CC4E-17DC-4AA3-8795-FF35D87BCEEB}" srcOrd="1" destOrd="0" parTransId="{560E9DF6-C1C0-49FD-A949-61520832EB7F}" sibTransId="{52970E4D-6965-4B45-8D67-0190548FB73D}"/>
    <dgm:cxn modelId="{16AD25D1-FE7F-44D0-B553-ED24E1817D06}" srcId="{4AA5C1E9-F30E-4A67-BF83-1FDDD793ADD0}" destId="{34DBF6C8-90AA-4F33-8BF5-02F8F6953624}" srcOrd="0" destOrd="0" parTransId="{EB4BB861-9917-44AA-BBE1-104FB5F92D85}" sibTransId="{792C83E3-C89F-4818-8763-2FBDBE813201}"/>
    <dgm:cxn modelId="{0E2C3E09-7F4D-48B2-861C-19A434A0D1A4}" type="presParOf" srcId="{9C4769EB-8964-43A3-8908-A8FDC455E2DF}" destId="{3BC0E2AB-1DAC-499B-B0F7-67D340223601}" srcOrd="0" destOrd="0" presId="urn:microsoft.com/office/officeart/2005/8/layout/hierarchy4"/>
    <dgm:cxn modelId="{CF215B52-08BD-45E5-B887-576118355251}" type="presParOf" srcId="{3BC0E2AB-1DAC-499B-B0F7-67D340223601}" destId="{42EA3D58-DBFC-4937-BB3E-FF1CD960BC19}" srcOrd="0" destOrd="0" presId="urn:microsoft.com/office/officeart/2005/8/layout/hierarchy4"/>
    <dgm:cxn modelId="{ABAEF221-4F2F-4102-B4E2-29E9BCF53135}" type="presParOf" srcId="{3BC0E2AB-1DAC-499B-B0F7-67D340223601}" destId="{154FE671-25A3-4511-B489-672F42AAFF94}" srcOrd="1" destOrd="0" presId="urn:microsoft.com/office/officeart/2005/8/layout/hierarchy4"/>
    <dgm:cxn modelId="{0F40DE38-6287-403A-8BD2-F7BCF4DB22BA}" type="presParOf" srcId="{9C4769EB-8964-43A3-8908-A8FDC455E2DF}" destId="{453B7B1F-1BC0-4F55-878F-B5D27BD3A0A8}" srcOrd="1" destOrd="0" presId="urn:microsoft.com/office/officeart/2005/8/layout/hierarchy4"/>
    <dgm:cxn modelId="{5C24A7AD-6D50-4422-BE2B-186DB600B92D}" type="presParOf" srcId="{9C4769EB-8964-43A3-8908-A8FDC455E2DF}" destId="{B063EE67-F75A-453E-9524-3FA7903216AB}" srcOrd="2" destOrd="0" presId="urn:microsoft.com/office/officeart/2005/8/layout/hierarchy4"/>
    <dgm:cxn modelId="{9C835CAC-E58A-4D9A-8BBC-B27E33A48EDA}" type="presParOf" srcId="{B063EE67-F75A-453E-9524-3FA7903216AB}" destId="{0A428AF5-612D-4C0B-9018-7F56CDC8A187}" srcOrd="0" destOrd="0" presId="urn:microsoft.com/office/officeart/2005/8/layout/hierarchy4"/>
    <dgm:cxn modelId="{F182F94D-F707-4B1C-BAF2-405EC0920BC6}" type="presParOf" srcId="{B063EE67-F75A-453E-9524-3FA7903216AB}" destId="{04E6080A-E205-4CD9-9994-3032DE37F7E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A5C1E9-F30E-4A67-BF83-1FDDD793ADD0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BF6C8-90AA-4F33-8BF5-02F8F695362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умения разрабатывать программы учебных предметов, курсов, методические и дидактические материалы, выбирать учебники и учебно-методическую литературу, рекомендовать обучающимся дополнительные источники информации, в том числе интернет-ресурсы</a:t>
          </a:r>
        </a:p>
      </dgm:t>
    </dgm:pt>
    <dgm:pt modelId="{EB4BB861-9917-44AA-BBE1-104FB5F92D85}" type="parTrans" cxnId="{16AD25D1-FE7F-44D0-B553-ED24E1817D06}">
      <dgm:prSet/>
      <dgm:spPr/>
      <dgm:t>
        <a:bodyPr/>
        <a:lstStyle/>
        <a:p>
          <a:endParaRPr lang="ru-RU" sz="1400"/>
        </a:p>
      </dgm:t>
    </dgm:pt>
    <dgm:pt modelId="{792C83E3-C89F-4818-8763-2FBDBE813201}" type="sibTrans" cxnId="{16AD25D1-FE7F-44D0-B553-ED24E1817D06}">
      <dgm:prSet/>
      <dgm:spPr/>
      <dgm:t>
        <a:bodyPr/>
        <a:lstStyle/>
        <a:p>
          <a:endParaRPr lang="ru-RU" sz="1400"/>
        </a:p>
      </dgm:t>
    </dgm:pt>
    <dgm:pt modelId="{18FFBD74-61B9-4D3F-9DD1-20090046F672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умения обеспечивать условия для успешной деятельности, позитивной мотивации, а также </a:t>
          </a:r>
          <a:r>
            <a:rPr lang="ru-RU" sz="1400" dirty="0" err="1" smtClean="0"/>
            <a:t>самомотивирования</a:t>
          </a:r>
          <a:r>
            <a:rPr lang="ru-RU" sz="1400" dirty="0" smtClean="0"/>
            <a:t> обучающихся</a:t>
          </a:r>
          <a:endParaRPr lang="ru-RU" sz="1400" dirty="0"/>
        </a:p>
      </dgm:t>
    </dgm:pt>
    <dgm:pt modelId="{81C4AB45-E3E0-402F-B187-0B9D49798120}" type="parTrans" cxnId="{05366F82-D7EB-4ED6-9B69-669698810E0A}">
      <dgm:prSet/>
      <dgm:spPr/>
      <dgm:t>
        <a:bodyPr/>
        <a:lstStyle/>
        <a:p>
          <a:endParaRPr lang="ru-RU" sz="1400"/>
        </a:p>
      </dgm:t>
    </dgm:pt>
    <dgm:pt modelId="{133FE322-FE09-4C5F-A732-D60F226257BF}" type="sibTrans" cxnId="{05366F82-D7EB-4ED6-9B69-669698810E0A}">
      <dgm:prSet/>
      <dgm:spPr/>
      <dgm:t>
        <a:bodyPr/>
        <a:lstStyle/>
        <a:p>
          <a:endParaRPr lang="ru-RU" sz="1400"/>
        </a:p>
      </dgm:t>
    </dgm:pt>
    <dgm:pt modelId="{6DFBE0E3-3DFE-452D-9BB3-7D9B947E97E8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умения организовывать и сопровождать учебно-исследовательскую и проектную деятельность обучающихся, выполнение ими индивидуального проекта</a:t>
          </a:r>
        </a:p>
      </dgm:t>
    </dgm:pt>
    <dgm:pt modelId="{D1EEA624-A262-416D-809B-E334C145DD0B}" type="parTrans" cxnId="{2B7F9150-0AA5-4EF9-9465-155FEC712280}">
      <dgm:prSet/>
      <dgm:spPr/>
      <dgm:t>
        <a:bodyPr/>
        <a:lstStyle/>
        <a:p>
          <a:endParaRPr lang="ru-RU" sz="1400"/>
        </a:p>
      </dgm:t>
    </dgm:pt>
    <dgm:pt modelId="{3A8F36B4-0C02-4AA3-8737-DC1F40FF08A5}" type="sibTrans" cxnId="{2B7F9150-0AA5-4EF9-9465-155FEC712280}">
      <dgm:prSet/>
      <dgm:spPr/>
      <dgm:t>
        <a:bodyPr/>
        <a:lstStyle/>
        <a:p>
          <a:endParaRPr lang="ru-RU" sz="1400"/>
        </a:p>
      </dgm:t>
    </dgm:pt>
    <dgm:pt modelId="{9C90C1F1-D833-4881-B0EE-1C6722446E92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умения реализовывать педагогическое оценивание деятельности обучающихся (включая проведение стартовой и промежуточной диагностики, </a:t>
          </a:r>
          <a:r>
            <a:rPr lang="ru-RU" sz="1400" dirty="0" err="1" smtClean="0"/>
            <a:t>внутришкольного</a:t>
          </a:r>
          <a:r>
            <a:rPr lang="ru-RU" sz="1400" dirty="0" smtClean="0"/>
            <a:t> мониторинга, осуществление комплексной оценки способности обучающихся решать учебно-практические и учебно-познавательные задачи; проведение интерпретации результатов достижений обучающихся)</a:t>
          </a:r>
        </a:p>
      </dgm:t>
    </dgm:pt>
    <dgm:pt modelId="{0B2C279C-EE1B-4691-ABDE-A737CE35FFF6}" type="parTrans" cxnId="{56B00E28-8D8C-4A17-B421-700CE9551739}">
      <dgm:prSet/>
      <dgm:spPr/>
      <dgm:t>
        <a:bodyPr/>
        <a:lstStyle/>
        <a:p>
          <a:endParaRPr lang="ru-RU" sz="1400"/>
        </a:p>
      </dgm:t>
    </dgm:pt>
    <dgm:pt modelId="{7C0C74E7-0D27-48DB-8C4C-679B01E8182F}" type="sibTrans" cxnId="{56B00E28-8D8C-4A17-B421-700CE9551739}">
      <dgm:prSet/>
      <dgm:spPr/>
      <dgm:t>
        <a:bodyPr/>
        <a:lstStyle/>
        <a:p>
          <a:endParaRPr lang="ru-RU" sz="1400"/>
        </a:p>
      </dgm:t>
    </dgm:pt>
    <dgm:pt modelId="{B8E6CAC2-BBC9-42A2-A80C-21EE8D4B314D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умения осуществлять самостоятельный поиск и анализ информации с помощью современных информационно-поисковых технологий</a:t>
          </a:r>
        </a:p>
        <a:p>
          <a:pPr algn="just"/>
          <a:endParaRPr lang="ru-RU" sz="1400" dirty="0"/>
        </a:p>
      </dgm:t>
    </dgm:pt>
    <dgm:pt modelId="{22DE2599-0C99-488C-9D5F-E31BB2174A88}" type="parTrans" cxnId="{686C7DD1-616F-4DC2-B3BD-6CF25E2CC093}">
      <dgm:prSet/>
      <dgm:spPr/>
      <dgm:t>
        <a:bodyPr/>
        <a:lstStyle/>
        <a:p>
          <a:endParaRPr lang="ru-RU" sz="1400"/>
        </a:p>
      </dgm:t>
    </dgm:pt>
    <dgm:pt modelId="{30BB510C-4D68-44F5-B102-2390F3E89999}" type="sibTrans" cxnId="{686C7DD1-616F-4DC2-B3BD-6CF25E2CC093}">
      <dgm:prSet/>
      <dgm:spPr/>
      <dgm:t>
        <a:bodyPr/>
        <a:lstStyle/>
        <a:p>
          <a:endParaRPr lang="ru-RU" sz="1400"/>
        </a:p>
      </dgm:t>
    </dgm:pt>
    <dgm:pt modelId="{BDC442E2-E017-4DA4-90E6-6F6250751A57}">
      <dgm:prSet custT="1"/>
      <dgm:spPr/>
      <dgm:t>
        <a:bodyPr/>
        <a:lstStyle/>
        <a:p>
          <a:pPr algn="just"/>
          <a:r>
            <a:rPr lang="ru-RU" sz="1400" dirty="0" smtClean="0"/>
            <a:t>умения использовать возможности ИКТ, работать с текстовыми редакторами, электронными таблицами, электронной почтой и браузерами, </a:t>
          </a:r>
          <a:r>
            <a:rPr lang="ru-RU" sz="1400" dirty="0" err="1" smtClean="0"/>
            <a:t>мультимедийным</a:t>
          </a:r>
          <a:r>
            <a:rPr lang="ru-RU" sz="1400" dirty="0" smtClean="0"/>
            <a:t> оборудованием</a:t>
          </a:r>
          <a:endParaRPr lang="ru-RU" sz="1400" dirty="0"/>
        </a:p>
      </dgm:t>
    </dgm:pt>
    <dgm:pt modelId="{BF505770-E0B0-4594-B0E2-DF322467396A}" type="parTrans" cxnId="{40257871-46B1-4D51-94CE-E585B259FCC3}">
      <dgm:prSet/>
      <dgm:spPr/>
      <dgm:t>
        <a:bodyPr/>
        <a:lstStyle/>
        <a:p>
          <a:endParaRPr lang="ru-RU" sz="1400"/>
        </a:p>
      </dgm:t>
    </dgm:pt>
    <dgm:pt modelId="{FBABAFD3-DD1E-46C5-860C-030083EACF99}" type="sibTrans" cxnId="{40257871-46B1-4D51-94CE-E585B259FCC3}">
      <dgm:prSet/>
      <dgm:spPr/>
      <dgm:t>
        <a:bodyPr/>
        <a:lstStyle/>
        <a:p>
          <a:endParaRPr lang="ru-RU" sz="1400"/>
        </a:p>
      </dgm:t>
    </dgm:pt>
    <dgm:pt modelId="{3B47C44F-603E-441E-A6F7-43BE8C88B105}">
      <dgm:prSet custT="1"/>
      <dgm:spPr/>
      <dgm:t>
        <a:bodyPr/>
        <a:lstStyle/>
        <a:p>
          <a:pPr algn="just"/>
          <a:r>
            <a:rPr lang="ru-RU" sz="1400" b="0" i="0" dirty="0" smtClean="0"/>
            <a:t>умения выявлять и отражать в основной образовательной программе специфику особых образовательных потребностей (включая региональные, национальные и (или) этнокультурные, личностные, в том числе потребности одаренных детей, детей с ограниченными возможностями здоровья и детей-инвалидов)</a:t>
          </a:r>
          <a:endParaRPr lang="ru-RU" sz="1400" dirty="0"/>
        </a:p>
      </dgm:t>
    </dgm:pt>
    <dgm:pt modelId="{AAC430F7-DC76-4329-9AC0-1C4BD8365563}" type="parTrans" cxnId="{52A2BEAB-1BEB-41E7-B220-6ACAD023938A}">
      <dgm:prSet/>
      <dgm:spPr/>
      <dgm:t>
        <a:bodyPr/>
        <a:lstStyle/>
        <a:p>
          <a:endParaRPr lang="ru-RU" sz="1400"/>
        </a:p>
      </dgm:t>
    </dgm:pt>
    <dgm:pt modelId="{0806D453-26CF-4C56-9DEF-562C1AEDBACB}" type="sibTrans" cxnId="{52A2BEAB-1BEB-41E7-B220-6ACAD023938A}">
      <dgm:prSet/>
      <dgm:spPr/>
      <dgm:t>
        <a:bodyPr/>
        <a:lstStyle/>
        <a:p>
          <a:endParaRPr lang="ru-RU" sz="1400"/>
        </a:p>
      </dgm:t>
    </dgm:pt>
    <dgm:pt modelId="{A0C5C277-B304-4184-A6A3-77EE72E67143}" type="pres">
      <dgm:prSet presAssocID="{4AA5C1E9-F30E-4A67-BF83-1FDDD793AD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4F5913-02E2-4A12-B5BA-E312A376060B}" type="pres">
      <dgm:prSet presAssocID="{34DBF6C8-90AA-4F33-8BF5-02F8F6953624}" presName="linNode" presStyleCnt="0"/>
      <dgm:spPr/>
      <dgm:t>
        <a:bodyPr/>
        <a:lstStyle/>
        <a:p>
          <a:endParaRPr lang="ru-RU"/>
        </a:p>
      </dgm:t>
    </dgm:pt>
    <dgm:pt modelId="{4D118AB1-CC9B-4799-8FAE-7FE959F8E005}" type="pres">
      <dgm:prSet presAssocID="{34DBF6C8-90AA-4F33-8BF5-02F8F6953624}" presName="parentText" presStyleLbl="node1" presStyleIdx="0" presStyleCnt="7" custScaleX="260480" custScaleY="8064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73DAF-600E-46F5-864C-02B24F31B439}" type="pres">
      <dgm:prSet presAssocID="{792C83E3-C89F-4818-8763-2FBDBE813201}" presName="sp" presStyleCnt="0"/>
      <dgm:spPr/>
      <dgm:t>
        <a:bodyPr/>
        <a:lstStyle/>
        <a:p>
          <a:endParaRPr lang="ru-RU"/>
        </a:p>
      </dgm:t>
    </dgm:pt>
    <dgm:pt modelId="{9D3951A8-58D1-4AA9-8876-4B5BF701EEBB}" type="pres">
      <dgm:prSet presAssocID="{18FFBD74-61B9-4D3F-9DD1-20090046F672}" presName="linNode" presStyleCnt="0"/>
      <dgm:spPr/>
      <dgm:t>
        <a:bodyPr/>
        <a:lstStyle/>
        <a:p>
          <a:endParaRPr lang="ru-RU"/>
        </a:p>
      </dgm:t>
    </dgm:pt>
    <dgm:pt modelId="{AA417C41-60FB-4D0C-8B6A-9908B3EAF149}" type="pres">
      <dgm:prSet presAssocID="{18FFBD74-61B9-4D3F-9DD1-20090046F672}" presName="parentText" presStyleLbl="node1" presStyleIdx="1" presStyleCnt="7" custScaleX="260480" custScaleY="58712" custLinFactNeighborX="84" custLinFactNeighborY="850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65C5A8-45C4-4DFB-8B2F-57C19E77600E}" type="pres">
      <dgm:prSet presAssocID="{133FE322-FE09-4C5F-A732-D60F226257BF}" presName="sp" presStyleCnt="0"/>
      <dgm:spPr/>
      <dgm:t>
        <a:bodyPr/>
        <a:lstStyle/>
        <a:p>
          <a:endParaRPr lang="ru-RU"/>
        </a:p>
      </dgm:t>
    </dgm:pt>
    <dgm:pt modelId="{EF5C3DF9-3CEA-476C-8C45-CB9279A2B7FA}" type="pres">
      <dgm:prSet presAssocID="{6DFBE0E3-3DFE-452D-9BB3-7D9B947E97E8}" presName="linNode" presStyleCnt="0"/>
      <dgm:spPr/>
      <dgm:t>
        <a:bodyPr/>
        <a:lstStyle/>
        <a:p>
          <a:endParaRPr lang="ru-RU"/>
        </a:p>
      </dgm:t>
    </dgm:pt>
    <dgm:pt modelId="{2BA38ABD-9098-43D1-A656-57947ED6EA4A}" type="pres">
      <dgm:prSet presAssocID="{6DFBE0E3-3DFE-452D-9BB3-7D9B947E97E8}" presName="parentText" presStyleLbl="node1" presStyleIdx="2" presStyleCnt="7" custScaleX="260587" custScaleY="60063" custLinFactNeighborX="84" custLinFactNeighborY="82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3AF4F-AD60-4FE7-AC93-5E42F2B20EE7}" type="pres">
      <dgm:prSet presAssocID="{3A8F36B4-0C02-4AA3-8737-DC1F40FF08A5}" presName="sp" presStyleCnt="0"/>
      <dgm:spPr/>
      <dgm:t>
        <a:bodyPr/>
        <a:lstStyle/>
        <a:p>
          <a:endParaRPr lang="ru-RU"/>
        </a:p>
      </dgm:t>
    </dgm:pt>
    <dgm:pt modelId="{ED8CCE7F-8510-4DA5-8400-63F4C96546F1}" type="pres">
      <dgm:prSet presAssocID="{9C90C1F1-D833-4881-B0EE-1C6722446E92}" presName="linNode" presStyleCnt="0"/>
      <dgm:spPr/>
    </dgm:pt>
    <dgm:pt modelId="{9CD26E81-9F1F-4F86-A6BC-830FFF142075}" type="pres">
      <dgm:prSet presAssocID="{9C90C1F1-D833-4881-B0EE-1C6722446E92}" presName="parentText" presStyleLbl="node1" presStyleIdx="3" presStyleCnt="7" custScaleX="260480" custScaleY="88837" custLinFactNeighborX="84" custLinFactNeighborY="773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A3AC6F-244A-4EA4-BC5B-91B032F9C657}" type="pres">
      <dgm:prSet presAssocID="{7C0C74E7-0D27-48DB-8C4C-679B01E8182F}" presName="sp" presStyleCnt="0"/>
      <dgm:spPr/>
    </dgm:pt>
    <dgm:pt modelId="{CB0384BC-765A-4E10-8F8E-688B012C32D0}" type="pres">
      <dgm:prSet presAssocID="{B8E6CAC2-BBC9-42A2-A80C-21EE8D4B314D}" presName="linNode" presStyleCnt="0"/>
      <dgm:spPr/>
    </dgm:pt>
    <dgm:pt modelId="{AE863B4B-5B50-46AB-A72F-910FEC56D75D}" type="pres">
      <dgm:prSet presAssocID="{B8E6CAC2-BBC9-42A2-A80C-21EE8D4B314D}" presName="parentText" presStyleLbl="node1" presStyleIdx="4" presStyleCnt="7" custScaleX="260480" custScaleY="65998" custLinFactY="47376" custLinFactNeighborX="84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EE39C-7BAB-43A7-A57C-6B722D09A71A}" type="pres">
      <dgm:prSet presAssocID="{30BB510C-4D68-44F5-B102-2390F3E89999}" presName="sp" presStyleCnt="0"/>
      <dgm:spPr/>
    </dgm:pt>
    <dgm:pt modelId="{74C7DFE3-0C97-4E99-875C-9C2624425620}" type="pres">
      <dgm:prSet presAssocID="{BDC442E2-E017-4DA4-90E6-6F6250751A57}" presName="linNode" presStyleCnt="0"/>
      <dgm:spPr/>
    </dgm:pt>
    <dgm:pt modelId="{39C1095E-9CE4-4D7F-96D0-C85B90C66D51}" type="pres">
      <dgm:prSet presAssocID="{BDC442E2-E017-4DA4-90E6-6F6250751A57}" presName="parentText" presStyleLbl="node1" presStyleIdx="5" presStyleCnt="7" custScaleX="260479" custScaleY="62447" custLinFactNeighborX="84" custLinFactNeighborY="514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5EF2A5-5CDA-49F2-98FE-58E0B719E95C}" type="pres">
      <dgm:prSet presAssocID="{FBABAFD3-DD1E-46C5-860C-030083EACF99}" presName="sp" presStyleCnt="0"/>
      <dgm:spPr/>
    </dgm:pt>
    <dgm:pt modelId="{99237F3F-2092-4EB2-9FD9-919CD43042F6}" type="pres">
      <dgm:prSet presAssocID="{3B47C44F-603E-441E-A6F7-43BE8C88B105}" presName="linNode" presStyleCnt="0"/>
      <dgm:spPr/>
    </dgm:pt>
    <dgm:pt modelId="{3C6E7B36-97A6-4EA4-834C-042724514892}" type="pres">
      <dgm:prSet presAssocID="{3B47C44F-603E-441E-A6F7-43BE8C88B105}" presName="parentText" presStyleLbl="node1" presStyleIdx="6" presStyleCnt="7" custScaleX="260587" custScaleY="79880" custLinFactY="-161503" custLinFactNeighborX="84" custLinFactNeighborY="-2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AEB98B-C1EE-46CD-A85B-88BC426682B1}" type="presOf" srcId="{34DBF6C8-90AA-4F33-8BF5-02F8F6953624}" destId="{4D118AB1-CC9B-4799-8FAE-7FE959F8E005}" srcOrd="0" destOrd="0" presId="urn:microsoft.com/office/officeart/2005/8/layout/vList5"/>
    <dgm:cxn modelId="{16AD25D1-FE7F-44D0-B553-ED24E1817D06}" srcId="{4AA5C1E9-F30E-4A67-BF83-1FDDD793ADD0}" destId="{34DBF6C8-90AA-4F33-8BF5-02F8F6953624}" srcOrd="0" destOrd="0" parTransId="{EB4BB861-9917-44AA-BBE1-104FB5F92D85}" sibTransId="{792C83E3-C89F-4818-8763-2FBDBE813201}"/>
    <dgm:cxn modelId="{6072B5A5-A247-4643-A9D0-D3BBD3BDBD37}" type="presOf" srcId="{4AA5C1E9-F30E-4A67-BF83-1FDDD793ADD0}" destId="{A0C5C277-B304-4184-A6A3-77EE72E67143}" srcOrd="0" destOrd="0" presId="urn:microsoft.com/office/officeart/2005/8/layout/vList5"/>
    <dgm:cxn modelId="{7AB856FC-CD35-41D7-86C8-AE219BE05981}" type="presOf" srcId="{18FFBD74-61B9-4D3F-9DD1-20090046F672}" destId="{AA417C41-60FB-4D0C-8B6A-9908B3EAF149}" srcOrd="0" destOrd="0" presId="urn:microsoft.com/office/officeart/2005/8/layout/vList5"/>
    <dgm:cxn modelId="{5CD8158D-A8AC-4F8C-BA8D-9A869A389A65}" type="presOf" srcId="{3B47C44F-603E-441E-A6F7-43BE8C88B105}" destId="{3C6E7B36-97A6-4EA4-834C-042724514892}" srcOrd="0" destOrd="0" presId="urn:microsoft.com/office/officeart/2005/8/layout/vList5"/>
    <dgm:cxn modelId="{239EE4CF-FEE5-413A-93A3-EDD7B20B3CCF}" type="presOf" srcId="{9C90C1F1-D833-4881-B0EE-1C6722446E92}" destId="{9CD26E81-9F1F-4F86-A6BC-830FFF142075}" srcOrd="0" destOrd="0" presId="urn:microsoft.com/office/officeart/2005/8/layout/vList5"/>
    <dgm:cxn modelId="{40257871-46B1-4D51-94CE-E585B259FCC3}" srcId="{4AA5C1E9-F30E-4A67-BF83-1FDDD793ADD0}" destId="{BDC442E2-E017-4DA4-90E6-6F6250751A57}" srcOrd="5" destOrd="0" parTransId="{BF505770-E0B0-4594-B0E2-DF322467396A}" sibTransId="{FBABAFD3-DD1E-46C5-860C-030083EACF99}"/>
    <dgm:cxn modelId="{56B00E28-8D8C-4A17-B421-700CE9551739}" srcId="{4AA5C1E9-F30E-4A67-BF83-1FDDD793ADD0}" destId="{9C90C1F1-D833-4881-B0EE-1C6722446E92}" srcOrd="3" destOrd="0" parTransId="{0B2C279C-EE1B-4691-ABDE-A737CE35FFF6}" sibTransId="{7C0C74E7-0D27-48DB-8C4C-679B01E8182F}"/>
    <dgm:cxn modelId="{BEC9C3E9-EA41-42A3-889C-993559AF24D1}" type="presOf" srcId="{B8E6CAC2-BBC9-42A2-A80C-21EE8D4B314D}" destId="{AE863B4B-5B50-46AB-A72F-910FEC56D75D}" srcOrd="0" destOrd="0" presId="urn:microsoft.com/office/officeart/2005/8/layout/vList5"/>
    <dgm:cxn modelId="{686C7DD1-616F-4DC2-B3BD-6CF25E2CC093}" srcId="{4AA5C1E9-F30E-4A67-BF83-1FDDD793ADD0}" destId="{B8E6CAC2-BBC9-42A2-A80C-21EE8D4B314D}" srcOrd="4" destOrd="0" parTransId="{22DE2599-0C99-488C-9D5F-E31BB2174A88}" sibTransId="{30BB510C-4D68-44F5-B102-2390F3E89999}"/>
    <dgm:cxn modelId="{B3DCF326-B402-4389-A1AB-9F29AAC93516}" type="presOf" srcId="{BDC442E2-E017-4DA4-90E6-6F6250751A57}" destId="{39C1095E-9CE4-4D7F-96D0-C85B90C66D51}" srcOrd="0" destOrd="0" presId="urn:microsoft.com/office/officeart/2005/8/layout/vList5"/>
    <dgm:cxn modelId="{EAC62B83-3BD5-4B6F-88D9-11444AE2198D}" type="presOf" srcId="{6DFBE0E3-3DFE-452D-9BB3-7D9B947E97E8}" destId="{2BA38ABD-9098-43D1-A656-57947ED6EA4A}" srcOrd="0" destOrd="0" presId="urn:microsoft.com/office/officeart/2005/8/layout/vList5"/>
    <dgm:cxn modelId="{2B7F9150-0AA5-4EF9-9465-155FEC712280}" srcId="{4AA5C1E9-F30E-4A67-BF83-1FDDD793ADD0}" destId="{6DFBE0E3-3DFE-452D-9BB3-7D9B947E97E8}" srcOrd="2" destOrd="0" parTransId="{D1EEA624-A262-416D-809B-E334C145DD0B}" sibTransId="{3A8F36B4-0C02-4AA3-8737-DC1F40FF08A5}"/>
    <dgm:cxn modelId="{52A2BEAB-1BEB-41E7-B220-6ACAD023938A}" srcId="{4AA5C1E9-F30E-4A67-BF83-1FDDD793ADD0}" destId="{3B47C44F-603E-441E-A6F7-43BE8C88B105}" srcOrd="6" destOrd="0" parTransId="{AAC430F7-DC76-4329-9AC0-1C4BD8365563}" sibTransId="{0806D453-26CF-4C56-9DEF-562C1AEDBACB}"/>
    <dgm:cxn modelId="{05366F82-D7EB-4ED6-9B69-669698810E0A}" srcId="{4AA5C1E9-F30E-4A67-BF83-1FDDD793ADD0}" destId="{18FFBD74-61B9-4D3F-9DD1-20090046F672}" srcOrd="1" destOrd="0" parTransId="{81C4AB45-E3E0-402F-B187-0B9D49798120}" sibTransId="{133FE322-FE09-4C5F-A732-D60F226257BF}"/>
    <dgm:cxn modelId="{F2CA9EFA-2E0C-43E1-84DE-935864C8E4D8}" type="presParOf" srcId="{A0C5C277-B304-4184-A6A3-77EE72E67143}" destId="{544F5913-02E2-4A12-B5BA-E312A376060B}" srcOrd="0" destOrd="0" presId="urn:microsoft.com/office/officeart/2005/8/layout/vList5"/>
    <dgm:cxn modelId="{B08C9BFB-65CF-48ED-A7F5-27EF957311BF}" type="presParOf" srcId="{544F5913-02E2-4A12-B5BA-E312A376060B}" destId="{4D118AB1-CC9B-4799-8FAE-7FE959F8E005}" srcOrd="0" destOrd="0" presId="urn:microsoft.com/office/officeart/2005/8/layout/vList5"/>
    <dgm:cxn modelId="{AF78F4E3-0C19-4F26-A1C0-27F428244C6B}" type="presParOf" srcId="{A0C5C277-B304-4184-A6A3-77EE72E67143}" destId="{76973DAF-600E-46F5-864C-02B24F31B439}" srcOrd="1" destOrd="0" presId="urn:microsoft.com/office/officeart/2005/8/layout/vList5"/>
    <dgm:cxn modelId="{CEAEA798-12A4-4E61-89FB-3C7FFE4995CE}" type="presParOf" srcId="{A0C5C277-B304-4184-A6A3-77EE72E67143}" destId="{9D3951A8-58D1-4AA9-8876-4B5BF701EEBB}" srcOrd="2" destOrd="0" presId="urn:microsoft.com/office/officeart/2005/8/layout/vList5"/>
    <dgm:cxn modelId="{7679D2D7-3CDD-48C2-B063-A4517C81D771}" type="presParOf" srcId="{9D3951A8-58D1-4AA9-8876-4B5BF701EEBB}" destId="{AA417C41-60FB-4D0C-8B6A-9908B3EAF149}" srcOrd="0" destOrd="0" presId="urn:microsoft.com/office/officeart/2005/8/layout/vList5"/>
    <dgm:cxn modelId="{F84C4B9C-3696-4B22-8C84-CB685F0D851E}" type="presParOf" srcId="{A0C5C277-B304-4184-A6A3-77EE72E67143}" destId="{9065C5A8-45C4-4DFB-8B2F-57C19E77600E}" srcOrd="3" destOrd="0" presId="urn:microsoft.com/office/officeart/2005/8/layout/vList5"/>
    <dgm:cxn modelId="{C7BE9B8F-0727-4FA3-9831-1F78AF9C4474}" type="presParOf" srcId="{A0C5C277-B304-4184-A6A3-77EE72E67143}" destId="{EF5C3DF9-3CEA-476C-8C45-CB9279A2B7FA}" srcOrd="4" destOrd="0" presId="urn:microsoft.com/office/officeart/2005/8/layout/vList5"/>
    <dgm:cxn modelId="{49B90BF6-1354-4AB2-9EE5-0A4CC63A2D3E}" type="presParOf" srcId="{EF5C3DF9-3CEA-476C-8C45-CB9279A2B7FA}" destId="{2BA38ABD-9098-43D1-A656-57947ED6EA4A}" srcOrd="0" destOrd="0" presId="urn:microsoft.com/office/officeart/2005/8/layout/vList5"/>
    <dgm:cxn modelId="{D38A3135-ADDF-4527-8310-1A387AA37AE4}" type="presParOf" srcId="{A0C5C277-B304-4184-A6A3-77EE72E67143}" destId="{88F3AF4F-AD60-4FE7-AC93-5E42F2B20EE7}" srcOrd="5" destOrd="0" presId="urn:microsoft.com/office/officeart/2005/8/layout/vList5"/>
    <dgm:cxn modelId="{31C6DB30-09DB-4FE5-92F2-0BD130E09D73}" type="presParOf" srcId="{A0C5C277-B304-4184-A6A3-77EE72E67143}" destId="{ED8CCE7F-8510-4DA5-8400-63F4C96546F1}" srcOrd="6" destOrd="0" presId="urn:microsoft.com/office/officeart/2005/8/layout/vList5"/>
    <dgm:cxn modelId="{44DA45A6-A4F6-4D26-9970-4A6B2CFBD642}" type="presParOf" srcId="{ED8CCE7F-8510-4DA5-8400-63F4C96546F1}" destId="{9CD26E81-9F1F-4F86-A6BC-830FFF142075}" srcOrd="0" destOrd="0" presId="urn:microsoft.com/office/officeart/2005/8/layout/vList5"/>
    <dgm:cxn modelId="{5BFE3C68-D2A1-44C5-AA2A-74B4E2141684}" type="presParOf" srcId="{A0C5C277-B304-4184-A6A3-77EE72E67143}" destId="{D0A3AC6F-244A-4EA4-BC5B-91B032F9C657}" srcOrd="7" destOrd="0" presId="urn:microsoft.com/office/officeart/2005/8/layout/vList5"/>
    <dgm:cxn modelId="{A06B078F-832B-430B-BEE1-D9C2EA04A5E4}" type="presParOf" srcId="{A0C5C277-B304-4184-A6A3-77EE72E67143}" destId="{CB0384BC-765A-4E10-8F8E-688B012C32D0}" srcOrd="8" destOrd="0" presId="urn:microsoft.com/office/officeart/2005/8/layout/vList5"/>
    <dgm:cxn modelId="{D56F7D6B-BDC3-4E0A-9131-36A5A169E640}" type="presParOf" srcId="{CB0384BC-765A-4E10-8F8E-688B012C32D0}" destId="{AE863B4B-5B50-46AB-A72F-910FEC56D75D}" srcOrd="0" destOrd="0" presId="urn:microsoft.com/office/officeart/2005/8/layout/vList5"/>
    <dgm:cxn modelId="{3C67BB20-3984-4EA3-90A1-75B1DB279BDD}" type="presParOf" srcId="{A0C5C277-B304-4184-A6A3-77EE72E67143}" destId="{B3FEE39C-7BAB-43A7-A57C-6B722D09A71A}" srcOrd="9" destOrd="0" presId="urn:microsoft.com/office/officeart/2005/8/layout/vList5"/>
    <dgm:cxn modelId="{982C69DD-4C95-41FA-823C-C66DEF2F0FE5}" type="presParOf" srcId="{A0C5C277-B304-4184-A6A3-77EE72E67143}" destId="{74C7DFE3-0C97-4E99-875C-9C2624425620}" srcOrd="10" destOrd="0" presId="urn:microsoft.com/office/officeart/2005/8/layout/vList5"/>
    <dgm:cxn modelId="{7F86EF1F-4571-4531-A2D6-AF9DB7B7A79F}" type="presParOf" srcId="{74C7DFE3-0C97-4E99-875C-9C2624425620}" destId="{39C1095E-9CE4-4D7F-96D0-C85B90C66D51}" srcOrd="0" destOrd="0" presId="urn:microsoft.com/office/officeart/2005/8/layout/vList5"/>
    <dgm:cxn modelId="{3E66D258-7FFD-4DBA-A1DC-DAE1C8A80A00}" type="presParOf" srcId="{A0C5C277-B304-4184-A6A3-77EE72E67143}" destId="{8F5EF2A5-5CDA-49F2-98FE-58E0B719E95C}" srcOrd="11" destOrd="0" presId="urn:microsoft.com/office/officeart/2005/8/layout/vList5"/>
    <dgm:cxn modelId="{0CE78CCE-841F-4E20-81EE-780CDBB0BBD0}" type="presParOf" srcId="{A0C5C277-B304-4184-A6A3-77EE72E67143}" destId="{99237F3F-2092-4EB2-9FD9-919CD43042F6}" srcOrd="12" destOrd="0" presId="urn:microsoft.com/office/officeart/2005/8/layout/vList5"/>
    <dgm:cxn modelId="{A9A8D3F0-2FA2-4F99-A213-620E14B5EAEB}" type="presParOf" srcId="{99237F3F-2092-4EB2-9FD9-919CD43042F6}" destId="{3C6E7B36-97A6-4EA4-834C-04272451489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A5C1E9-F30E-4A67-BF83-1FDDD793ADD0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BF6C8-90AA-4F33-8BF5-02F8F6953624}">
      <dgm:prSet phldrT="[Текст]" custT="1"/>
      <dgm:spPr/>
      <dgm:t>
        <a:bodyPr/>
        <a:lstStyle/>
        <a:p>
          <a:pPr algn="just"/>
          <a:r>
            <a:rPr lang="ru-RU" sz="1600" u="none" dirty="0" smtClean="0"/>
            <a:t>для </a:t>
          </a:r>
          <a:r>
            <a:rPr lang="ru-RU" sz="1600" dirty="0" smtClean="0"/>
            <a:t>реализации электронного обучения, применения дистанционных образовательных технологий</a:t>
          </a:r>
          <a:r>
            <a:rPr lang="ru-RU" sz="1600" u="none" dirty="0" smtClean="0"/>
            <a:t>, а также сетевого взаимодействия с </a:t>
          </a:r>
          <a:r>
            <a:rPr lang="ru-RU" sz="1600" b="0" i="0" dirty="0" smtClean="0"/>
            <a:t>организациями, осуществляющими образовательную деятельность, </a:t>
          </a:r>
          <a:r>
            <a:rPr lang="ru-RU" sz="1600" u="none" dirty="0" smtClean="0"/>
            <a:t>обеспечивающими возможность восполнения недостающих кадровых ресурсов</a:t>
          </a:r>
          <a:endParaRPr lang="ru-RU" sz="1600" dirty="0"/>
        </a:p>
      </dgm:t>
    </dgm:pt>
    <dgm:pt modelId="{EB4BB861-9917-44AA-BBE1-104FB5F92D85}" type="parTrans" cxnId="{16AD25D1-FE7F-44D0-B553-ED24E1817D06}">
      <dgm:prSet/>
      <dgm:spPr/>
      <dgm:t>
        <a:bodyPr/>
        <a:lstStyle/>
        <a:p>
          <a:endParaRPr lang="ru-RU"/>
        </a:p>
      </dgm:t>
    </dgm:pt>
    <dgm:pt modelId="{792C83E3-C89F-4818-8763-2FBDBE813201}" type="sibTrans" cxnId="{16AD25D1-FE7F-44D0-B553-ED24E1817D06}">
      <dgm:prSet/>
      <dgm:spPr/>
      <dgm:t>
        <a:bodyPr/>
        <a:lstStyle/>
        <a:p>
          <a:endParaRPr lang="ru-RU"/>
        </a:p>
      </dgm:t>
    </dgm:pt>
    <dgm:pt modelId="{18FFBD74-61B9-4D3F-9DD1-20090046F672}">
      <dgm:prSet phldrT="[Текст]" custT="1"/>
      <dgm:spPr/>
      <dgm:t>
        <a:bodyPr/>
        <a:lstStyle/>
        <a:p>
          <a:pPr algn="just"/>
          <a:r>
            <a:rPr lang="ru-RU" sz="1600" u="none" dirty="0" smtClean="0"/>
            <a:t>для оказания постоянной научно-теоретической, методической и информационной поддержки педагогических работников по вопросам реализации основной образовательной программы, использования инновационного опыта других </a:t>
          </a:r>
          <a:r>
            <a:rPr lang="ru-RU" sz="1600" b="0" i="0" dirty="0" smtClean="0"/>
            <a:t>организаций, осуществляющих образовательную деятельность</a:t>
          </a:r>
          <a:endParaRPr lang="ru-RU" sz="1600" dirty="0"/>
        </a:p>
      </dgm:t>
    </dgm:pt>
    <dgm:pt modelId="{81C4AB45-E3E0-402F-B187-0B9D49798120}" type="parTrans" cxnId="{05366F82-D7EB-4ED6-9B69-669698810E0A}">
      <dgm:prSet/>
      <dgm:spPr/>
      <dgm:t>
        <a:bodyPr/>
        <a:lstStyle/>
        <a:p>
          <a:endParaRPr lang="ru-RU"/>
        </a:p>
      </dgm:t>
    </dgm:pt>
    <dgm:pt modelId="{133FE322-FE09-4C5F-A732-D60F226257BF}" type="sibTrans" cxnId="{05366F82-D7EB-4ED6-9B69-669698810E0A}">
      <dgm:prSet/>
      <dgm:spPr/>
      <dgm:t>
        <a:bodyPr/>
        <a:lstStyle/>
        <a:p>
          <a:endParaRPr lang="ru-RU"/>
        </a:p>
      </dgm:t>
    </dgm:pt>
    <dgm:pt modelId="{6DFBE0E3-3DFE-452D-9BB3-7D9B947E97E8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ru-RU" sz="1600" dirty="0" smtClean="0"/>
            <a:t>для стимулирования непрерывного повышения уровня квалификации педагогических работников, их методологической культуры, личностного профессионального роста, использования ими современных педагогических технологий</a:t>
          </a:r>
          <a:endParaRPr lang="ru-RU" sz="1600" dirty="0"/>
        </a:p>
      </dgm:t>
    </dgm:pt>
    <dgm:pt modelId="{D1EEA624-A262-416D-809B-E334C145DD0B}" type="parTrans" cxnId="{2B7F9150-0AA5-4EF9-9465-155FEC712280}">
      <dgm:prSet/>
      <dgm:spPr/>
      <dgm:t>
        <a:bodyPr/>
        <a:lstStyle/>
        <a:p>
          <a:endParaRPr lang="ru-RU"/>
        </a:p>
      </dgm:t>
    </dgm:pt>
    <dgm:pt modelId="{3A8F36B4-0C02-4AA3-8737-DC1F40FF08A5}" type="sibTrans" cxnId="{2B7F9150-0AA5-4EF9-9465-155FEC712280}">
      <dgm:prSet/>
      <dgm:spPr/>
      <dgm:t>
        <a:bodyPr/>
        <a:lstStyle/>
        <a:p>
          <a:endParaRPr lang="ru-RU"/>
        </a:p>
      </dgm:t>
    </dgm:pt>
    <dgm:pt modelId="{00ADDEAB-F99A-4314-BF74-5E05AF91C99F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для повышения эффективности и качества педагогического труда</a:t>
          </a:r>
          <a:endParaRPr lang="ru-RU" sz="1600" dirty="0"/>
        </a:p>
      </dgm:t>
    </dgm:pt>
    <dgm:pt modelId="{290B75A3-B8A7-465D-A3F5-132A6CF1EAAE}" type="parTrans" cxnId="{94BCF7C4-3F9C-4555-B876-C3DA05A168D7}">
      <dgm:prSet/>
      <dgm:spPr/>
      <dgm:t>
        <a:bodyPr/>
        <a:lstStyle/>
        <a:p>
          <a:endParaRPr lang="ru-RU"/>
        </a:p>
      </dgm:t>
    </dgm:pt>
    <dgm:pt modelId="{1E685A44-FDEC-4D1D-B211-7C55BDE59A89}" type="sibTrans" cxnId="{94BCF7C4-3F9C-4555-B876-C3DA05A168D7}">
      <dgm:prSet/>
      <dgm:spPr/>
      <dgm:t>
        <a:bodyPr/>
        <a:lstStyle/>
        <a:p>
          <a:endParaRPr lang="ru-RU"/>
        </a:p>
      </dgm:t>
    </dgm:pt>
    <dgm:pt modelId="{9C90C1F1-D833-4881-B0EE-1C6722446E92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для выявления, развития и использования потенциальных возможностей педагогических работников</a:t>
          </a:r>
          <a:endParaRPr lang="ru-RU" sz="1600" dirty="0"/>
        </a:p>
      </dgm:t>
    </dgm:pt>
    <dgm:pt modelId="{0B2C279C-EE1B-4691-ABDE-A737CE35FFF6}" type="parTrans" cxnId="{56B00E28-8D8C-4A17-B421-700CE9551739}">
      <dgm:prSet/>
      <dgm:spPr/>
      <dgm:t>
        <a:bodyPr/>
        <a:lstStyle/>
        <a:p>
          <a:endParaRPr lang="ru-RU"/>
        </a:p>
      </dgm:t>
    </dgm:pt>
    <dgm:pt modelId="{7C0C74E7-0D27-48DB-8C4C-679B01E8182F}" type="sibTrans" cxnId="{56B00E28-8D8C-4A17-B421-700CE9551739}">
      <dgm:prSet/>
      <dgm:spPr/>
      <dgm:t>
        <a:bodyPr/>
        <a:lstStyle/>
        <a:p>
          <a:endParaRPr lang="ru-RU"/>
        </a:p>
      </dgm:t>
    </dgm:pt>
    <dgm:pt modelId="{A0C5C277-B304-4184-A6A3-77EE72E67143}" type="pres">
      <dgm:prSet presAssocID="{4AA5C1E9-F30E-4A67-BF83-1FDDD793AD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4F5913-02E2-4A12-B5BA-E312A376060B}" type="pres">
      <dgm:prSet presAssocID="{34DBF6C8-90AA-4F33-8BF5-02F8F6953624}" presName="linNode" presStyleCnt="0"/>
      <dgm:spPr/>
      <dgm:t>
        <a:bodyPr/>
        <a:lstStyle/>
        <a:p>
          <a:endParaRPr lang="ru-RU"/>
        </a:p>
      </dgm:t>
    </dgm:pt>
    <dgm:pt modelId="{4D118AB1-CC9B-4799-8FAE-7FE959F8E005}" type="pres">
      <dgm:prSet presAssocID="{34DBF6C8-90AA-4F33-8BF5-02F8F6953624}" presName="parentText" presStyleLbl="node1" presStyleIdx="0" presStyleCnt="5" custScaleX="260480" custScaleY="999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73DAF-600E-46F5-864C-02B24F31B439}" type="pres">
      <dgm:prSet presAssocID="{792C83E3-C89F-4818-8763-2FBDBE813201}" presName="sp" presStyleCnt="0"/>
      <dgm:spPr/>
      <dgm:t>
        <a:bodyPr/>
        <a:lstStyle/>
        <a:p>
          <a:endParaRPr lang="ru-RU"/>
        </a:p>
      </dgm:t>
    </dgm:pt>
    <dgm:pt modelId="{9D3951A8-58D1-4AA9-8876-4B5BF701EEBB}" type="pres">
      <dgm:prSet presAssocID="{18FFBD74-61B9-4D3F-9DD1-20090046F672}" presName="linNode" presStyleCnt="0"/>
      <dgm:spPr/>
      <dgm:t>
        <a:bodyPr/>
        <a:lstStyle/>
        <a:p>
          <a:endParaRPr lang="ru-RU"/>
        </a:p>
      </dgm:t>
    </dgm:pt>
    <dgm:pt modelId="{AA417C41-60FB-4D0C-8B6A-9908B3EAF149}" type="pres">
      <dgm:prSet presAssocID="{18FFBD74-61B9-4D3F-9DD1-20090046F672}" presName="parentText" presStyleLbl="node1" presStyleIdx="1" presStyleCnt="5" custScaleX="260480" custScaleY="10621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65C5A8-45C4-4DFB-8B2F-57C19E77600E}" type="pres">
      <dgm:prSet presAssocID="{133FE322-FE09-4C5F-A732-D60F226257BF}" presName="sp" presStyleCnt="0"/>
      <dgm:spPr/>
      <dgm:t>
        <a:bodyPr/>
        <a:lstStyle/>
        <a:p>
          <a:endParaRPr lang="ru-RU"/>
        </a:p>
      </dgm:t>
    </dgm:pt>
    <dgm:pt modelId="{EF5C3DF9-3CEA-476C-8C45-CB9279A2B7FA}" type="pres">
      <dgm:prSet presAssocID="{6DFBE0E3-3DFE-452D-9BB3-7D9B947E97E8}" presName="linNode" presStyleCnt="0"/>
      <dgm:spPr/>
      <dgm:t>
        <a:bodyPr/>
        <a:lstStyle/>
        <a:p>
          <a:endParaRPr lang="ru-RU"/>
        </a:p>
      </dgm:t>
    </dgm:pt>
    <dgm:pt modelId="{2BA38ABD-9098-43D1-A656-57947ED6EA4A}" type="pres">
      <dgm:prSet presAssocID="{6DFBE0E3-3DFE-452D-9BB3-7D9B947E97E8}" presName="parentText" presStyleLbl="node1" presStyleIdx="2" presStyleCnt="5" custScaleX="260587" custScaleY="1010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3AF4F-AD60-4FE7-AC93-5E42F2B20EE7}" type="pres">
      <dgm:prSet presAssocID="{3A8F36B4-0C02-4AA3-8737-DC1F40FF08A5}" presName="sp" presStyleCnt="0"/>
      <dgm:spPr/>
      <dgm:t>
        <a:bodyPr/>
        <a:lstStyle/>
        <a:p>
          <a:endParaRPr lang="ru-RU"/>
        </a:p>
      </dgm:t>
    </dgm:pt>
    <dgm:pt modelId="{0A780ABD-CB00-404F-98C7-2416F79E1690}" type="pres">
      <dgm:prSet presAssocID="{00ADDEAB-F99A-4314-BF74-5E05AF91C99F}" presName="linNode" presStyleCnt="0"/>
      <dgm:spPr/>
    </dgm:pt>
    <dgm:pt modelId="{2F43EBCB-702C-4F5F-822C-716210F806F6}" type="pres">
      <dgm:prSet presAssocID="{00ADDEAB-F99A-4314-BF74-5E05AF91C99F}" presName="parentText" presStyleLbl="node1" presStyleIdx="3" presStyleCnt="5" custScaleX="260587" custScaleY="461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25F08-60ED-4EC2-95C3-57557EC87252}" type="pres">
      <dgm:prSet presAssocID="{1E685A44-FDEC-4D1D-B211-7C55BDE59A89}" presName="sp" presStyleCnt="0"/>
      <dgm:spPr/>
    </dgm:pt>
    <dgm:pt modelId="{ED8CCE7F-8510-4DA5-8400-63F4C96546F1}" type="pres">
      <dgm:prSet presAssocID="{9C90C1F1-D833-4881-B0EE-1C6722446E92}" presName="linNode" presStyleCnt="0"/>
      <dgm:spPr/>
    </dgm:pt>
    <dgm:pt modelId="{9CD26E81-9F1F-4F86-A6BC-830FFF142075}" type="pres">
      <dgm:prSet presAssocID="{9C90C1F1-D833-4881-B0EE-1C6722446E92}" presName="parentText" presStyleLbl="node1" presStyleIdx="4" presStyleCnt="5" custScaleX="260480" custScaleY="485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BCF7C4-3F9C-4555-B876-C3DA05A168D7}" srcId="{4AA5C1E9-F30E-4A67-BF83-1FDDD793ADD0}" destId="{00ADDEAB-F99A-4314-BF74-5E05AF91C99F}" srcOrd="3" destOrd="0" parTransId="{290B75A3-B8A7-465D-A3F5-132A6CF1EAAE}" sibTransId="{1E685A44-FDEC-4D1D-B211-7C55BDE59A89}"/>
    <dgm:cxn modelId="{027A2B85-F52B-436F-9A06-DA60D92E4F13}" type="presOf" srcId="{9C90C1F1-D833-4881-B0EE-1C6722446E92}" destId="{9CD26E81-9F1F-4F86-A6BC-830FFF142075}" srcOrd="0" destOrd="0" presId="urn:microsoft.com/office/officeart/2005/8/layout/vList5"/>
    <dgm:cxn modelId="{16AD25D1-FE7F-44D0-B553-ED24E1817D06}" srcId="{4AA5C1E9-F30E-4A67-BF83-1FDDD793ADD0}" destId="{34DBF6C8-90AA-4F33-8BF5-02F8F6953624}" srcOrd="0" destOrd="0" parTransId="{EB4BB861-9917-44AA-BBE1-104FB5F92D85}" sibTransId="{792C83E3-C89F-4818-8763-2FBDBE813201}"/>
    <dgm:cxn modelId="{21F2E33A-C86A-42C7-84B8-ED43516F22E6}" type="presOf" srcId="{34DBF6C8-90AA-4F33-8BF5-02F8F6953624}" destId="{4D118AB1-CC9B-4799-8FAE-7FE959F8E005}" srcOrd="0" destOrd="0" presId="urn:microsoft.com/office/officeart/2005/8/layout/vList5"/>
    <dgm:cxn modelId="{45E63E98-B4A0-415D-A64A-2BB41DD3A043}" type="presOf" srcId="{4AA5C1E9-F30E-4A67-BF83-1FDDD793ADD0}" destId="{A0C5C277-B304-4184-A6A3-77EE72E67143}" srcOrd="0" destOrd="0" presId="urn:microsoft.com/office/officeart/2005/8/layout/vList5"/>
    <dgm:cxn modelId="{79E86506-2076-417B-B1E5-BE4FB1B60464}" type="presOf" srcId="{18FFBD74-61B9-4D3F-9DD1-20090046F672}" destId="{AA417C41-60FB-4D0C-8B6A-9908B3EAF149}" srcOrd="0" destOrd="0" presId="urn:microsoft.com/office/officeart/2005/8/layout/vList5"/>
    <dgm:cxn modelId="{56B00E28-8D8C-4A17-B421-700CE9551739}" srcId="{4AA5C1E9-F30E-4A67-BF83-1FDDD793ADD0}" destId="{9C90C1F1-D833-4881-B0EE-1C6722446E92}" srcOrd="4" destOrd="0" parTransId="{0B2C279C-EE1B-4691-ABDE-A737CE35FFF6}" sibTransId="{7C0C74E7-0D27-48DB-8C4C-679B01E8182F}"/>
    <dgm:cxn modelId="{29E083C9-A0F5-4029-BCD6-BCE859744FDF}" type="presOf" srcId="{00ADDEAB-F99A-4314-BF74-5E05AF91C99F}" destId="{2F43EBCB-702C-4F5F-822C-716210F806F6}" srcOrd="0" destOrd="0" presId="urn:microsoft.com/office/officeart/2005/8/layout/vList5"/>
    <dgm:cxn modelId="{EF2BBEDF-6B85-4631-B4BB-0C2603CF0E3F}" type="presOf" srcId="{6DFBE0E3-3DFE-452D-9BB3-7D9B947E97E8}" destId="{2BA38ABD-9098-43D1-A656-57947ED6EA4A}" srcOrd="0" destOrd="0" presId="urn:microsoft.com/office/officeart/2005/8/layout/vList5"/>
    <dgm:cxn modelId="{2B7F9150-0AA5-4EF9-9465-155FEC712280}" srcId="{4AA5C1E9-F30E-4A67-BF83-1FDDD793ADD0}" destId="{6DFBE0E3-3DFE-452D-9BB3-7D9B947E97E8}" srcOrd="2" destOrd="0" parTransId="{D1EEA624-A262-416D-809B-E334C145DD0B}" sibTransId="{3A8F36B4-0C02-4AA3-8737-DC1F40FF08A5}"/>
    <dgm:cxn modelId="{05366F82-D7EB-4ED6-9B69-669698810E0A}" srcId="{4AA5C1E9-F30E-4A67-BF83-1FDDD793ADD0}" destId="{18FFBD74-61B9-4D3F-9DD1-20090046F672}" srcOrd="1" destOrd="0" parTransId="{81C4AB45-E3E0-402F-B187-0B9D49798120}" sibTransId="{133FE322-FE09-4C5F-A732-D60F226257BF}"/>
    <dgm:cxn modelId="{62B338E0-B153-4BF0-8E75-DA787C44208F}" type="presParOf" srcId="{A0C5C277-B304-4184-A6A3-77EE72E67143}" destId="{544F5913-02E2-4A12-B5BA-E312A376060B}" srcOrd="0" destOrd="0" presId="urn:microsoft.com/office/officeart/2005/8/layout/vList5"/>
    <dgm:cxn modelId="{0A976F8E-84FA-4612-9F21-D8CCEFDE5E5F}" type="presParOf" srcId="{544F5913-02E2-4A12-B5BA-E312A376060B}" destId="{4D118AB1-CC9B-4799-8FAE-7FE959F8E005}" srcOrd="0" destOrd="0" presId="urn:microsoft.com/office/officeart/2005/8/layout/vList5"/>
    <dgm:cxn modelId="{52E529FC-B53E-4F7D-9363-EDD2E13F1847}" type="presParOf" srcId="{A0C5C277-B304-4184-A6A3-77EE72E67143}" destId="{76973DAF-600E-46F5-864C-02B24F31B439}" srcOrd="1" destOrd="0" presId="urn:microsoft.com/office/officeart/2005/8/layout/vList5"/>
    <dgm:cxn modelId="{C31833E7-6D3D-4409-B35A-BDFBE1E885CE}" type="presParOf" srcId="{A0C5C277-B304-4184-A6A3-77EE72E67143}" destId="{9D3951A8-58D1-4AA9-8876-4B5BF701EEBB}" srcOrd="2" destOrd="0" presId="urn:microsoft.com/office/officeart/2005/8/layout/vList5"/>
    <dgm:cxn modelId="{E5BFC79F-1349-4A99-8007-6634BCF5A85F}" type="presParOf" srcId="{9D3951A8-58D1-4AA9-8876-4B5BF701EEBB}" destId="{AA417C41-60FB-4D0C-8B6A-9908B3EAF149}" srcOrd="0" destOrd="0" presId="urn:microsoft.com/office/officeart/2005/8/layout/vList5"/>
    <dgm:cxn modelId="{A6857205-32C6-4175-BC87-BCA341152F1A}" type="presParOf" srcId="{A0C5C277-B304-4184-A6A3-77EE72E67143}" destId="{9065C5A8-45C4-4DFB-8B2F-57C19E77600E}" srcOrd="3" destOrd="0" presId="urn:microsoft.com/office/officeart/2005/8/layout/vList5"/>
    <dgm:cxn modelId="{4AB98F82-CC77-4474-B89A-3516D18831A5}" type="presParOf" srcId="{A0C5C277-B304-4184-A6A3-77EE72E67143}" destId="{EF5C3DF9-3CEA-476C-8C45-CB9279A2B7FA}" srcOrd="4" destOrd="0" presId="urn:microsoft.com/office/officeart/2005/8/layout/vList5"/>
    <dgm:cxn modelId="{00C66AB4-392C-4615-9D67-006DEF6D490B}" type="presParOf" srcId="{EF5C3DF9-3CEA-476C-8C45-CB9279A2B7FA}" destId="{2BA38ABD-9098-43D1-A656-57947ED6EA4A}" srcOrd="0" destOrd="0" presId="urn:microsoft.com/office/officeart/2005/8/layout/vList5"/>
    <dgm:cxn modelId="{A329AD8C-676D-4A1D-8EED-0C1E2803B41F}" type="presParOf" srcId="{A0C5C277-B304-4184-A6A3-77EE72E67143}" destId="{88F3AF4F-AD60-4FE7-AC93-5E42F2B20EE7}" srcOrd="5" destOrd="0" presId="urn:microsoft.com/office/officeart/2005/8/layout/vList5"/>
    <dgm:cxn modelId="{2FEABFC2-AB58-4BAD-8450-4043D1606416}" type="presParOf" srcId="{A0C5C277-B304-4184-A6A3-77EE72E67143}" destId="{0A780ABD-CB00-404F-98C7-2416F79E1690}" srcOrd="6" destOrd="0" presId="urn:microsoft.com/office/officeart/2005/8/layout/vList5"/>
    <dgm:cxn modelId="{47341B1A-0A24-4463-B825-03559C9ACE64}" type="presParOf" srcId="{0A780ABD-CB00-404F-98C7-2416F79E1690}" destId="{2F43EBCB-702C-4F5F-822C-716210F806F6}" srcOrd="0" destOrd="0" presId="urn:microsoft.com/office/officeart/2005/8/layout/vList5"/>
    <dgm:cxn modelId="{74D742DC-61CB-4ACD-8649-C3874DE9C1C8}" type="presParOf" srcId="{A0C5C277-B304-4184-A6A3-77EE72E67143}" destId="{25F25F08-60ED-4EC2-95C3-57557EC87252}" srcOrd="7" destOrd="0" presId="urn:microsoft.com/office/officeart/2005/8/layout/vList5"/>
    <dgm:cxn modelId="{17C39AA7-CD49-46E1-B9BA-06D3D6A88E52}" type="presParOf" srcId="{A0C5C277-B304-4184-A6A3-77EE72E67143}" destId="{ED8CCE7F-8510-4DA5-8400-63F4C96546F1}" srcOrd="8" destOrd="0" presId="urn:microsoft.com/office/officeart/2005/8/layout/vList5"/>
    <dgm:cxn modelId="{14A8374D-F5E9-4841-B7CF-0923618C1AB5}" type="presParOf" srcId="{ED8CCE7F-8510-4DA5-8400-63F4C96546F1}" destId="{9CD26E81-9F1F-4F86-A6BC-830FFF14207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A5C1E9-F30E-4A67-BF83-1FDDD793ADD0}" type="doc">
      <dgm:prSet loTypeId="urn:microsoft.com/office/officeart/2005/8/layout/target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FBE0E3-3DFE-452D-9BB3-7D9B947E97E8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3200" dirty="0" smtClean="0"/>
            <a:t>Профессиональная компетентность учителя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3200" dirty="0" smtClean="0"/>
            <a:t>(ФГОС СОО)</a:t>
          </a:r>
        </a:p>
      </dgm:t>
    </dgm:pt>
    <dgm:pt modelId="{D1EEA624-A262-416D-809B-E334C145DD0B}" type="parTrans" cxnId="{2B7F9150-0AA5-4EF9-9465-155FEC712280}">
      <dgm:prSet/>
      <dgm:spPr/>
      <dgm:t>
        <a:bodyPr/>
        <a:lstStyle/>
        <a:p>
          <a:endParaRPr lang="ru-RU"/>
        </a:p>
      </dgm:t>
    </dgm:pt>
    <dgm:pt modelId="{3A8F36B4-0C02-4AA3-8737-DC1F40FF08A5}" type="sibTrans" cxnId="{2B7F9150-0AA5-4EF9-9465-155FEC712280}">
      <dgm:prSet/>
      <dgm:spPr/>
      <dgm:t>
        <a:bodyPr/>
        <a:lstStyle/>
        <a:p>
          <a:endParaRPr lang="ru-RU"/>
        </a:p>
      </dgm:t>
    </dgm:pt>
    <dgm:pt modelId="{C86AAE85-35B7-4262-897F-E948123C5A56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sz="1400" dirty="0"/>
        </a:p>
      </dgm:t>
    </dgm:pt>
    <dgm:pt modelId="{1DD7FCD4-95D4-44B0-ABF3-44A18AA8B33F}" type="sibTrans" cxnId="{02D86BA2-0A60-405C-98B1-4E8E3270FE6A}">
      <dgm:prSet/>
      <dgm:spPr/>
      <dgm:t>
        <a:bodyPr/>
        <a:lstStyle/>
        <a:p>
          <a:endParaRPr lang="ru-RU"/>
        </a:p>
      </dgm:t>
    </dgm:pt>
    <dgm:pt modelId="{634DAA43-84FA-48BC-A41A-4443E59AE99E}" type="parTrans" cxnId="{02D86BA2-0A60-405C-98B1-4E8E3270FE6A}">
      <dgm:prSet/>
      <dgm:spPr/>
      <dgm:t>
        <a:bodyPr/>
        <a:lstStyle/>
        <a:p>
          <a:endParaRPr lang="ru-RU"/>
        </a:p>
      </dgm:t>
    </dgm:pt>
    <dgm:pt modelId="{12B72E5F-DCF9-4B2D-86F1-4FC863560066}" type="pres">
      <dgm:prSet presAssocID="{4AA5C1E9-F30E-4A67-BF83-1FDDD793ADD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1F249BB-FB37-4011-9C32-C6201DBAB71F}" type="pres">
      <dgm:prSet presAssocID="{4AA5C1E9-F30E-4A67-BF83-1FDDD793ADD0}" presName="outerBox" presStyleCnt="0"/>
      <dgm:spPr/>
      <dgm:t>
        <a:bodyPr/>
        <a:lstStyle/>
        <a:p>
          <a:endParaRPr lang="ru-RU"/>
        </a:p>
      </dgm:t>
    </dgm:pt>
    <dgm:pt modelId="{332444D6-6082-46FE-95BD-47BDF8B5CE22}" type="pres">
      <dgm:prSet presAssocID="{4AA5C1E9-F30E-4A67-BF83-1FDDD793ADD0}" presName="outerBoxParent" presStyleLbl="node1" presStyleIdx="0" presStyleCnt="1"/>
      <dgm:spPr/>
      <dgm:t>
        <a:bodyPr/>
        <a:lstStyle/>
        <a:p>
          <a:endParaRPr lang="ru-RU"/>
        </a:p>
      </dgm:t>
    </dgm:pt>
    <dgm:pt modelId="{53A13AB1-33F6-4D74-9933-4980A86260A4}" type="pres">
      <dgm:prSet presAssocID="{4AA5C1E9-F30E-4A67-BF83-1FDDD793ADD0}" presName="outerBoxChildren" presStyleCnt="0"/>
      <dgm:spPr/>
      <dgm:t>
        <a:bodyPr/>
        <a:lstStyle/>
        <a:p>
          <a:endParaRPr lang="ru-RU"/>
        </a:p>
      </dgm:t>
    </dgm:pt>
    <dgm:pt modelId="{D1B32AF5-EA3B-4CB0-8162-111DF5383E11}" type="pres">
      <dgm:prSet presAssocID="{C86AAE85-35B7-4262-897F-E948123C5A56}" presName="oChild" presStyleLbl="fgAcc1" presStyleIdx="0" presStyleCnt="1" custScaleY="156631" custLinFactNeighborX="820" custLinFactNeighborY="-99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7D5321-E5A2-4BF6-A03B-B78A5D926D47}" type="presOf" srcId="{6DFBE0E3-3DFE-452D-9BB3-7D9B947E97E8}" destId="{332444D6-6082-46FE-95BD-47BDF8B5CE22}" srcOrd="0" destOrd="0" presId="urn:microsoft.com/office/officeart/2005/8/layout/target2"/>
    <dgm:cxn modelId="{02D86BA2-0A60-405C-98B1-4E8E3270FE6A}" srcId="{6DFBE0E3-3DFE-452D-9BB3-7D9B947E97E8}" destId="{C86AAE85-35B7-4262-897F-E948123C5A56}" srcOrd="0" destOrd="0" parTransId="{634DAA43-84FA-48BC-A41A-4443E59AE99E}" sibTransId="{1DD7FCD4-95D4-44B0-ABF3-44A18AA8B33F}"/>
    <dgm:cxn modelId="{D0768775-7465-4821-AF3F-AD8F399D0D99}" type="presOf" srcId="{4AA5C1E9-F30E-4A67-BF83-1FDDD793ADD0}" destId="{12B72E5F-DCF9-4B2D-86F1-4FC863560066}" srcOrd="0" destOrd="0" presId="urn:microsoft.com/office/officeart/2005/8/layout/target2"/>
    <dgm:cxn modelId="{2B7F9150-0AA5-4EF9-9465-155FEC712280}" srcId="{4AA5C1E9-F30E-4A67-BF83-1FDDD793ADD0}" destId="{6DFBE0E3-3DFE-452D-9BB3-7D9B947E97E8}" srcOrd="0" destOrd="0" parTransId="{D1EEA624-A262-416D-809B-E334C145DD0B}" sibTransId="{3A8F36B4-0C02-4AA3-8737-DC1F40FF08A5}"/>
    <dgm:cxn modelId="{F299C626-1241-4A2A-84D6-DD898D4ABE3D}" type="presOf" srcId="{C86AAE85-35B7-4262-897F-E948123C5A56}" destId="{D1B32AF5-EA3B-4CB0-8162-111DF5383E11}" srcOrd="0" destOrd="0" presId="urn:microsoft.com/office/officeart/2005/8/layout/target2"/>
    <dgm:cxn modelId="{42C0BDD8-9250-4864-8FB5-42DB64EE7A94}" type="presParOf" srcId="{12B72E5F-DCF9-4B2D-86F1-4FC863560066}" destId="{71F249BB-FB37-4011-9C32-C6201DBAB71F}" srcOrd="0" destOrd="0" presId="urn:microsoft.com/office/officeart/2005/8/layout/target2"/>
    <dgm:cxn modelId="{4560A4BD-DCD7-418C-B6AD-CF795D51DFEC}" type="presParOf" srcId="{71F249BB-FB37-4011-9C32-C6201DBAB71F}" destId="{332444D6-6082-46FE-95BD-47BDF8B5CE22}" srcOrd="0" destOrd="0" presId="urn:microsoft.com/office/officeart/2005/8/layout/target2"/>
    <dgm:cxn modelId="{F7D341E8-7D55-4074-BFFB-B04C1C05049A}" type="presParOf" srcId="{71F249BB-FB37-4011-9C32-C6201DBAB71F}" destId="{53A13AB1-33F6-4D74-9933-4980A86260A4}" srcOrd="1" destOrd="0" presId="urn:microsoft.com/office/officeart/2005/8/layout/target2"/>
    <dgm:cxn modelId="{EE113D1A-C8A5-4355-9BC1-84E9E9B3D5A2}" type="presParOf" srcId="{53A13AB1-33F6-4D74-9933-4980A86260A4}" destId="{D1B32AF5-EA3B-4CB0-8162-111DF5383E11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AA5C1E9-F30E-4A67-BF83-1FDDD793ADD0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BF6C8-90AA-4F33-8BF5-02F8F6953624}">
      <dgm:prSet phldrT="[Текст]" custT="1"/>
      <dgm:spPr/>
      <dgm:t>
        <a:bodyPr/>
        <a:lstStyle/>
        <a:p>
          <a:pPr algn="just"/>
          <a:r>
            <a:rPr lang="ru-RU" sz="1600" dirty="0" smtClean="0"/>
            <a:t>участие в работе НПК, в том числе, телеконференций, семинаров, </a:t>
          </a:r>
          <a:r>
            <a:rPr lang="ru-RU" sz="1600" dirty="0" err="1" smtClean="0"/>
            <a:t>вебинаров</a:t>
          </a:r>
          <a:endParaRPr lang="ru-RU" sz="1600" dirty="0"/>
        </a:p>
      </dgm:t>
    </dgm:pt>
    <dgm:pt modelId="{EB4BB861-9917-44AA-BBE1-104FB5F92D85}" type="parTrans" cxnId="{16AD25D1-FE7F-44D0-B553-ED24E1817D06}">
      <dgm:prSet/>
      <dgm:spPr/>
      <dgm:t>
        <a:bodyPr/>
        <a:lstStyle/>
        <a:p>
          <a:endParaRPr lang="ru-RU"/>
        </a:p>
      </dgm:t>
    </dgm:pt>
    <dgm:pt modelId="{792C83E3-C89F-4818-8763-2FBDBE813201}" type="sibTrans" cxnId="{16AD25D1-FE7F-44D0-B553-ED24E1817D06}">
      <dgm:prSet/>
      <dgm:spPr/>
      <dgm:t>
        <a:bodyPr/>
        <a:lstStyle/>
        <a:p>
          <a:endParaRPr lang="ru-RU"/>
        </a:p>
      </dgm:t>
    </dgm:pt>
    <dgm:pt modelId="{18FFBD74-61B9-4D3F-9DD1-20090046F672}">
      <dgm:prSet phldrT="[Текст]" custT="1"/>
      <dgm:spPr/>
      <dgm:t>
        <a:bodyPr/>
        <a:lstStyle/>
        <a:p>
          <a:pPr algn="just"/>
          <a:r>
            <a:rPr lang="ru-RU" sz="1600" dirty="0" smtClean="0"/>
            <a:t>разработка методических и дидактических материалов</a:t>
          </a:r>
          <a:endParaRPr lang="ru-RU" sz="1600" dirty="0"/>
        </a:p>
      </dgm:t>
    </dgm:pt>
    <dgm:pt modelId="{81C4AB45-E3E0-402F-B187-0B9D49798120}" type="parTrans" cxnId="{05366F82-D7EB-4ED6-9B69-669698810E0A}">
      <dgm:prSet/>
      <dgm:spPr/>
      <dgm:t>
        <a:bodyPr/>
        <a:lstStyle/>
        <a:p>
          <a:endParaRPr lang="ru-RU"/>
        </a:p>
      </dgm:t>
    </dgm:pt>
    <dgm:pt modelId="{133FE322-FE09-4C5F-A732-D60F226257BF}" type="sibTrans" cxnId="{05366F82-D7EB-4ED6-9B69-669698810E0A}">
      <dgm:prSet/>
      <dgm:spPr/>
      <dgm:t>
        <a:bodyPr/>
        <a:lstStyle/>
        <a:p>
          <a:endParaRPr lang="ru-RU"/>
        </a:p>
      </dgm:t>
    </dgm:pt>
    <dgm:pt modelId="{6DFBE0E3-3DFE-452D-9BB3-7D9B947E97E8}">
      <dgm:prSet phldrT="[Текст]" custT="1"/>
      <dgm:spPr/>
      <dgm:t>
        <a:bodyPr/>
        <a:lstStyle/>
        <a:p>
          <a:pPr algn="just"/>
          <a:r>
            <a:rPr lang="ru-RU" sz="1600" dirty="0" smtClean="0"/>
            <a:t>создание и использование ЦОР (интерактивные презентации, </a:t>
          </a:r>
          <a:r>
            <a:rPr lang="ru-RU" sz="1600" dirty="0" err="1" smtClean="0"/>
            <a:t>видеоуроки</a:t>
          </a:r>
          <a:r>
            <a:rPr lang="ru-RU" sz="1600" dirty="0" smtClean="0"/>
            <a:t>, интерактивные модели, виртуальные лаборатории и т.д.)</a:t>
          </a:r>
          <a:endParaRPr lang="ru-RU" sz="1600" dirty="0"/>
        </a:p>
      </dgm:t>
    </dgm:pt>
    <dgm:pt modelId="{D1EEA624-A262-416D-809B-E334C145DD0B}" type="parTrans" cxnId="{2B7F9150-0AA5-4EF9-9465-155FEC712280}">
      <dgm:prSet/>
      <dgm:spPr/>
      <dgm:t>
        <a:bodyPr/>
        <a:lstStyle/>
        <a:p>
          <a:endParaRPr lang="ru-RU"/>
        </a:p>
      </dgm:t>
    </dgm:pt>
    <dgm:pt modelId="{3A8F36B4-0C02-4AA3-8737-DC1F40FF08A5}" type="sibTrans" cxnId="{2B7F9150-0AA5-4EF9-9465-155FEC712280}">
      <dgm:prSet/>
      <dgm:spPr/>
      <dgm:t>
        <a:bodyPr/>
        <a:lstStyle/>
        <a:p>
          <a:endParaRPr lang="ru-RU"/>
        </a:p>
      </dgm:t>
    </dgm:pt>
    <dgm:pt modelId="{00ADDEAB-F99A-4314-BF74-5E05AF91C99F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использование возможностей и ресурсов локальной сети образовательного учреждения и глобальной сети </a:t>
          </a:r>
          <a:r>
            <a:rPr lang="en-US" sz="1600" dirty="0" smtClean="0"/>
            <a:t>Internet</a:t>
          </a:r>
          <a:endParaRPr lang="ru-RU" sz="1600" dirty="0"/>
        </a:p>
      </dgm:t>
    </dgm:pt>
    <dgm:pt modelId="{290B75A3-B8A7-465D-A3F5-132A6CF1EAAE}" type="parTrans" cxnId="{94BCF7C4-3F9C-4555-B876-C3DA05A168D7}">
      <dgm:prSet/>
      <dgm:spPr/>
      <dgm:t>
        <a:bodyPr/>
        <a:lstStyle/>
        <a:p>
          <a:endParaRPr lang="ru-RU"/>
        </a:p>
      </dgm:t>
    </dgm:pt>
    <dgm:pt modelId="{1E685A44-FDEC-4D1D-B211-7C55BDE59A89}" type="sibTrans" cxnId="{94BCF7C4-3F9C-4555-B876-C3DA05A168D7}">
      <dgm:prSet/>
      <dgm:spPr/>
      <dgm:t>
        <a:bodyPr/>
        <a:lstStyle/>
        <a:p>
          <a:endParaRPr lang="ru-RU"/>
        </a:p>
      </dgm:t>
    </dgm:pt>
    <dgm:pt modelId="{9C90C1F1-D833-4881-B0EE-1C6722446E92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разработка индивидуальных образовательных программ, в том числе для развития одаренности отдельных обучающихся</a:t>
          </a:r>
          <a:endParaRPr lang="ru-RU" sz="1600" dirty="0"/>
        </a:p>
      </dgm:t>
    </dgm:pt>
    <dgm:pt modelId="{0B2C279C-EE1B-4691-ABDE-A737CE35FFF6}" type="parTrans" cxnId="{56B00E28-8D8C-4A17-B421-700CE9551739}">
      <dgm:prSet/>
      <dgm:spPr/>
      <dgm:t>
        <a:bodyPr/>
        <a:lstStyle/>
        <a:p>
          <a:endParaRPr lang="ru-RU"/>
        </a:p>
      </dgm:t>
    </dgm:pt>
    <dgm:pt modelId="{7C0C74E7-0D27-48DB-8C4C-679B01E8182F}" type="sibTrans" cxnId="{56B00E28-8D8C-4A17-B421-700CE9551739}">
      <dgm:prSet/>
      <dgm:spPr/>
      <dgm:t>
        <a:bodyPr/>
        <a:lstStyle/>
        <a:p>
          <a:endParaRPr lang="ru-RU"/>
        </a:p>
      </dgm:t>
    </dgm:pt>
    <dgm:pt modelId="{B8E6CAC2-BBC9-42A2-A80C-21EE8D4B314D}">
      <dgm:prSet custT="1"/>
      <dgm:spPr/>
      <dgm:t>
        <a:bodyPr/>
        <a:lstStyle/>
        <a:p>
          <a:pPr algn="just"/>
          <a:r>
            <a:rPr lang="ru-RU" sz="1600" dirty="0" smtClean="0"/>
            <a:t>организация индивидуальной и групповой работы обучающихся в урочной и внеурочной деятельности, в том числе проектной и учебно-исследовательской</a:t>
          </a:r>
          <a:endParaRPr lang="ru-RU" sz="1600" dirty="0"/>
        </a:p>
      </dgm:t>
    </dgm:pt>
    <dgm:pt modelId="{22DE2599-0C99-488C-9D5F-E31BB2174A88}" type="parTrans" cxnId="{686C7DD1-616F-4DC2-B3BD-6CF25E2CC093}">
      <dgm:prSet/>
      <dgm:spPr/>
      <dgm:t>
        <a:bodyPr/>
        <a:lstStyle/>
        <a:p>
          <a:endParaRPr lang="ru-RU"/>
        </a:p>
      </dgm:t>
    </dgm:pt>
    <dgm:pt modelId="{30BB510C-4D68-44F5-B102-2390F3E89999}" type="sibTrans" cxnId="{686C7DD1-616F-4DC2-B3BD-6CF25E2CC093}">
      <dgm:prSet/>
      <dgm:spPr/>
      <dgm:t>
        <a:bodyPr/>
        <a:lstStyle/>
        <a:p>
          <a:endParaRPr lang="ru-RU"/>
        </a:p>
      </dgm:t>
    </dgm:pt>
    <dgm:pt modelId="{BDC442E2-E017-4DA4-90E6-6F6250751A57}">
      <dgm:prSet custT="1"/>
      <dgm:spPr/>
      <dgm:t>
        <a:bodyPr/>
        <a:lstStyle/>
        <a:p>
          <a:pPr algn="ctr"/>
          <a:r>
            <a:rPr lang="ru-RU" sz="1600" dirty="0" smtClean="0"/>
            <a:t>…</a:t>
          </a:r>
          <a:endParaRPr lang="ru-RU" sz="1600" dirty="0"/>
        </a:p>
      </dgm:t>
    </dgm:pt>
    <dgm:pt modelId="{BF505770-E0B0-4594-B0E2-DF322467396A}" type="parTrans" cxnId="{40257871-46B1-4D51-94CE-E585B259FCC3}">
      <dgm:prSet/>
      <dgm:spPr/>
      <dgm:t>
        <a:bodyPr/>
        <a:lstStyle/>
        <a:p>
          <a:endParaRPr lang="ru-RU"/>
        </a:p>
      </dgm:t>
    </dgm:pt>
    <dgm:pt modelId="{FBABAFD3-DD1E-46C5-860C-030083EACF99}" type="sibTrans" cxnId="{40257871-46B1-4D51-94CE-E585B259FCC3}">
      <dgm:prSet/>
      <dgm:spPr/>
      <dgm:t>
        <a:bodyPr/>
        <a:lstStyle/>
        <a:p>
          <a:endParaRPr lang="ru-RU"/>
        </a:p>
      </dgm:t>
    </dgm:pt>
    <dgm:pt modelId="{A0C5C277-B304-4184-A6A3-77EE72E67143}" type="pres">
      <dgm:prSet presAssocID="{4AA5C1E9-F30E-4A67-BF83-1FDDD793AD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4F5913-02E2-4A12-B5BA-E312A376060B}" type="pres">
      <dgm:prSet presAssocID="{34DBF6C8-90AA-4F33-8BF5-02F8F6953624}" presName="linNode" presStyleCnt="0"/>
      <dgm:spPr/>
      <dgm:t>
        <a:bodyPr/>
        <a:lstStyle/>
        <a:p>
          <a:endParaRPr lang="ru-RU"/>
        </a:p>
      </dgm:t>
    </dgm:pt>
    <dgm:pt modelId="{4D118AB1-CC9B-4799-8FAE-7FE959F8E005}" type="pres">
      <dgm:prSet presAssocID="{34DBF6C8-90AA-4F33-8BF5-02F8F6953624}" presName="parentText" presStyleLbl="node1" presStyleIdx="0" presStyleCnt="7" custScaleX="260480" custScaleY="5282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73DAF-600E-46F5-864C-02B24F31B439}" type="pres">
      <dgm:prSet presAssocID="{792C83E3-C89F-4818-8763-2FBDBE813201}" presName="sp" presStyleCnt="0"/>
      <dgm:spPr/>
      <dgm:t>
        <a:bodyPr/>
        <a:lstStyle/>
        <a:p>
          <a:endParaRPr lang="ru-RU"/>
        </a:p>
      </dgm:t>
    </dgm:pt>
    <dgm:pt modelId="{9D3951A8-58D1-4AA9-8876-4B5BF701EEBB}" type="pres">
      <dgm:prSet presAssocID="{18FFBD74-61B9-4D3F-9DD1-20090046F672}" presName="linNode" presStyleCnt="0"/>
      <dgm:spPr/>
      <dgm:t>
        <a:bodyPr/>
        <a:lstStyle/>
        <a:p>
          <a:endParaRPr lang="ru-RU"/>
        </a:p>
      </dgm:t>
    </dgm:pt>
    <dgm:pt modelId="{AA417C41-60FB-4D0C-8B6A-9908B3EAF149}" type="pres">
      <dgm:prSet presAssocID="{18FFBD74-61B9-4D3F-9DD1-20090046F672}" presName="parentText" presStyleLbl="node1" presStyleIdx="1" presStyleCnt="7" custScaleX="260480" custScaleY="529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65C5A8-45C4-4DFB-8B2F-57C19E77600E}" type="pres">
      <dgm:prSet presAssocID="{133FE322-FE09-4C5F-A732-D60F226257BF}" presName="sp" presStyleCnt="0"/>
      <dgm:spPr/>
      <dgm:t>
        <a:bodyPr/>
        <a:lstStyle/>
        <a:p>
          <a:endParaRPr lang="ru-RU"/>
        </a:p>
      </dgm:t>
    </dgm:pt>
    <dgm:pt modelId="{EF5C3DF9-3CEA-476C-8C45-CB9279A2B7FA}" type="pres">
      <dgm:prSet presAssocID="{6DFBE0E3-3DFE-452D-9BB3-7D9B947E97E8}" presName="linNode" presStyleCnt="0"/>
      <dgm:spPr/>
      <dgm:t>
        <a:bodyPr/>
        <a:lstStyle/>
        <a:p>
          <a:endParaRPr lang="ru-RU"/>
        </a:p>
      </dgm:t>
    </dgm:pt>
    <dgm:pt modelId="{2BA38ABD-9098-43D1-A656-57947ED6EA4A}" type="pres">
      <dgm:prSet presAssocID="{6DFBE0E3-3DFE-452D-9BB3-7D9B947E97E8}" presName="parentText" presStyleLbl="node1" presStyleIdx="2" presStyleCnt="7" custScaleX="260587" custScaleY="549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3AF4F-AD60-4FE7-AC93-5E42F2B20EE7}" type="pres">
      <dgm:prSet presAssocID="{3A8F36B4-0C02-4AA3-8737-DC1F40FF08A5}" presName="sp" presStyleCnt="0"/>
      <dgm:spPr/>
      <dgm:t>
        <a:bodyPr/>
        <a:lstStyle/>
        <a:p>
          <a:endParaRPr lang="ru-RU"/>
        </a:p>
      </dgm:t>
    </dgm:pt>
    <dgm:pt modelId="{0A780ABD-CB00-404F-98C7-2416F79E1690}" type="pres">
      <dgm:prSet presAssocID="{00ADDEAB-F99A-4314-BF74-5E05AF91C99F}" presName="linNode" presStyleCnt="0"/>
      <dgm:spPr/>
    </dgm:pt>
    <dgm:pt modelId="{2F43EBCB-702C-4F5F-822C-716210F806F6}" type="pres">
      <dgm:prSet presAssocID="{00ADDEAB-F99A-4314-BF74-5E05AF91C99F}" presName="parentText" presStyleLbl="node1" presStyleIdx="3" presStyleCnt="7" custScaleX="260587" custScaleY="736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25F08-60ED-4EC2-95C3-57557EC87252}" type="pres">
      <dgm:prSet presAssocID="{1E685A44-FDEC-4D1D-B211-7C55BDE59A89}" presName="sp" presStyleCnt="0"/>
      <dgm:spPr/>
    </dgm:pt>
    <dgm:pt modelId="{ED8CCE7F-8510-4DA5-8400-63F4C96546F1}" type="pres">
      <dgm:prSet presAssocID="{9C90C1F1-D833-4881-B0EE-1C6722446E92}" presName="linNode" presStyleCnt="0"/>
      <dgm:spPr/>
    </dgm:pt>
    <dgm:pt modelId="{9CD26E81-9F1F-4F86-A6BC-830FFF142075}" type="pres">
      <dgm:prSet presAssocID="{9C90C1F1-D833-4881-B0EE-1C6722446E92}" presName="parentText" presStyleLbl="node1" presStyleIdx="4" presStyleCnt="7" custScaleX="260480" custScaleY="686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A3AC6F-244A-4EA4-BC5B-91B032F9C657}" type="pres">
      <dgm:prSet presAssocID="{7C0C74E7-0D27-48DB-8C4C-679B01E8182F}" presName="sp" presStyleCnt="0"/>
      <dgm:spPr/>
    </dgm:pt>
    <dgm:pt modelId="{CB0384BC-765A-4E10-8F8E-688B012C32D0}" type="pres">
      <dgm:prSet presAssocID="{B8E6CAC2-BBC9-42A2-A80C-21EE8D4B314D}" presName="linNode" presStyleCnt="0"/>
      <dgm:spPr/>
    </dgm:pt>
    <dgm:pt modelId="{AE863B4B-5B50-46AB-A72F-910FEC56D75D}" type="pres">
      <dgm:prSet presAssocID="{B8E6CAC2-BBC9-42A2-A80C-21EE8D4B314D}" presName="parentText" presStyleLbl="node1" presStyleIdx="5" presStyleCnt="7" custScaleX="260480" custScaleY="720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EE39C-7BAB-43A7-A57C-6B722D09A71A}" type="pres">
      <dgm:prSet presAssocID="{30BB510C-4D68-44F5-B102-2390F3E89999}" presName="sp" presStyleCnt="0"/>
      <dgm:spPr/>
    </dgm:pt>
    <dgm:pt modelId="{74C7DFE3-0C97-4E99-875C-9C2624425620}" type="pres">
      <dgm:prSet presAssocID="{BDC442E2-E017-4DA4-90E6-6F6250751A57}" presName="linNode" presStyleCnt="0"/>
      <dgm:spPr/>
    </dgm:pt>
    <dgm:pt modelId="{39C1095E-9CE4-4D7F-96D0-C85B90C66D51}" type="pres">
      <dgm:prSet presAssocID="{BDC442E2-E017-4DA4-90E6-6F6250751A57}" presName="parentText" presStyleLbl="node1" presStyleIdx="6" presStyleCnt="7" custScaleX="260479" custScaleY="518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BCF7C4-3F9C-4555-B876-C3DA05A168D7}" srcId="{4AA5C1E9-F30E-4A67-BF83-1FDDD793ADD0}" destId="{00ADDEAB-F99A-4314-BF74-5E05AF91C99F}" srcOrd="3" destOrd="0" parTransId="{290B75A3-B8A7-465D-A3F5-132A6CF1EAAE}" sibTransId="{1E685A44-FDEC-4D1D-B211-7C55BDE59A89}"/>
    <dgm:cxn modelId="{849ED19D-7E4A-44F8-9DAB-2C5F983B3BBB}" type="presOf" srcId="{9C90C1F1-D833-4881-B0EE-1C6722446E92}" destId="{9CD26E81-9F1F-4F86-A6BC-830FFF142075}" srcOrd="0" destOrd="0" presId="urn:microsoft.com/office/officeart/2005/8/layout/vList5"/>
    <dgm:cxn modelId="{16AD25D1-FE7F-44D0-B553-ED24E1817D06}" srcId="{4AA5C1E9-F30E-4A67-BF83-1FDDD793ADD0}" destId="{34DBF6C8-90AA-4F33-8BF5-02F8F6953624}" srcOrd="0" destOrd="0" parTransId="{EB4BB861-9917-44AA-BBE1-104FB5F92D85}" sibTransId="{792C83E3-C89F-4818-8763-2FBDBE813201}"/>
    <dgm:cxn modelId="{AF01D9A7-8ADE-4BE7-B010-9FF62F68EACA}" type="presOf" srcId="{34DBF6C8-90AA-4F33-8BF5-02F8F6953624}" destId="{4D118AB1-CC9B-4799-8FAE-7FE959F8E005}" srcOrd="0" destOrd="0" presId="urn:microsoft.com/office/officeart/2005/8/layout/vList5"/>
    <dgm:cxn modelId="{065FDF32-0B24-4A58-841F-DB0F963AB793}" type="presOf" srcId="{4AA5C1E9-F30E-4A67-BF83-1FDDD793ADD0}" destId="{A0C5C277-B304-4184-A6A3-77EE72E67143}" srcOrd="0" destOrd="0" presId="urn:microsoft.com/office/officeart/2005/8/layout/vList5"/>
    <dgm:cxn modelId="{C6A72440-BA76-4041-8750-0E97B197D78A}" type="presOf" srcId="{18FFBD74-61B9-4D3F-9DD1-20090046F672}" destId="{AA417C41-60FB-4D0C-8B6A-9908B3EAF149}" srcOrd="0" destOrd="0" presId="urn:microsoft.com/office/officeart/2005/8/layout/vList5"/>
    <dgm:cxn modelId="{87D2323E-5205-4DD0-98ED-BABA050062A5}" type="presOf" srcId="{6DFBE0E3-3DFE-452D-9BB3-7D9B947E97E8}" destId="{2BA38ABD-9098-43D1-A656-57947ED6EA4A}" srcOrd="0" destOrd="0" presId="urn:microsoft.com/office/officeart/2005/8/layout/vList5"/>
    <dgm:cxn modelId="{40257871-46B1-4D51-94CE-E585B259FCC3}" srcId="{4AA5C1E9-F30E-4A67-BF83-1FDDD793ADD0}" destId="{BDC442E2-E017-4DA4-90E6-6F6250751A57}" srcOrd="6" destOrd="0" parTransId="{BF505770-E0B0-4594-B0E2-DF322467396A}" sibTransId="{FBABAFD3-DD1E-46C5-860C-030083EACF99}"/>
    <dgm:cxn modelId="{56B00E28-8D8C-4A17-B421-700CE9551739}" srcId="{4AA5C1E9-F30E-4A67-BF83-1FDDD793ADD0}" destId="{9C90C1F1-D833-4881-B0EE-1C6722446E92}" srcOrd="4" destOrd="0" parTransId="{0B2C279C-EE1B-4691-ABDE-A737CE35FFF6}" sibTransId="{7C0C74E7-0D27-48DB-8C4C-679B01E8182F}"/>
    <dgm:cxn modelId="{686C7DD1-616F-4DC2-B3BD-6CF25E2CC093}" srcId="{4AA5C1E9-F30E-4A67-BF83-1FDDD793ADD0}" destId="{B8E6CAC2-BBC9-42A2-A80C-21EE8D4B314D}" srcOrd="5" destOrd="0" parTransId="{22DE2599-0C99-488C-9D5F-E31BB2174A88}" sibTransId="{30BB510C-4D68-44F5-B102-2390F3E89999}"/>
    <dgm:cxn modelId="{B22C2871-01DB-4864-BACE-57653B6D11D7}" type="presOf" srcId="{00ADDEAB-F99A-4314-BF74-5E05AF91C99F}" destId="{2F43EBCB-702C-4F5F-822C-716210F806F6}" srcOrd="0" destOrd="0" presId="urn:microsoft.com/office/officeart/2005/8/layout/vList5"/>
    <dgm:cxn modelId="{0ECCA5AF-577C-495F-9282-59060388499A}" type="presOf" srcId="{BDC442E2-E017-4DA4-90E6-6F6250751A57}" destId="{39C1095E-9CE4-4D7F-96D0-C85B90C66D51}" srcOrd="0" destOrd="0" presId="urn:microsoft.com/office/officeart/2005/8/layout/vList5"/>
    <dgm:cxn modelId="{2B7F9150-0AA5-4EF9-9465-155FEC712280}" srcId="{4AA5C1E9-F30E-4A67-BF83-1FDDD793ADD0}" destId="{6DFBE0E3-3DFE-452D-9BB3-7D9B947E97E8}" srcOrd="2" destOrd="0" parTransId="{D1EEA624-A262-416D-809B-E334C145DD0B}" sibTransId="{3A8F36B4-0C02-4AA3-8737-DC1F40FF08A5}"/>
    <dgm:cxn modelId="{159861B6-B6C0-40B7-A02C-19F9D475F94C}" type="presOf" srcId="{B8E6CAC2-BBC9-42A2-A80C-21EE8D4B314D}" destId="{AE863B4B-5B50-46AB-A72F-910FEC56D75D}" srcOrd="0" destOrd="0" presId="urn:microsoft.com/office/officeart/2005/8/layout/vList5"/>
    <dgm:cxn modelId="{05366F82-D7EB-4ED6-9B69-669698810E0A}" srcId="{4AA5C1E9-F30E-4A67-BF83-1FDDD793ADD0}" destId="{18FFBD74-61B9-4D3F-9DD1-20090046F672}" srcOrd="1" destOrd="0" parTransId="{81C4AB45-E3E0-402F-B187-0B9D49798120}" sibTransId="{133FE322-FE09-4C5F-A732-D60F226257BF}"/>
    <dgm:cxn modelId="{1C69432E-2250-4203-B4D7-C4E3F8DF02E8}" type="presParOf" srcId="{A0C5C277-B304-4184-A6A3-77EE72E67143}" destId="{544F5913-02E2-4A12-B5BA-E312A376060B}" srcOrd="0" destOrd="0" presId="urn:microsoft.com/office/officeart/2005/8/layout/vList5"/>
    <dgm:cxn modelId="{2D42DBD7-9D0B-4E7D-8145-AB6C1DD53B64}" type="presParOf" srcId="{544F5913-02E2-4A12-B5BA-E312A376060B}" destId="{4D118AB1-CC9B-4799-8FAE-7FE959F8E005}" srcOrd="0" destOrd="0" presId="urn:microsoft.com/office/officeart/2005/8/layout/vList5"/>
    <dgm:cxn modelId="{E448F235-D536-4999-8848-E76E9E14BBD2}" type="presParOf" srcId="{A0C5C277-B304-4184-A6A3-77EE72E67143}" destId="{76973DAF-600E-46F5-864C-02B24F31B439}" srcOrd="1" destOrd="0" presId="urn:microsoft.com/office/officeart/2005/8/layout/vList5"/>
    <dgm:cxn modelId="{44FF5F43-114C-4715-8B15-9B7FD7B54333}" type="presParOf" srcId="{A0C5C277-B304-4184-A6A3-77EE72E67143}" destId="{9D3951A8-58D1-4AA9-8876-4B5BF701EEBB}" srcOrd="2" destOrd="0" presId="urn:microsoft.com/office/officeart/2005/8/layout/vList5"/>
    <dgm:cxn modelId="{751F1932-04D1-4065-BA3C-F038007B97B7}" type="presParOf" srcId="{9D3951A8-58D1-4AA9-8876-4B5BF701EEBB}" destId="{AA417C41-60FB-4D0C-8B6A-9908B3EAF149}" srcOrd="0" destOrd="0" presId="urn:microsoft.com/office/officeart/2005/8/layout/vList5"/>
    <dgm:cxn modelId="{54FDAAB4-38E5-4FDC-BDE0-27470A47FD76}" type="presParOf" srcId="{A0C5C277-B304-4184-A6A3-77EE72E67143}" destId="{9065C5A8-45C4-4DFB-8B2F-57C19E77600E}" srcOrd="3" destOrd="0" presId="urn:microsoft.com/office/officeart/2005/8/layout/vList5"/>
    <dgm:cxn modelId="{9D7655FE-F68A-4E00-B64A-6FAC97A24078}" type="presParOf" srcId="{A0C5C277-B304-4184-A6A3-77EE72E67143}" destId="{EF5C3DF9-3CEA-476C-8C45-CB9279A2B7FA}" srcOrd="4" destOrd="0" presId="urn:microsoft.com/office/officeart/2005/8/layout/vList5"/>
    <dgm:cxn modelId="{BB1523A8-6101-4643-91BD-261061218C27}" type="presParOf" srcId="{EF5C3DF9-3CEA-476C-8C45-CB9279A2B7FA}" destId="{2BA38ABD-9098-43D1-A656-57947ED6EA4A}" srcOrd="0" destOrd="0" presId="urn:microsoft.com/office/officeart/2005/8/layout/vList5"/>
    <dgm:cxn modelId="{0F05BA0A-07DE-4940-85C6-E210D4930A85}" type="presParOf" srcId="{A0C5C277-B304-4184-A6A3-77EE72E67143}" destId="{88F3AF4F-AD60-4FE7-AC93-5E42F2B20EE7}" srcOrd="5" destOrd="0" presId="urn:microsoft.com/office/officeart/2005/8/layout/vList5"/>
    <dgm:cxn modelId="{A7F45383-CD62-4094-B17C-D749D2742AE8}" type="presParOf" srcId="{A0C5C277-B304-4184-A6A3-77EE72E67143}" destId="{0A780ABD-CB00-404F-98C7-2416F79E1690}" srcOrd="6" destOrd="0" presId="urn:microsoft.com/office/officeart/2005/8/layout/vList5"/>
    <dgm:cxn modelId="{8C353B50-93C7-47AE-BF6F-541AD7F2A785}" type="presParOf" srcId="{0A780ABD-CB00-404F-98C7-2416F79E1690}" destId="{2F43EBCB-702C-4F5F-822C-716210F806F6}" srcOrd="0" destOrd="0" presId="urn:microsoft.com/office/officeart/2005/8/layout/vList5"/>
    <dgm:cxn modelId="{F5BF2DEF-6578-45BE-A0AB-D13BD9340A17}" type="presParOf" srcId="{A0C5C277-B304-4184-A6A3-77EE72E67143}" destId="{25F25F08-60ED-4EC2-95C3-57557EC87252}" srcOrd="7" destOrd="0" presId="urn:microsoft.com/office/officeart/2005/8/layout/vList5"/>
    <dgm:cxn modelId="{4C65C142-5117-445B-9F9A-52773BD1F67C}" type="presParOf" srcId="{A0C5C277-B304-4184-A6A3-77EE72E67143}" destId="{ED8CCE7F-8510-4DA5-8400-63F4C96546F1}" srcOrd="8" destOrd="0" presId="urn:microsoft.com/office/officeart/2005/8/layout/vList5"/>
    <dgm:cxn modelId="{C9682C68-9DF0-4DF9-B016-CAFEE0C29192}" type="presParOf" srcId="{ED8CCE7F-8510-4DA5-8400-63F4C96546F1}" destId="{9CD26E81-9F1F-4F86-A6BC-830FFF142075}" srcOrd="0" destOrd="0" presId="urn:microsoft.com/office/officeart/2005/8/layout/vList5"/>
    <dgm:cxn modelId="{76C3F98F-A904-4E08-BC6E-E4BA139DE032}" type="presParOf" srcId="{A0C5C277-B304-4184-A6A3-77EE72E67143}" destId="{D0A3AC6F-244A-4EA4-BC5B-91B032F9C657}" srcOrd="9" destOrd="0" presId="urn:microsoft.com/office/officeart/2005/8/layout/vList5"/>
    <dgm:cxn modelId="{E1F6F564-9D9C-4457-8260-09DE719A5D15}" type="presParOf" srcId="{A0C5C277-B304-4184-A6A3-77EE72E67143}" destId="{CB0384BC-765A-4E10-8F8E-688B012C32D0}" srcOrd="10" destOrd="0" presId="urn:microsoft.com/office/officeart/2005/8/layout/vList5"/>
    <dgm:cxn modelId="{8F21E31B-270C-42DE-9066-392131E37D52}" type="presParOf" srcId="{CB0384BC-765A-4E10-8F8E-688B012C32D0}" destId="{AE863B4B-5B50-46AB-A72F-910FEC56D75D}" srcOrd="0" destOrd="0" presId="urn:microsoft.com/office/officeart/2005/8/layout/vList5"/>
    <dgm:cxn modelId="{E0F7F843-6C81-4015-B288-BE63DC2E8ABC}" type="presParOf" srcId="{A0C5C277-B304-4184-A6A3-77EE72E67143}" destId="{B3FEE39C-7BAB-43A7-A57C-6B722D09A71A}" srcOrd="11" destOrd="0" presId="urn:microsoft.com/office/officeart/2005/8/layout/vList5"/>
    <dgm:cxn modelId="{B14196C2-05F0-4271-AD6F-296D7516AABB}" type="presParOf" srcId="{A0C5C277-B304-4184-A6A3-77EE72E67143}" destId="{74C7DFE3-0C97-4E99-875C-9C2624425620}" srcOrd="12" destOrd="0" presId="urn:microsoft.com/office/officeart/2005/8/layout/vList5"/>
    <dgm:cxn modelId="{0F808B6F-ED8A-430A-B962-76D2F3C41705}" type="presParOf" srcId="{74C7DFE3-0C97-4E99-875C-9C2624425620}" destId="{39C1095E-9CE4-4D7F-96D0-C85B90C66D5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AA5C1E9-F30E-4A67-BF83-1FDDD793ADD0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BF6C8-90AA-4F33-8BF5-02F8F6953624}">
      <dgm:prSet phldrT="[Текст]" custT="1"/>
      <dgm:spPr/>
      <dgm:t>
        <a:bodyPr/>
        <a:lstStyle/>
        <a:p>
          <a:pPr algn="just"/>
          <a:r>
            <a:rPr lang="ru-RU" sz="1600" dirty="0" smtClean="0"/>
            <a:t>создание баз данных обучающихся и их использование для индивидуализации образовательного процесса</a:t>
          </a:r>
          <a:endParaRPr lang="ru-RU" sz="1600" dirty="0"/>
        </a:p>
      </dgm:t>
    </dgm:pt>
    <dgm:pt modelId="{EB4BB861-9917-44AA-BBE1-104FB5F92D85}" type="parTrans" cxnId="{16AD25D1-FE7F-44D0-B553-ED24E1817D06}">
      <dgm:prSet/>
      <dgm:spPr/>
      <dgm:t>
        <a:bodyPr/>
        <a:lstStyle/>
        <a:p>
          <a:endParaRPr lang="ru-RU"/>
        </a:p>
      </dgm:t>
    </dgm:pt>
    <dgm:pt modelId="{792C83E3-C89F-4818-8763-2FBDBE813201}" type="sibTrans" cxnId="{16AD25D1-FE7F-44D0-B553-ED24E1817D06}">
      <dgm:prSet/>
      <dgm:spPr/>
      <dgm:t>
        <a:bodyPr/>
        <a:lstStyle/>
        <a:p>
          <a:endParaRPr lang="ru-RU"/>
        </a:p>
      </dgm:t>
    </dgm:pt>
    <dgm:pt modelId="{6DFBE0E3-3DFE-452D-9BB3-7D9B947E97E8}">
      <dgm:prSet phldrT="[Текст]" custT="1"/>
      <dgm:spPr/>
      <dgm:t>
        <a:bodyPr/>
        <a:lstStyle/>
        <a:p>
          <a:pPr algn="just"/>
          <a:r>
            <a:rPr lang="ru-RU" sz="1600" dirty="0" smtClean="0"/>
            <a:t>ведение электронного портфолио ученика</a:t>
          </a:r>
          <a:endParaRPr lang="ru-RU" sz="1600" dirty="0"/>
        </a:p>
      </dgm:t>
    </dgm:pt>
    <dgm:pt modelId="{D1EEA624-A262-416D-809B-E334C145DD0B}" type="parTrans" cxnId="{2B7F9150-0AA5-4EF9-9465-155FEC712280}">
      <dgm:prSet/>
      <dgm:spPr/>
      <dgm:t>
        <a:bodyPr/>
        <a:lstStyle/>
        <a:p>
          <a:endParaRPr lang="ru-RU"/>
        </a:p>
      </dgm:t>
    </dgm:pt>
    <dgm:pt modelId="{3A8F36B4-0C02-4AA3-8737-DC1F40FF08A5}" type="sibTrans" cxnId="{2B7F9150-0AA5-4EF9-9465-155FEC712280}">
      <dgm:prSet/>
      <dgm:spPr/>
      <dgm:t>
        <a:bodyPr/>
        <a:lstStyle/>
        <a:p>
          <a:endParaRPr lang="ru-RU"/>
        </a:p>
      </dgm:t>
    </dgm:pt>
    <dgm:pt modelId="{00ADDEAB-F99A-4314-BF74-5E05AF91C99F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создание и использование средств автоматизации контроля и измерения результатов воспитания и развития обучающихся</a:t>
          </a:r>
          <a:endParaRPr lang="ru-RU" sz="1600" dirty="0"/>
        </a:p>
      </dgm:t>
    </dgm:pt>
    <dgm:pt modelId="{290B75A3-B8A7-465D-A3F5-132A6CF1EAAE}" type="parTrans" cxnId="{94BCF7C4-3F9C-4555-B876-C3DA05A168D7}">
      <dgm:prSet/>
      <dgm:spPr/>
      <dgm:t>
        <a:bodyPr/>
        <a:lstStyle/>
        <a:p>
          <a:endParaRPr lang="ru-RU"/>
        </a:p>
      </dgm:t>
    </dgm:pt>
    <dgm:pt modelId="{1E685A44-FDEC-4D1D-B211-7C55BDE59A89}" type="sibTrans" cxnId="{94BCF7C4-3F9C-4555-B876-C3DA05A168D7}">
      <dgm:prSet/>
      <dgm:spPr/>
      <dgm:t>
        <a:bodyPr/>
        <a:lstStyle/>
        <a:p>
          <a:endParaRPr lang="ru-RU"/>
        </a:p>
      </dgm:t>
    </dgm:pt>
    <dgm:pt modelId="{9C90C1F1-D833-4881-B0EE-1C6722446E92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использование возможностей и ресурсов локальной сети образовательного учреждения и глобальной сети </a:t>
          </a:r>
          <a:r>
            <a:rPr lang="en-US" sz="1600" dirty="0" smtClean="0"/>
            <a:t>Internet</a:t>
          </a:r>
          <a:endParaRPr lang="ru-RU" sz="1600" dirty="0"/>
        </a:p>
      </dgm:t>
    </dgm:pt>
    <dgm:pt modelId="{0B2C279C-EE1B-4691-ABDE-A737CE35FFF6}" type="parTrans" cxnId="{56B00E28-8D8C-4A17-B421-700CE9551739}">
      <dgm:prSet/>
      <dgm:spPr/>
      <dgm:t>
        <a:bodyPr/>
        <a:lstStyle/>
        <a:p>
          <a:endParaRPr lang="ru-RU"/>
        </a:p>
      </dgm:t>
    </dgm:pt>
    <dgm:pt modelId="{7C0C74E7-0D27-48DB-8C4C-679B01E8182F}" type="sibTrans" cxnId="{56B00E28-8D8C-4A17-B421-700CE9551739}">
      <dgm:prSet/>
      <dgm:spPr/>
      <dgm:t>
        <a:bodyPr/>
        <a:lstStyle/>
        <a:p>
          <a:endParaRPr lang="ru-RU"/>
        </a:p>
      </dgm:t>
    </dgm:pt>
    <dgm:pt modelId="{B8E6CAC2-BBC9-42A2-A80C-21EE8D4B314D}">
      <dgm:prSet custT="1"/>
      <dgm:spPr/>
      <dgm:t>
        <a:bodyPr/>
        <a:lstStyle/>
        <a:p>
          <a:pPr algn="just"/>
          <a:r>
            <a:rPr lang="ru-RU" sz="1600" dirty="0" smtClean="0"/>
            <a:t>использование современных образовательных технологий, в том числе проектных, исследовательских, проблемных</a:t>
          </a:r>
          <a:endParaRPr lang="ru-RU" sz="1600" dirty="0"/>
        </a:p>
      </dgm:t>
    </dgm:pt>
    <dgm:pt modelId="{22DE2599-0C99-488C-9D5F-E31BB2174A88}" type="parTrans" cxnId="{686C7DD1-616F-4DC2-B3BD-6CF25E2CC093}">
      <dgm:prSet/>
      <dgm:spPr/>
      <dgm:t>
        <a:bodyPr/>
        <a:lstStyle/>
        <a:p>
          <a:endParaRPr lang="ru-RU"/>
        </a:p>
      </dgm:t>
    </dgm:pt>
    <dgm:pt modelId="{30BB510C-4D68-44F5-B102-2390F3E89999}" type="sibTrans" cxnId="{686C7DD1-616F-4DC2-B3BD-6CF25E2CC093}">
      <dgm:prSet/>
      <dgm:spPr/>
      <dgm:t>
        <a:bodyPr/>
        <a:lstStyle/>
        <a:p>
          <a:endParaRPr lang="ru-RU"/>
        </a:p>
      </dgm:t>
    </dgm:pt>
    <dgm:pt modelId="{BDC442E2-E017-4DA4-90E6-6F6250751A57}">
      <dgm:prSet custT="1"/>
      <dgm:spPr/>
      <dgm:t>
        <a:bodyPr/>
        <a:lstStyle/>
        <a:p>
          <a:pPr algn="ctr"/>
          <a:r>
            <a:rPr lang="ru-RU" sz="1600" dirty="0" smtClean="0"/>
            <a:t>…</a:t>
          </a:r>
          <a:endParaRPr lang="ru-RU" sz="1600" dirty="0"/>
        </a:p>
      </dgm:t>
    </dgm:pt>
    <dgm:pt modelId="{BF505770-E0B0-4594-B0E2-DF322467396A}" type="parTrans" cxnId="{40257871-46B1-4D51-94CE-E585B259FCC3}">
      <dgm:prSet/>
      <dgm:spPr/>
      <dgm:t>
        <a:bodyPr/>
        <a:lstStyle/>
        <a:p>
          <a:endParaRPr lang="ru-RU"/>
        </a:p>
      </dgm:t>
    </dgm:pt>
    <dgm:pt modelId="{FBABAFD3-DD1E-46C5-860C-030083EACF99}" type="sibTrans" cxnId="{40257871-46B1-4D51-94CE-E585B259FCC3}">
      <dgm:prSet/>
      <dgm:spPr/>
      <dgm:t>
        <a:bodyPr/>
        <a:lstStyle/>
        <a:p>
          <a:endParaRPr lang="ru-RU"/>
        </a:p>
      </dgm:t>
    </dgm:pt>
    <dgm:pt modelId="{A0C5C277-B304-4184-A6A3-77EE72E67143}" type="pres">
      <dgm:prSet presAssocID="{4AA5C1E9-F30E-4A67-BF83-1FDDD793AD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4F5913-02E2-4A12-B5BA-E312A376060B}" type="pres">
      <dgm:prSet presAssocID="{34DBF6C8-90AA-4F33-8BF5-02F8F6953624}" presName="linNode" presStyleCnt="0"/>
      <dgm:spPr/>
      <dgm:t>
        <a:bodyPr/>
        <a:lstStyle/>
        <a:p>
          <a:endParaRPr lang="ru-RU"/>
        </a:p>
      </dgm:t>
    </dgm:pt>
    <dgm:pt modelId="{4D118AB1-CC9B-4799-8FAE-7FE959F8E005}" type="pres">
      <dgm:prSet presAssocID="{34DBF6C8-90AA-4F33-8BF5-02F8F6953624}" presName="parentText" presStyleLbl="node1" presStyleIdx="0" presStyleCnt="6" custScaleX="260480" custScaleY="692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73DAF-600E-46F5-864C-02B24F31B439}" type="pres">
      <dgm:prSet presAssocID="{792C83E3-C89F-4818-8763-2FBDBE813201}" presName="sp" presStyleCnt="0"/>
      <dgm:spPr/>
      <dgm:t>
        <a:bodyPr/>
        <a:lstStyle/>
        <a:p>
          <a:endParaRPr lang="ru-RU"/>
        </a:p>
      </dgm:t>
    </dgm:pt>
    <dgm:pt modelId="{EF5C3DF9-3CEA-476C-8C45-CB9279A2B7FA}" type="pres">
      <dgm:prSet presAssocID="{6DFBE0E3-3DFE-452D-9BB3-7D9B947E97E8}" presName="linNode" presStyleCnt="0"/>
      <dgm:spPr/>
      <dgm:t>
        <a:bodyPr/>
        <a:lstStyle/>
        <a:p>
          <a:endParaRPr lang="ru-RU"/>
        </a:p>
      </dgm:t>
    </dgm:pt>
    <dgm:pt modelId="{2BA38ABD-9098-43D1-A656-57947ED6EA4A}" type="pres">
      <dgm:prSet presAssocID="{6DFBE0E3-3DFE-452D-9BB3-7D9B947E97E8}" presName="parentText" presStyleLbl="node1" presStyleIdx="1" presStyleCnt="6" custScaleX="260587" custScaleY="6578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3AF4F-AD60-4FE7-AC93-5E42F2B20EE7}" type="pres">
      <dgm:prSet presAssocID="{3A8F36B4-0C02-4AA3-8737-DC1F40FF08A5}" presName="sp" presStyleCnt="0"/>
      <dgm:spPr/>
      <dgm:t>
        <a:bodyPr/>
        <a:lstStyle/>
        <a:p>
          <a:endParaRPr lang="ru-RU"/>
        </a:p>
      </dgm:t>
    </dgm:pt>
    <dgm:pt modelId="{0A780ABD-CB00-404F-98C7-2416F79E1690}" type="pres">
      <dgm:prSet presAssocID="{00ADDEAB-F99A-4314-BF74-5E05AF91C99F}" presName="linNode" presStyleCnt="0"/>
      <dgm:spPr/>
    </dgm:pt>
    <dgm:pt modelId="{2F43EBCB-702C-4F5F-822C-716210F806F6}" type="pres">
      <dgm:prSet presAssocID="{00ADDEAB-F99A-4314-BF74-5E05AF91C99F}" presName="parentText" presStyleLbl="node1" presStyleIdx="2" presStyleCnt="6" custScaleX="260587" custScaleY="701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25F08-60ED-4EC2-95C3-57557EC87252}" type="pres">
      <dgm:prSet presAssocID="{1E685A44-FDEC-4D1D-B211-7C55BDE59A89}" presName="sp" presStyleCnt="0"/>
      <dgm:spPr/>
    </dgm:pt>
    <dgm:pt modelId="{ED8CCE7F-8510-4DA5-8400-63F4C96546F1}" type="pres">
      <dgm:prSet presAssocID="{9C90C1F1-D833-4881-B0EE-1C6722446E92}" presName="linNode" presStyleCnt="0"/>
      <dgm:spPr/>
    </dgm:pt>
    <dgm:pt modelId="{9CD26E81-9F1F-4F86-A6BC-830FFF142075}" type="pres">
      <dgm:prSet presAssocID="{9C90C1F1-D833-4881-B0EE-1C6722446E92}" presName="parentText" presStyleLbl="node1" presStyleIdx="3" presStyleCnt="6" custScaleX="260480" custScaleY="736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A3AC6F-244A-4EA4-BC5B-91B032F9C657}" type="pres">
      <dgm:prSet presAssocID="{7C0C74E7-0D27-48DB-8C4C-679B01E8182F}" presName="sp" presStyleCnt="0"/>
      <dgm:spPr/>
    </dgm:pt>
    <dgm:pt modelId="{CB0384BC-765A-4E10-8F8E-688B012C32D0}" type="pres">
      <dgm:prSet presAssocID="{B8E6CAC2-BBC9-42A2-A80C-21EE8D4B314D}" presName="linNode" presStyleCnt="0"/>
      <dgm:spPr/>
    </dgm:pt>
    <dgm:pt modelId="{AE863B4B-5B50-46AB-A72F-910FEC56D75D}" type="pres">
      <dgm:prSet presAssocID="{B8E6CAC2-BBC9-42A2-A80C-21EE8D4B314D}" presName="parentText" presStyleLbl="node1" presStyleIdx="4" presStyleCnt="6" custScaleX="260480" custScaleY="6632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EE39C-7BAB-43A7-A57C-6B722D09A71A}" type="pres">
      <dgm:prSet presAssocID="{30BB510C-4D68-44F5-B102-2390F3E89999}" presName="sp" presStyleCnt="0"/>
      <dgm:spPr/>
    </dgm:pt>
    <dgm:pt modelId="{74C7DFE3-0C97-4E99-875C-9C2624425620}" type="pres">
      <dgm:prSet presAssocID="{BDC442E2-E017-4DA4-90E6-6F6250751A57}" presName="linNode" presStyleCnt="0"/>
      <dgm:spPr/>
    </dgm:pt>
    <dgm:pt modelId="{39C1095E-9CE4-4D7F-96D0-C85B90C66D51}" type="pres">
      <dgm:prSet presAssocID="{BDC442E2-E017-4DA4-90E6-6F6250751A57}" presName="parentText" presStyleLbl="node1" presStyleIdx="5" presStyleCnt="6" custScaleX="260479" custScaleY="518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BCF7C4-3F9C-4555-B876-C3DA05A168D7}" srcId="{4AA5C1E9-F30E-4A67-BF83-1FDDD793ADD0}" destId="{00ADDEAB-F99A-4314-BF74-5E05AF91C99F}" srcOrd="2" destOrd="0" parTransId="{290B75A3-B8A7-465D-A3F5-132A6CF1EAAE}" sibTransId="{1E685A44-FDEC-4D1D-B211-7C55BDE59A89}"/>
    <dgm:cxn modelId="{82D6E1CE-FFB8-4142-8949-B700AA06E5C4}" type="presOf" srcId="{6DFBE0E3-3DFE-452D-9BB3-7D9B947E97E8}" destId="{2BA38ABD-9098-43D1-A656-57947ED6EA4A}" srcOrd="0" destOrd="0" presId="urn:microsoft.com/office/officeart/2005/8/layout/vList5"/>
    <dgm:cxn modelId="{36575E69-7EB3-4777-A12C-715477C47539}" type="presOf" srcId="{34DBF6C8-90AA-4F33-8BF5-02F8F6953624}" destId="{4D118AB1-CC9B-4799-8FAE-7FE959F8E005}" srcOrd="0" destOrd="0" presId="urn:microsoft.com/office/officeart/2005/8/layout/vList5"/>
    <dgm:cxn modelId="{16AD25D1-FE7F-44D0-B553-ED24E1817D06}" srcId="{4AA5C1E9-F30E-4A67-BF83-1FDDD793ADD0}" destId="{34DBF6C8-90AA-4F33-8BF5-02F8F6953624}" srcOrd="0" destOrd="0" parTransId="{EB4BB861-9917-44AA-BBE1-104FB5F92D85}" sibTransId="{792C83E3-C89F-4818-8763-2FBDBE813201}"/>
    <dgm:cxn modelId="{E82277A2-DA68-4EEC-8E7F-7CCB1060207F}" type="presOf" srcId="{BDC442E2-E017-4DA4-90E6-6F6250751A57}" destId="{39C1095E-9CE4-4D7F-96D0-C85B90C66D51}" srcOrd="0" destOrd="0" presId="urn:microsoft.com/office/officeart/2005/8/layout/vList5"/>
    <dgm:cxn modelId="{D5F7198E-DDFF-4633-A1B0-E065FAABAE36}" type="presOf" srcId="{4AA5C1E9-F30E-4A67-BF83-1FDDD793ADD0}" destId="{A0C5C277-B304-4184-A6A3-77EE72E67143}" srcOrd="0" destOrd="0" presId="urn:microsoft.com/office/officeart/2005/8/layout/vList5"/>
    <dgm:cxn modelId="{40257871-46B1-4D51-94CE-E585B259FCC3}" srcId="{4AA5C1E9-F30E-4A67-BF83-1FDDD793ADD0}" destId="{BDC442E2-E017-4DA4-90E6-6F6250751A57}" srcOrd="5" destOrd="0" parTransId="{BF505770-E0B0-4594-B0E2-DF322467396A}" sibTransId="{FBABAFD3-DD1E-46C5-860C-030083EACF99}"/>
    <dgm:cxn modelId="{4BED2BC1-B5B4-45C1-81C7-7A223F821932}" type="presOf" srcId="{9C90C1F1-D833-4881-B0EE-1C6722446E92}" destId="{9CD26E81-9F1F-4F86-A6BC-830FFF142075}" srcOrd="0" destOrd="0" presId="urn:microsoft.com/office/officeart/2005/8/layout/vList5"/>
    <dgm:cxn modelId="{56B00E28-8D8C-4A17-B421-700CE9551739}" srcId="{4AA5C1E9-F30E-4A67-BF83-1FDDD793ADD0}" destId="{9C90C1F1-D833-4881-B0EE-1C6722446E92}" srcOrd="3" destOrd="0" parTransId="{0B2C279C-EE1B-4691-ABDE-A737CE35FFF6}" sibTransId="{7C0C74E7-0D27-48DB-8C4C-679B01E8182F}"/>
    <dgm:cxn modelId="{A2F5D3A7-7B6C-42F5-9A33-916D275AD1E2}" type="presOf" srcId="{B8E6CAC2-BBC9-42A2-A80C-21EE8D4B314D}" destId="{AE863B4B-5B50-46AB-A72F-910FEC56D75D}" srcOrd="0" destOrd="0" presId="urn:microsoft.com/office/officeart/2005/8/layout/vList5"/>
    <dgm:cxn modelId="{686C7DD1-616F-4DC2-B3BD-6CF25E2CC093}" srcId="{4AA5C1E9-F30E-4A67-BF83-1FDDD793ADD0}" destId="{B8E6CAC2-BBC9-42A2-A80C-21EE8D4B314D}" srcOrd="4" destOrd="0" parTransId="{22DE2599-0C99-488C-9D5F-E31BB2174A88}" sibTransId="{30BB510C-4D68-44F5-B102-2390F3E89999}"/>
    <dgm:cxn modelId="{2B7F9150-0AA5-4EF9-9465-155FEC712280}" srcId="{4AA5C1E9-F30E-4A67-BF83-1FDDD793ADD0}" destId="{6DFBE0E3-3DFE-452D-9BB3-7D9B947E97E8}" srcOrd="1" destOrd="0" parTransId="{D1EEA624-A262-416D-809B-E334C145DD0B}" sibTransId="{3A8F36B4-0C02-4AA3-8737-DC1F40FF08A5}"/>
    <dgm:cxn modelId="{805DEFB7-4B52-4BE3-B1C6-8A1FCBAF6F07}" type="presOf" srcId="{00ADDEAB-F99A-4314-BF74-5E05AF91C99F}" destId="{2F43EBCB-702C-4F5F-822C-716210F806F6}" srcOrd="0" destOrd="0" presId="urn:microsoft.com/office/officeart/2005/8/layout/vList5"/>
    <dgm:cxn modelId="{BAF9BB95-7475-4127-86BC-F1E9A705C098}" type="presParOf" srcId="{A0C5C277-B304-4184-A6A3-77EE72E67143}" destId="{544F5913-02E2-4A12-B5BA-E312A376060B}" srcOrd="0" destOrd="0" presId="urn:microsoft.com/office/officeart/2005/8/layout/vList5"/>
    <dgm:cxn modelId="{3233B82E-2EB2-4AEF-99D2-A760888E6E88}" type="presParOf" srcId="{544F5913-02E2-4A12-B5BA-E312A376060B}" destId="{4D118AB1-CC9B-4799-8FAE-7FE959F8E005}" srcOrd="0" destOrd="0" presId="urn:microsoft.com/office/officeart/2005/8/layout/vList5"/>
    <dgm:cxn modelId="{21FBB796-07C7-48C1-9B87-C6EDF9D73753}" type="presParOf" srcId="{A0C5C277-B304-4184-A6A3-77EE72E67143}" destId="{76973DAF-600E-46F5-864C-02B24F31B439}" srcOrd="1" destOrd="0" presId="urn:microsoft.com/office/officeart/2005/8/layout/vList5"/>
    <dgm:cxn modelId="{D54E301C-2EAC-4C1B-BB4E-A58BB181D825}" type="presParOf" srcId="{A0C5C277-B304-4184-A6A3-77EE72E67143}" destId="{EF5C3DF9-3CEA-476C-8C45-CB9279A2B7FA}" srcOrd="2" destOrd="0" presId="urn:microsoft.com/office/officeart/2005/8/layout/vList5"/>
    <dgm:cxn modelId="{4EC8854D-1CA5-4A6C-A375-2FB4C7675843}" type="presParOf" srcId="{EF5C3DF9-3CEA-476C-8C45-CB9279A2B7FA}" destId="{2BA38ABD-9098-43D1-A656-57947ED6EA4A}" srcOrd="0" destOrd="0" presId="urn:microsoft.com/office/officeart/2005/8/layout/vList5"/>
    <dgm:cxn modelId="{2D085ED1-5E18-4D5F-B80D-FBAF960D2396}" type="presParOf" srcId="{A0C5C277-B304-4184-A6A3-77EE72E67143}" destId="{88F3AF4F-AD60-4FE7-AC93-5E42F2B20EE7}" srcOrd="3" destOrd="0" presId="urn:microsoft.com/office/officeart/2005/8/layout/vList5"/>
    <dgm:cxn modelId="{0AD122EF-EEE7-4A06-839F-EDEEF8FBDEE3}" type="presParOf" srcId="{A0C5C277-B304-4184-A6A3-77EE72E67143}" destId="{0A780ABD-CB00-404F-98C7-2416F79E1690}" srcOrd="4" destOrd="0" presId="urn:microsoft.com/office/officeart/2005/8/layout/vList5"/>
    <dgm:cxn modelId="{6DC10046-FD9E-4720-979C-7B6831446F05}" type="presParOf" srcId="{0A780ABD-CB00-404F-98C7-2416F79E1690}" destId="{2F43EBCB-702C-4F5F-822C-716210F806F6}" srcOrd="0" destOrd="0" presId="urn:microsoft.com/office/officeart/2005/8/layout/vList5"/>
    <dgm:cxn modelId="{3EB50BE1-96C7-473A-BA24-C6801012E368}" type="presParOf" srcId="{A0C5C277-B304-4184-A6A3-77EE72E67143}" destId="{25F25F08-60ED-4EC2-95C3-57557EC87252}" srcOrd="5" destOrd="0" presId="urn:microsoft.com/office/officeart/2005/8/layout/vList5"/>
    <dgm:cxn modelId="{68F7980F-C479-48C2-AAFF-0314E52E834B}" type="presParOf" srcId="{A0C5C277-B304-4184-A6A3-77EE72E67143}" destId="{ED8CCE7F-8510-4DA5-8400-63F4C96546F1}" srcOrd="6" destOrd="0" presId="urn:microsoft.com/office/officeart/2005/8/layout/vList5"/>
    <dgm:cxn modelId="{765D7601-7986-4915-9E47-C7F181B96A32}" type="presParOf" srcId="{ED8CCE7F-8510-4DA5-8400-63F4C96546F1}" destId="{9CD26E81-9F1F-4F86-A6BC-830FFF142075}" srcOrd="0" destOrd="0" presId="urn:microsoft.com/office/officeart/2005/8/layout/vList5"/>
    <dgm:cxn modelId="{0A9AFFD6-C637-45D0-90D5-BEBFA626C74C}" type="presParOf" srcId="{A0C5C277-B304-4184-A6A3-77EE72E67143}" destId="{D0A3AC6F-244A-4EA4-BC5B-91B032F9C657}" srcOrd="7" destOrd="0" presId="urn:microsoft.com/office/officeart/2005/8/layout/vList5"/>
    <dgm:cxn modelId="{5B25D0B5-77E0-4712-829D-87E4F1A55687}" type="presParOf" srcId="{A0C5C277-B304-4184-A6A3-77EE72E67143}" destId="{CB0384BC-765A-4E10-8F8E-688B012C32D0}" srcOrd="8" destOrd="0" presId="urn:microsoft.com/office/officeart/2005/8/layout/vList5"/>
    <dgm:cxn modelId="{76F8F9DA-28E8-448D-961A-FF1E4114F8A1}" type="presParOf" srcId="{CB0384BC-765A-4E10-8F8E-688B012C32D0}" destId="{AE863B4B-5B50-46AB-A72F-910FEC56D75D}" srcOrd="0" destOrd="0" presId="urn:microsoft.com/office/officeart/2005/8/layout/vList5"/>
    <dgm:cxn modelId="{904413A6-FC3F-4366-A3AB-CD21C788B861}" type="presParOf" srcId="{A0C5C277-B304-4184-A6A3-77EE72E67143}" destId="{B3FEE39C-7BAB-43A7-A57C-6B722D09A71A}" srcOrd="9" destOrd="0" presId="urn:microsoft.com/office/officeart/2005/8/layout/vList5"/>
    <dgm:cxn modelId="{05862461-90B9-4A43-B0D5-F459596C2ED6}" type="presParOf" srcId="{A0C5C277-B304-4184-A6A3-77EE72E67143}" destId="{74C7DFE3-0C97-4E99-875C-9C2624425620}" srcOrd="10" destOrd="0" presId="urn:microsoft.com/office/officeart/2005/8/layout/vList5"/>
    <dgm:cxn modelId="{BA6B7EB7-4066-4095-8884-D582B8A64C68}" type="presParOf" srcId="{74C7DFE3-0C97-4E99-875C-9C2624425620}" destId="{39C1095E-9CE4-4D7F-96D0-C85B90C66D5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AA5C1E9-F30E-4A67-BF83-1FDDD793ADD0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BF6C8-90AA-4F33-8BF5-02F8F6953624}">
      <dgm:prSet phldrT="[Текст]" custT="1"/>
      <dgm:spPr/>
      <dgm:t>
        <a:bodyPr/>
        <a:lstStyle/>
        <a:p>
          <a:pPr algn="just"/>
          <a:r>
            <a:rPr lang="ru-RU" sz="1600" dirty="0" smtClean="0"/>
            <a:t>ведение электронного журнала учета ошибок, допущенных обучающимися, при выполнении контрольных работ</a:t>
          </a:r>
          <a:endParaRPr lang="ru-RU" sz="1600" dirty="0"/>
        </a:p>
      </dgm:t>
    </dgm:pt>
    <dgm:pt modelId="{EB4BB861-9917-44AA-BBE1-104FB5F92D85}" type="parTrans" cxnId="{16AD25D1-FE7F-44D0-B553-ED24E1817D06}">
      <dgm:prSet/>
      <dgm:spPr/>
      <dgm:t>
        <a:bodyPr/>
        <a:lstStyle/>
        <a:p>
          <a:endParaRPr lang="ru-RU"/>
        </a:p>
      </dgm:t>
    </dgm:pt>
    <dgm:pt modelId="{792C83E3-C89F-4818-8763-2FBDBE813201}" type="sibTrans" cxnId="{16AD25D1-FE7F-44D0-B553-ED24E1817D06}">
      <dgm:prSet/>
      <dgm:spPr/>
      <dgm:t>
        <a:bodyPr/>
        <a:lstStyle/>
        <a:p>
          <a:endParaRPr lang="ru-RU"/>
        </a:p>
      </dgm:t>
    </dgm:pt>
    <dgm:pt modelId="{18FFBD74-61B9-4D3F-9DD1-20090046F672}">
      <dgm:prSet phldrT="[Текст]" custT="1"/>
      <dgm:spPr/>
      <dgm:t>
        <a:bodyPr/>
        <a:lstStyle/>
        <a:p>
          <a:pPr algn="just"/>
          <a:r>
            <a:rPr lang="ru-RU" sz="1600" dirty="0" smtClean="0"/>
            <a:t>создание и использование средств автоматизации контроля и измерения результатов обучения; ведение электронного журнала учета ошибок, допущенных обучающимися, при выполнении контрольных работ</a:t>
          </a:r>
          <a:endParaRPr lang="ru-RU" sz="1600" dirty="0"/>
        </a:p>
      </dgm:t>
    </dgm:pt>
    <dgm:pt modelId="{81C4AB45-E3E0-402F-B187-0B9D49798120}" type="parTrans" cxnId="{05366F82-D7EB-4ED6-9B69-669698810E0A}">
      <dgm:prSet/>
      <dgm:spPr/>
      <dgm:t>
        <a:bodyPr/>
        <a:lstStyle/>
        <a:p>
          <a:endParaRPr lang="ru-RU"/>
        </a:p>
      </dgm:t>
    </dgm:pt>
    <dgm:pt modelId="{133FE322-FE09-4C5F-A732-D60F226257BF}" type="sibTrans" cxnId="{05366F82-D7EB-4ED6-9B69-669698810E0A}">
      <dgm:prSet/>
      <dgm:spPr/>
      <dgm:t>
        <a:bodyPr/>
        <a:lstStyle/>
        <a:p>
          <a:endParaRPr lang="ru-RU"/>
        </a:p>
      </dgm:t>
    </dgm:pt>
    <dgm:pt modelId="{6DFBE0E3-3DFE-452D-9BB3-7D9B947E97E8}">
      <dgm:prSet phldrT="[Текст]" custT="1"/>
      <dgm:spPr/>
      <dgm:t>
        <a:bodyPr/>
        <a:lstStyle/>
        <a:p>
          <a:pPr algn="just"/>
          <a:r>
            <a:rPr lang="ru-RU" sz="1600" dirty="0" smtClean="0"/>
            <a:t>разработка индивидуальных образовательных программ, в том числе для развития одаренности отдельных обучающихся</a:t>
          </a:r>
          <a:endParaRPr lang="ru-RU" sz="1600" dirty="0"/>
        </a:p>
      </dgm:t>
    </dgm:pt>
    <dgm:pt modelId="{D1EEA624-A262-416D-809B-E334C145DD0B}" type="parTrans" cxnId="{2B7F9150-0AA5-4EF9-9465-155FEC712280}">
      <dgm:prSet/>
      <dgm:spPr/>
      <dgm:t>
        <a:bodyPr/>
        <a:lstStyle/>
        <a:p>
          <a:endParaRPr lang="ru-RU"/>
        </a:p>
      </dgm:t>
    </dgm:pt>
    <dgm:pt modelId="{3A8F36B4-0C02-4AA3-8737-DC1F40FF08A5}" type="sibTrans" cxnId="{2B7F9150-0AA5-4EF9-9465-155FEC712280}">
      <dgm:prSet/>
      <dgm:spPr/>
      <dgm:t>
        <a:bodyPr/>
        <a:lstStyle/>
        <a:p>
          <a:endParaRPr lang="ru-RU"/>
        </a:p>
      </dgm:t>
    </dgm:pt>
    <dgm:pt modelId="{9C90C1F1-D833-4881-B0EE-1C6722446E92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участие в работе НПК, в том числе, телеконференций семинаров, </a:t>
          </a:r>
          <a:r>
            <a:rPr lang="ru-RU" sz="1600" dirty="0" err="1" smtClean="0"/>
            <a:t>вебинаров</a:t>
          </a:r>
          <a:endParaRPr lang="ru-RU" sz="1600" dirty="0"/>
        </a:p>
      </dgm:t>
    </dgm:pt>
    <dgm:pt modelId="{0B2C279C-EE1B-4691-ABDE-A737CE35FFF6}" type="parTrans" cxnId="{56B00E28-8D8C-4A17-B421-700CE9551739}">
      <dgm:prSet/>
      <dgm:spPr/>
      <dgm:t>
        <a:bodyPr/>
        <a:lstStyle/>
        <a:p>
          <a:endParaRPr lang="ru-RU"/>
        </a:p>
      </dgm:t>
    </dgm:pt>
    <dgm:pt modelId="{7C0C74E7-0D27-48DB-8C4C-679B01E8182F}" type="sibTrans" cxnId="{56B00E28-8D8C-4A17-B421-700CE9551739}">
      <dgm:prSet/>
      <dgm:spPr/>
      <dgm:t>
        <a:bodyPr/>
        <a:lstStyle/>
        <a:p>
          <a:endParaRPr lang="ru-RU"/>
        </a:p>
      </dgm:t>
    </dgm:pt>
    <dgm:pt modelId="{B8E6CAC2-BBC9-42A2-A80C-21EE8D4B314D}">
      <dgm:prSet custT="1"/>
      <dgm:spPr/>
      <dgm:t>
        <a:bodyPr/>
        <a:lstStyle/>
        <a:p>
          <a:pPr algn="just"/>
          <a:r>
            <a:rPr lang="ru-RU" sz="1600" dirty="0" smtClean="0"/>
            <a:t>разработка методических и дидактических материалов</a:t>
          </a:r>
          <a:endParaRPr lang="ru-RU" sz="1600" dirty="0"/>
        </a:p>
      </dgm:t>
    </dgm:pt>
    <dgm:pt modelId="{22DE2599-0C99-488C-9D5F-E31BB2174A88}" type="parTrans" cxnId="{686C7DD1-616F-4DC2-B3BD-6CF25E2CC093}">
      <dgm:prSet/>
      <dgm:spPr/>
      <dgm:t>
        <a:bodyPr/>
        <a:lstStyle/>
        <a:p>
          <a:endParaRPr lang="ru-RU"/>
        </a:p>
      </dgm:t>
    </dgm:pt>
    <dgm:pt modelId="{30BB510C-4D68-44F5-B102-2390F3E89999}" type="sibTrans" cxnId="{686C7DD1-616F-4DC2-B3BD-6CF25E2CC093}">
      <dgm:prSet/>
      <dgm:spPr/>
      <dgm:t>
        <a:bodyPr/>
        <a:lstStyle/>
        <a:p>
          <a:endParaRPr lang="ru-RU"/>
        </a:p>
      </dgm:t>
    </dgm:pt>
    <dgm:pt modelId="{BDC442E2-E017-4DA4-90E6-6F6250751A57}">
      <dgm:prSet custT="1"/>
      <dgm:spPr/>
      <dgm:t>
        <a:bodyPr/>
        <a:lstStyle/>
        <a:p>
          <a:pPr algn="ctr"/>
          <a:r>
            <a:rPr lang="ru-RU" sz="1600" dirty="0" smtClean="0"/>
            <a:t>…</a:t>
          </a:r>
          <a:endParaRPr lang="ru-RU" sz="1600" dirty="0"/>
        </a:p>
      </dgm:t>
    </dgm:pt>
    <dgm:pt modelId="{BF505770-E0B0-4594-B0E2-DF322467396A}" type="parTrans" cxnId="{40257871-46B1-4D51-94CE-E585B259FCC3}">
      <dgm:prSet/>
      <dgm:spPr/>
      <dgm:t>
        <a:bodyPr/>
        <a:lstStyle/>
        <a:p>
          <a:endParaRPr lang="ru-RU"/>
        </a:p>
      </dgm:t>
    </dgm:pt>
    <dgm:pt modelId="{FBABAFD3-DD1E-46C5-860C-030083EACF99}" type="sibTrans" cxnId="{40257871-46B1-4D51-94CE-E585B259FCC3}">
      <dgm:prSet/>
      <dgm:spPr/>
      <dgm:t>
        <a:bodyPr/>
        <a:lstStyle/>
        <a:p>
          <a:endParaRPr lang="ru-RU"/>
        </a:p>
      </dgm:t>
    </dgm:pt>
    <dgm:pt modelId="{A0C5C277-B304-4184-A6A3-77EE72E67143}" type="pres">
      <dgm:prSet presAssocID="{4AA5C1E9-F30E-4A67-BF83-1FDDD793AD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4F5913-02E2-4A12-B5BA-E312A376060B}" type="pres">
      <dgm:prSet presAssocID="{34DBF6C8-90AA-4F33-8BF5-02F8F6953624}" presName="linNode" presStyleCnt="0"/>
      <dgm:spPr/>
      <dgm:t>
        <a:bodyPr/>
        <a:lstStyle/>
        <a:p>
          <a:endParaRPr lang="ru-RU"/>
        </a:p>
      </dgm:t>
    </dgm:pt>
    <dgm:pt modelId="{4D118AB1-CC9B-4799-8FAE-7FE959F8E005}" type="pres">
      <dgm:prSet presAssocID="{34DBF6C8-90AA-4F33-8BF5-02F8F6953624}" presName="parentText" presStyleLbl="node1" presStyleIdx="0" presStyleCnt="6" custScaleX="260480" custScaleY="999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73DAF-600E-46F5-864C-02B24F31B439}" type="pres">
      <dgm:prSet presAssocID="{792C83E3-C89F-4818-8763-2FBDBE813201}" presName="sp" presStyleCnt="0"/>
      <dgm:spPr/>
      <dgm:t>
        <a:bodyPr/>
        <a:lstStyle/>
        <a:p>
          <a:endParaRPr lang="ru-RU"/>
        </a:p>
      </dgm:t>
    </dgm:pt>
    <dgm:pt modelId="{9D3951A8-58D1-4AA9-8876-4B5BF701EEBB}" type="pres">
      <dgm:prSet presAssocID="{18FFBD74-61B9-4D3F-9DD1-20090046F672}" presName="linNode" presStyleCnt="0"/>
      <dgm:spPr/>
      <dgm:t>
        <a:bodyPr/>
        <a:lstStyle/>
        <a:p>
          <a:endParaRPr lang="ru-RU"/>
        </a:p>
      </dgm:t>
    </dgm:pt>
    <dgm:pt modelId="{AA417C41-60FB-4D0C-8B6A-9908B3EAF149}" type="pres">
      <dgm:prSet presAssocID="{18FFBD74-61B9-4D3F-9DD1-20090046F672}" presName="parentText" presStyleLbl="node1" presStyleIdx="1" presStyleCnt="6" custScaleX="260480" custScaleY="10621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65C5A8-45C4-4DFB-8B2F-57C19E77600E}" type="pres">
      <dgm:prSet presAssocID="{133FE322-FE09-4C5F-A732-D60F226257BF}" presName="sp" presStyleCnt="0"/>
      <dgm:spPr/>
      <dgm:t>
        <a:bodyPr/>
        <a:lstStyle/>
        <a:p>
          <a:endParaRPr lang="ru-RU"/>
        </a:p>
      </dgm:t>
    </dgm:pt>
    <dgm:pt modelId="{EF5C3DF9-3CEA-476C-8C45-CB9279A2B7FA}" type="pres">
      <dgm:prSet presAssocID="{6DFBE0E3-3DFE-452D-9BB3-7D9B947E97E8}" presName="linNode" presStyleCnt="0"/>
      <dgm:spPr/>
      <dgm:t>
        <a:bodyPr/>
        <a:lstStyle/>
        <a:p>
          <a:endParaRPr lang="ru-RU"/>
        </a:p>
      </dgm:t>
    </dgm:pt>
    <dgm:pt modelId="{2BA38ABD-9098-43D1-A656-57947ED6EA4A}" type="pres">
      <dgm:prSet presAssocID="{6DFBE0E3-3DFE-452D-9BB3-7D9B947E97E8}" presName="parentText" presStyleLbl="node1" presStyleIdx="2" presStyleCnt="6" custScaleX="260587" custScaleY="1010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3AF4F-AD60-4FE7-AC93-5E42F2B20EE7}" type="pres">
      <dgm:prSet presAssocID="{3A8F36B4-0C02-4AA3-8737-DC1F40FF08A5}" presName="sp" presStyleCnt="0"/>
      <dgm:spPr/>
      <dgm:t>
        <a:bodyPr/>
        <a:lstStyle/>
        <a:p>
          <a:endParaRPr lang="ru-RU"/>
        </a:p>
      </dgm:t>
    </dgm:pt>
    <dgm:pt modelId="{ED8CCE7F-8510-4DA5-8400-63F4C96546F1}" type="pres">
      <dgm:prSet presAssocID="{9C90C1F1-D833-4881-B0EE-1C6722446E92}" presName="linNode" presStyleCnt="0"/>
      <dgm:spPr/>
    </dgm:pt>
    <dgm:pt modelId="{9CD26E81-9F1F-4F86-A6BC-830FFF142075}" type="pres">
      <dgm:prSet presAssocID="{9C90C1F1-D833-4881-B0EE-1C6722446E92}" presName="parentText" presStyleLbl="node1" presStyleIdx="3" presStyleCnt="6" custScaleX="260480" custScaleY="7466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A3AC6F-244A-4EA4-BC5B-91B032F9C657}" type="pres">
      <dgm:prSet presAssocID="{7C0C74E7-0D27-48DB-8C4C-679B01E8182F}" presName="sp" presStyleCnt="0"/>
      <dgm:spPr/>
    </dgm:pt>
    <dgm:pt modelId="{CB0384BC-765A-4E10-8F8E-688B012C32D0}" type="pres">
      <dgm:prSet presAssocID="{B8E6CAC2-BBC9-42A2-A80C-21EE8D4B314D}" presName="linNode" presStyleCnt="0"/>
      <dgm:spPr/>
    </dgm:pt>
    <dgm:pt modelId="{AE863B4B-5B50-46AB-A72F-910FEC56D75D}" type="pres">
      <dgm:prSet presAssocID="{B8E6CAC2-BBC9-42A2-A80C-21EE8D4B314D}" presName="parentText" presStyleLbl="node1" presStyleIdx="4" presStyleCnt="6" custScaleX="260480" custScaleY="805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EE39C-7BAB-43A7-A57C-6B722D09A71A}" type="pres">
      <dgm:prSet presAssocID="{30BB510C-4D68-44F5-B102-2390F3E89999}" presName="sp" presStyleCnt="0"/>
      <dgm:spPr/>
    </dgm:pt>
    <dgm:pt modelId="{74C7DFE3-0C97-4E99-875C-9C2624425620}" type="pres">
      <dgm:prSet presAssocID="{BDC442E2-E017-4DA4-90E6-6F6250751A57}" presName="linNode" presStyleCnt="0"/>
      <dgm:spPr/>
    </dgm:pt>
    <dgm:pt modelId="{39C1095E-9CE4-4D7F-96D0-C85B90C66D51}" type="pres">
      <dgm:prSet presAssocID="{BDC442E2-E017-4DA4-90E6-6F6250751A57}" presName="parentText" presStyleLbl="node1" presStyleIdx="5" presStyleCnt="6" custScaleX="260479" custScaleY="518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257871-46B1-4D51-94CE-E585B259FCC3}" srcId="{4AA5C1E9-F30E-4A67-BF83-1FDDD793ADD0}" destId="{BDC442E2-E017-4DA4-90E6-6F6250751A57}" srcOrd="5" destOrd="0" parTransId="{BF505770-E0B0-4594-B0E2-DF322467396A}" sibTransId="{FBABAFD3-DD1E-46C5-860C-030083EACF99}"/>
    <dgm:cxn modelId="{8A318BD4-E730-49C2-B32F-CE87152862DE}" type="presOf" srcId="{4AA5C1E9-F30E-4A67-BF83-1FDDD793ADD0}" destId="{A0C5C277-B304-4184-A6A3-77EE72E67143}" srcOrd="0" destOrd="0" presId="urn:microsoft.com/office/officeart/2005/8/layout/vList5"/>
    <dgm:cxn modelId="{686C7DD1-616F-4DC2-B3BD-6CF25E2CC093}" srcId="{4AA5C1E9-F30E-4A67-BF83-1FDDD793ADD0}" destId="{B8E6CAC2-BBC9-42A2-A80C-21EE8D4B314D}" srcOrd="4" destOrd="0" parTransId="{22DE2599-0C99-488C-9D5F-E31BB2174A88}" sibTransId="{30BB510C-4D68-44F5-B102-2390F3E89999}"/>
    <dgm:cxn modelId="{05366F82-D7EB-4ED6-9B69-669698810E0A}" srcId="{4AA5C1E9-F30E-4A67-BF83-1FDDD793ADD0}" destId="{18FFBD74-61B9-4D3F-9DD1-20090046F672}" srcOrd="1" destOrd="0" parTransId="{81C4AB45-E3E0-402F-B187-0B9D49798120}" sibTransId="{133FE322-FE09-4C5F-A732-D60F226257BF}"/>
    <dgm:cxn modelId="{EDAA1887-2AC7-43C7-BD24-9528349D413A}" type="presOf" srcId="{BDC442E2-E017-4DA4-90E6-6F6250751A57}" destId="{39C1095E-9CE4-4D7F-96D0-C85B90C66D51}" srcOrd="0" destOrd="0" presId="urn:microsoft.com/office/officeart/2005/8/layout/vList5"/>
    <dgm:cxn modelId="{56B00E28-8D8C-4A17-B421-700CE9551739}" srcId="{4AA5C1E9-F30E-4A67-BF83-1FDDD793ADD0}" destId="{9C90C1F1-D833-4881-B0EE-1C6722446E92}" srcOrd="3" destOrd="0" parTransId="{0B2C279C-EE1B-4691-ABDE-A737CE35FFF6}" sibTransId="{7C0C74E7-0D27-48DB-8C4C-679B01E8182F}"/>
    <dgm:cxn modelId="{16AD25D1-FE7F-44D0-B553-ED24E1817D06}" srcId="{4AA5C1E9-F30E-4A67-BF83-1FDDD793ADD0}" destId="{34DBF6C8-90AA-4F33-8BF5-02F8F6953624}" srcOrd="0" destOrd="0" parTransId="{EB4BB861-9917-44AA-BBE1-104FB5F92D85}" sibTransId="{792C83E3-C89F-4818-8763-2FBDBE813201}"/>
    <dgm:cxn modelId="{2B7F9150-0AA5-4EF9-9465-155FEC712280}" srcId="{4AA5C1E9-F30E-4A67-BF83-1FDDD793ADD0}" destId="{6DFBE0E3-3DFE-452D-9BB3-7D9B947E97E8}" srcOrd="2" destOrd="0" parTransId="{D1EEA624-A262-416D-809B-E334C145DD0B}" sibTransId="{3A8F36B4-0C02-4AA3-8737-DC1F40FF08A5}"/>
    <dgm:cxn modelId="{7DD4069D-FFA3-456F-9EB1-DD95FD8D7CE7}" type="presOf" srcId="{9C90C1F1-D833-4881-B0EE-1C6722446E92}" destId="{9CD26E81-9F1F-4F86-A6BC-830FFF142075}" srcOrd="0" destOrd="0" presId="urn:microsoft.com/office/officeart/2005/8/layout/vList5"/>
    <dgm:cxn modelId="{B6C6683C-408F-41DA-BEAE-4606B3EF8D34}" type="presOf" srcId="{B8E6CAC2-BBC9-42A2-A80C-21EE8D4B314D}" destId="{AE863B4B-5B50-46AB-A72F-910FEC56D75D}" srcOrd="0" destOrd="0" presId="urn:microsoft.com/office/officeart/2005/8/layout/vList5"/>
    <dgm:cxn modelId="{DA9ED327-212D-4AAA-AC3E-4278E7237C6E}" type="presOf" srcId="{34DBF6C8-90AA-4F33-8BF5-02F8F6953624}" destId="{4D118AB1-CC9B-4799-8FAE-7FE959F8E005}" srcOrd="0" destOrd="0" presId="urn:microsoft.com/office/officeart/2005/8/layout/vList5"/>
    <dgm:cxn modelId="{CAEC627B-0732-4E77-83CF-2594E3CE079F}" type="presOf" srcId="{6DFBE0E3-3DFE-452D-9BB3-7D9B947E97E8}" destId="{2BA38ABD-9098-43D1-A656-57947ED6EA4A}" srcOrd="0" destOrd="0" presId="urn:microsoft.com/office/officeart/2005/8/layout/vList5"/>
    <dgm:cxn modelId="{E09AC14C-5BF4-4D98-A29D-7E24C212D6F3}" type="presOf" srcId="{18FFBD74-61B9-4D3F-9DD1-20090046F672}" destId="{AA417C41-60FB-4D0C-8B6A-9908B3EAF149}" srcOrd="0" destOrd="0" presId="urn:microsoft.com/office/officeart/2005/8/layout/vList5"/>
    <dgm:cxn modelId="{72511C80-B0DA-49F4-B06F-5E8A06A12C4C}" type="presParOf" srcId="{A0C5C277-B304-4184-A6A3-77EE72E67143}" destId="{544F5913-02E2-4A12-B5BA-E312A376060B}" srcOrd="0" destOrd="0" presId="urn:microsoft.com/office/officeart/2005/8/layout/vList5"/>
    <dgm:cxn modelId="{C7201A7D-FC78-496F-915E-ECFC77BAADD3}" type="presParOf" srcId="{544F5913-02E2-4A12-B5BA-E312A376060B}" destId="{4D118AB1-CC9B-4799-8FAE-7FE959F8E005}" srcOrd="0" destOrd="0" presId="urn:microsoft.com/office/officeart/2005/8/layout/vList5"/>
    <dgm:cxn modelId="{555E37C5-5B86-4196-BE6C-12FF674FFB8E}" type="presParOf" srcId="{A0C5C277-B304-4184-A6A3-77EE72E67143}" destId="{76973DAF-600E-46F5-864C-02B24F31B439}" srcOrd="1" destOrd="0" presId="urn:microsoft.com/office/officeart/2005/8/layout/vList5"/>
    <dgm:cxn modelId="{E2F8336A-31A4-4A8A-A36E-4E0ED63AC724}" type="presParOf" srcId="{A0C5C277-B304-4184-A6A3-77EE72E67143}" destId="{9D3951A8-58D1-4AA9-8876-4B5BF701EEBB}" srcOrd="2" destOrd="0" presId="urn:microsoft.com/office/officeart/2005/8/layout/vList5"/>
    <dgm:cxn modelId="{3C1B2948-782F-4667-BADF-A7395E4A0BC1}" type="presParOf" srcId="{9D3951A8-58D1-4AA9-8876-4B5BF701EEBB}" destId="{AA417C41-60FB-4D0C-8B6A-9908B3EAF149}" srcOrd="0" destOrd="0" presId="urn:microsoft.com/office/officeart/2005/8/layout/vList5"/>
    <dgm:cxn modelId="{DA277B59-19AA-4B3F-B3D8-42FE11F479D0}" type="presParOf" srcId="{A0C5C277-B304-4184-A6A3-77EE72E67143}" destId="{9065C5A8-45C4-4DFB-8B2F-57C19E77600E}" srcOrd="3" destOrd="0" presId="urn:microsoft.com/office/officeart/2005/8/layout/vList5"/>
    <dgm:cxn modelId="{C6337408-2C52-491B-9BE1-B7F7DD0AAAA0}" type="presParOf" srcId="{A0C5C277-B304-4184-A6A3-77EE72E67143}" destId="{EF5C3DF9-3CEA-476C-8C45-CB9279A2B7FA}" srcOrd="4" destOrd="0" presId="urn:microsoft.com/office/officeart/2005/8/layout/vList5"/>
    <dgm:cxn modelId="{40A344B0-0575-449F-A9DB-4ECD1B19943A}" type="presParOf" srcId="{EF5C3DF9-3CEA-476C-8C45-CB9279A2B7FA}" destId="{2BA38ABD-9098-43D1-A656-57947ED6EA4A}" srcOrd="0" destOrd="0" presId="urn:microsoft.com/office/officeart/2005/8/layout/vList5"/>
    <dgm:cxn modelId="{7AF065A4-01BC-4E45-A548-386931E30B9F}" type="presParOf" srcId="{A0C5C277-B304-4184-A6A3-77EE72E67143}" destId="{88F3AF4F-AD60-4FE7-AC93-5E42F2B20EE7}" srcOrd="5" destOrd="0" presId="urn:microsoft.com/office/officeart/2005/8/layout/vList5"/>
    <dgm:cxn modelId="{D7883D74-6284-423E-99C7-46C3A975F537}" type="presParOf" srcId="{A0C5C277-B304-4184-A6A3-77EE72E67143}" destId="{ED8CCE7F-8510-4DA5-8400-63F4C96546F1}" srcOrd="6" destOrd="0" presId="urn:microsoft.com/office/officeart/2005/8/layout/vList5"/>
    <dgm:cxn modelId="{B048DF4E-7954-4B49-BDA4-EB784AE71702}" type="presParOf" srcId="{ED8CCE7F-8510-4DA5-8400-63F4C96546F1}" destId="{9CD26E81-9F1F-4F86-A6BC-830FFF142075}" srcOrd="0" destOrd="0" presId="urn:microsoft.com/office/officeart/2005/8/layout/vList5"/>
    <dgm:cxn modelId="{C896DEC4-1697-49B6-9FCF-5B42E23C6C89}" type="presParOf" srcId="{A0C5C277-B304-4184-A6A3-77EE72E67143}" destId="{D0A3AC6F-244A-4EA4-BC5B-91B032F9C657}" srcOrd="7" destOrd="0" presId="urn:microsoft.com/office/officeart/2005/8/layout/vList5"/>
    <dgm:cxn modelId="{30B95620-C925-4731-A1D4-23306E6FCE51}" type="presParOf" srcId="{A0C5C277-B304-4184-A6A3-77EE72E67143}" destId="{CB0384BC-765A-4E10-8F8E-688B012C32D0}" srcOrd="8" destOrd="0" presId="urn:microsoft.com/office/officeart/2005/8/layout/vList5"/>
    <dgm:cxn modelId="{64023C26-0AC3-4EC8-A787-89DF18F7E884}" type="presParOf" srcId="{CB0384BC-765A-4E10-8F8E-688B012C32D0}" destId="{AE863B4B-5B50-46AB-A72F-910FEC56D75D}" srcOrd="0" destOrd="0" presId="urn:microsoft.com/office/officeart/2005/8/layout/vList5"/>
    <dgm:cxn modelId="{CDA4AC89-63CD-4016-8613-09B96F6274CA}" type="presParOf" srcId="{A0C5C277-B304-4184-A6A3-77EE72E67143}" destId="{B3FEE39C-7BAB-43A7-A57C-6B722D09A71A}" srcOrd="9" destOrd="0" presId="urn:microsoft.com/office/officeart/2005/8/layout/vList5"/>
    <dgm:cxn modelId="{9231747B-71AC-4339-B1A1-54A1E8F7EA8F}" type="presParOf" srcId="{A0C5C277-B304-4184-A6A3-77EE72E67143}" destId="{74C7DFE3-0C97-4E99-875C-9C2624425620}" srcOrd="10" destOrd="0" presId="urn:microsoft.com/office/officeart/2005/8/layout/vList5"/>
    <dgm:cxn modelId="{DBCCB3A6-9A03-4279-86B8-3FFF82165529}" type="presParOf" srcId="{74C7DFE3-0C97-4E99-875C-9C2624425620}" destId="{39C1095E-9CE4-4D7F-96D0-C85B90C66D5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91D05-6B10-41FA-89C9-412CD8F15162}">
      <dsp:nvSpPr>
        <dsp:cNvPr id="0" name=""/>
        <dsp:cNvSpPr/>
      </dsp:nvSpPr>
      <dsp:spPr>
        <a:xfrm rot="5400000">
          <a:off x="4770689" y="-1740399"/>
          <a:ext cx="1288638" cy="50964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личностные результаты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метапредметные</a:t>
          </a:r>
          <a:r>
            <a:rPr lang="ru-RU" sz="1800" kern="1200" dirty="0" smtClean="0"/>
            <a:t> результаты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предметные результаты</a:t>
          </a:r>
          <a:endParaRPr lang="ru-RU" sz="1800" kern="1200" dirty="0"/>
        </a:p>
      </dsp:txBody>
      <dsp:txXfrm rot="-5400000">
        <a:off x="2866769" y="226427"/>
        <a:ext cx="5033572" cy="1162826"/>
      </dsp:txXfrm>
    </dsp:sp>
    <dsp:sp modelId="{4D118AB1-CC9B-4799-8FAE-7FE959F8E005}">
      <dsp:nvSpPr>
        <dsp:cNvPr id="0" name=""/>
        <dsp:cNvSpPr/>
      </dsp:nvSpPr>
      <dsp:spPr>
        <a:xfrm>
          <a:off x="0" y="2440"/>
          <a:ext cx="2866769" cy="16107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</a:t>
          </a:r>
          <a:r>
            <a:rPr lang="en-US" sz="2100" kern="1200" dirty="0" smtClean="0"/>
            <a:t> </a:t>
          </a:r>
          <a:r>
            <a:rPr lang="ru-RU" sz="2100" kern="1200" dirty="0" smtClean="0"/>
            <a:t>результатам освоения основной образовательной программы </a:t>
          </a:r>
          <a:endParaRPr lang="ru-RU" sz="2100" kern="1200" dirty="0"/>
        </a:p>
      </dsp:txBody>
      <dsp:txXfrm>
        <a:off x="78633" y="81073"/>
        <a:ext cx="2709503" cy="1453532"/>
      </dsp:txXfrm>
    </dsp:sp>
    <dsp:sp modelId="{614C7183-6CA1-4B97-B6F4-9B130F098CDA}">
      <dsp:nvSpPr>
        <dsp:cNvPr id="0" name=""/>
        <dsp:cNvSpPr/>
      </dsp:nvSpPr>
      <dsp:spPr>
        <a:xfrm rot="5400000">
          <a:off x="4773221" y="-49061"/>
          <a:ext cx="1283574" cy="50964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целевой раздел</a:t>
          </a:r>
          <a:endParaRPr lang="ru-RU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содержательный раздел</a:t>
          </a:r>
          <a:endParaRPr lang="ru-RU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организационный раздел</a:t>
          </a:r>
          <a:endParaRPr lang="ru-RU" sz="1800" kern="1200" dirty="0"/>
        </a:p>
      </dsp:txBody>
      <dsp:txXfrm rot="-5400000">
        <a:off x="2866770" y="1920049"/>
        <a:ext cx="5033819" cy="1158256"/>
      </dsp:txXfrm>
    </dsp:sp>
    <dsp:sp modelId="{AA417C41-60FB-4D0C-8B6A-9908B3EAF149}">
      <dsp:nvSpPr>
        <dsp:cNvPr id="0" name=""/>
        <dsp:cNvSpPr/>
      </dsp:nvSpPr>
      <dsp:spPr>
        <a:xfrm>
          <a:off x="0" y="1693778"/>
          <a:ext cx="2866769" cy="16107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 структуре основной образовательной программы</a:t>
          </a:r>
          <a:endParaRPr lang="ru-RU" sz="2100" kern="1200" dirty="0"/>
        </a:p>
      </dsp:txBody>
      <dsp:txXfrm>
        <a:off x="78633" y="1772411"/>
        <a:ext cx="2709503" cy="1453532"/>
      </dsp:txXfrm>
    </dsp:sp>
    <dsp:sp modelId="{20DC44BF-B8E7-4E99-BFA1-50D99FCBF514}">
      <dsp:nvSpPr>
        <dsp:cNvPr id="0" name=""/>
        <dsp:cNvSpPr/>
      </dsp:nvSpPr>
      <dsp:spPr>
        <a:xfrm rot="5400000">
          <a:off x="4687282" y="1642276"/>
          <a:ext cx="1455452" cy="50964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кадровые условия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финансовые условия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материально-технические условия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…</a:t>
          </a:r>
          <a:endParaRPr lang="ru-RU" sz="1800" kern="1200" dirty="0"/>
        </a:p>
      </dsp:txBody>
      <dsp:txXfrm rot="-5400000">
        <a:off x="2866770" y="3533838"/>
        <a:ext cx="5025429" cy="1313354"/>
      </dsp:txXfrm>
    </dsp:sp>
    <dsp:sp modelId="{2BA38ABD-9098-43D1-A656-57947ED6EA4A}">
      <dsp:nvSpPr>
        <dsp:cNvPr id="0" name=""/>
        <dsp:cNvSpPr/>
      </dsp:nvSpPr>
      <dsp:spPr>
        <a:xfrm>
          <a:off x="0" y="3385117"/>
          <a:ext cx="2866769" cy="16107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 </a:t>
          </a:r>
          <a:r>
            <a:rPr lang="ru-RU" sz="2100" b="1" kern="1200" dirty="0" smtClean="0"/>
            <a:t>условиям</a:t>
          </a:r>
          <a:r>
            <a:rPr lang="ru-RU" sz="2100" kern="1200" dirty="0" smtClean="0"/>
            <a:t> реализации основной образовательной программы</a:t>
          </a:r>
          <a:endParaRPr lang="ru-RU" sz="2100" kern="1200" dirty="0"/>
        </a:p>
      </dsp:txBody>
      <dsp:txXfrm>
        <a:off x="78633" y="3463750"/>
        <a:ext cx="2709503" cy="145353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18AB1-CC9B-4799-8FAE-7FE959F8E005}">
      <dsp:nvSpPr>
        <dsp:cNvPr id="0" name=""/>
        <dsp:cNvSpPr/>
      </dsp:nvSpPr>
      <dsp:spPr>
        <a:xfrm>
          <a:off x="260843" y="3099"/>
          <a:ext cx="7904750" cy="72475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разработка и реализация программы самообразования и саморазвития педагога</a:t>
          </a:r>
          <a:endParaRPr lang="ru-RU" sz="1600" kern="1200" dirty="0"/>
        </a:p>
      </dsp:txBody>
      <dsp:txXfrm>
        <a:off x="296222" y="38478"/>
        <a:ext cx="7833992" cy="653993"/>
      </dsp:txXfrm>
    </dsp:sp>
    <dsp:sp modelId="{AA417C41-60FB-4D0C-8B6A-9908B3EAF149}">
      <dsp:nvSpPr>
        <dsp:cNvPr id="0" name=""/>
        <dsp:cNvSpPr/>
      </dsp:nvSpPr>
      <dsp:spPr>
        <a:xfrm>
          <a:off x="260843" y="764109"/>
          <a:ext cx="7897031" cy="7702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мониторинг результативности и эффективности собственной педагогической деятельности</a:t>
          </a:r>
          <a:endParaRPr lang="ru-RU" sz="1600" kern="1200" dirty="0"/>
        </a:p>
      </dsp:txBody>
      <dsp:txXfrm>
        <a:off x="298444" y="801710"/>
        <a:ext cx="7821829" cy="695062"/>
      </dsp:txXfrm>
    </dsp:sp>
    <dsp:sp modelId="{2BA38ABD-9098-43D1-A656-57947ED6EA4A}">
      <dsp:nvSpPr>
        <dsp:cNvPr id="0" name=""/>
        <dsp:cNvSpPr/>
      </dsp:nvSpPr>
      <dsp:spPr>
        <a:xfrm>
          <a:off x="260843" y="1570633"/>
          <a:ext cx="7900275" cy="7327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участие в профессиональных конкурсах</a:t>
          </a:r>
          <a:endParaRPr lang="ru-RU" sz="1600" kern="1200" dirty="0"/>
        </a:p>
      </dsp:txBody>
      <dsp:txXfrm>
        <a:off x="296614" y="1606404"/>
        <a:ext cx="7828733" cy="661236"/>
      </dsp:txXfrm>
    </dsp:sp>
    <dsp:sp modelId="{2F43EBCB-702C-4F5F-822C-716210F806F6}">
      <dsp:nvSpPr>
        <dsp:cNvPr id="0" name=""/>
        <dsp:cNvSpPr/>
      </dsp:nvSpPr>
      <dsp:spPr>
        <a:xfrm>
          <a:off x="260843" y="2339672"/>
          <a:ext cx="7907997" cy="7163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тиражирование передового педагогического опыта (обобщение) через личный сайт, сайт методического объединения и образовательного учреждения</a:t>
          </a:r>
          <a:endParaRPr lang="ru-RU" sz="1600" kern="1200" dirty="0"/>
        </a:p>
      </dsp:txBody>
      <dsp:txXfrm>
        <a:off x="295812" y="2374641"/>
        <a:ext cx="7838059" cy="646408"/>
      </dsp:txXfrm>
    </dsp:sp>
    <dsp:sp modelId="{9CD26E81-9F1F-4F86-A6BC-830FFF142075}">
      <dsp:nvSpPr>
        <dsp:cNvPr id="0" name=""/>
        <dsp:cNvSpPr/>
      </dsp:nvSpPr>
      <dsp:spPr>
        <a:xfrm>
          <a:off x="260843" y="3092277"/>
          <a:ext cx="7904750" cy="630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деятельность в  профессиональных </a:t>
          </a:r>
          <a:r>
            <a:rPr lang="en-US" sz="1600" kern="1200" dirty="0" smtClean="0"/>
            <a:t>Internet</a:t>
          </a:r>
          <a:r>
            <a:rPr lang="ru-RU" sz="1600" kern="1200" dirty="0" smtClean="0"/>
            <a:t>-сообществах</a:t>
          </a:r>
          <a:endParaRPr lang="ru-RU" sz="1600" kern="1200" dirty="0"/>
        </a:p>
      </dsp:txBody>
      <dsp:txXfrm>
        <a:off x="291620" y="3123054"/>
        <a:ext cx="7843196" cy="568914"/>
      </dsp:txXfrm>
    </dsp:sp>
    <dsp:sp modelId="{AE863B4B-5B50-46AB-A72F-910FEC56D75D}">
      <dsp:nvSpPr>
        <dsp:cNvPr id="0" name=""/>
        <dsp:cNvSpPr/>
      </dsp:nvSpPr>
      <dsp:spPr>
        <a:xfrm>
          <a:off x="260843" y="3759006"/>
          <a:ext cx="7904750" cy="540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ведение электронного портфолио учителя</a:t>
          </a:r>
          <a:endParaRPr lang="ru-RU" sz="1600" kern="1200" dirty="0"/>
        </a:p>
      </dsp:txBody>
      <dsp:txXfrm>
        <a:off x="287220" y="3785383"/>
        <a:ext cx="7851996" cy="487580"/>
      </dsp:txXfrm>
    </dsp:sp>
    <dsp:sp modelId="{39C1095E-9CE4-4D7F-96D0-C85B90C66D51}">
      <dsp:nvSpPr>
        <dsp:cNvPr id="0" name=""/>
        <dsp:cNvSpPr/>
      </dsp:nvSpPr>
      <dsp:spPr>
        <a:xfrm>
          <a:off x="260843" y="4335600"/>
          <a:ext cx="7904720" cy="3762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…</a:t>
          </a:r>
          <a:endParaRPr lang="ru-RU" sz="1600" kern="1200" dirty="0"/>
        </a:p>
      </dsp:txBody>
      <dsp:txXfrm>
        <a:off x="279208" y="4353965"/>
        <a:ext cx="7867990" cy="33947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18AB1-CC9B-4799-8FAE-7FE959F8E005}">
      <dsp:nvSpPr>
        <dsp:cNvPr id="0" name=""/>
        <dsp:cNvSpPr/>
      </dsp:nvSpPr>
      <dsp:spPr>
        <a:xfrm>
          <a:off x="246409" y="2184"/>
          <a:ext cx="7467360" cy="5670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none" kern="1200" dirty="0" smtClean="0"/>
            <a:t>Общение</a:t>
          </a:r>
          <a:r>
            <a:rPr lang="en-US" sz="1800" u="none" kern="1200" dirty="0" smtClean="0"/>
            <a:t> </a:t>
          </a:r>
          <a:r>
            <a:rPr lang="en-US" sz="1800" b="0" i="0" kern="1200" dirty="0" smtClean="0"/>
            <a:t>on-line </a:t>
          </a:r>
          <a:r>
            <a:rPr lang="ru-RU" sz="1800" b="0" i="0" kern="1200" dirty="0" smtClean="0"/>
            <a:t>и </a:t>
          </a:r>
          <a:r>
            <a:rPr lang="en-US" sz="1800" b="0" i="0" kern="1200" dirty="0" smtClean="0"/>
            <a:t>off-line</a:t>
          </a:r>
          <a:r>
            <a:rPr lang="ru-RU" sz="1800" u="none" kern="1200" dirty="0" smtClean="0"/>
            <a:t> </a:t>
          </a:r>
          <a:endParaRPr lang="ru-RU" sz="1800" kern="1200" dirty="0"/>
        </a:p>
      </dsp:txBody>
      <dsp:txXfrm>
        <a:off x="274091" y="29866"/>
        <a:ext cx="7411996" cy="511695"/>
      </dsp:txXfrm>
    </dsp:sp>
    <dsp:sp modelId="{F0D68408-0156-4320-BE78-ED70DBC4E43A}">
      <dsp:nvSpPr>
        <dsp:cNvPr id="0" name=""/>
        <dsp:cNvSpPr/>
      </dsp:nvSpPr>
      <dsp:spPr>
        <a:xfrm>
          <a:off x="246409" y="762859"/>
          <a:ext cx="7438807" cy="602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none" kern="1200" dirty="0" smtClean="0"/>
            <a:t>Поддержка  и развитие социальных контактов, в том числе с использованием возможностей социальных сетей</a:t>
          </a:r>
          <a:endParaRPr lang="ru-RU" sz="1800" kern="1200" dirty="0"/>
        </a:p>
      </dsp:txBody>
      <dsp:txXfrm>
        <a:off x="275837" y="792287"/>
        <a:ext cx="7379951" cy="543984"/>
      </dsp:txXfrm>
    </dsp:sp>
    <dsp:sp modelId="{E2180CFF-A8B9-48A5-9334-F84C5BD30BA7}">
      <dsp:nvSpPr>
        <dsp:cNvPr id="0" name=""/>
        <dsp:cNvSpPr/>
      </dsp:nvSpPr>
      <dsp:spPr>
        <a:xfrm>
          <a:off x="246409" y="1559314"/>
          <a:ext cx="7467360" cy="6099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none" kern="1200" dirty="0" smtClean="0"/>
            <a:t>Совместный поиск, хранение, редактирование и классификация информации, в том числе с использованием социальных сервисов</a:t>
          </a:r>
          <a:endParaRPr lang="ru-RU" sz="1800" kern="1200" dirty="0"/>
        </a:p>
      </dsp:txBody>
      <dsp:txXfrm>
        <a:off x="276183" y="1589088"/>
        <a:ext cx="7407812" cy="550378"/>
      </dsp:txXfrm>
    </dsp:sp>
    <dsp:sp modelId="{2BA38ABD-9098-43D1-A656-57947ED6EA4A}">
      <dsp:nvSpPr>
        <dsp:cNvPr id="0" name=""/>
        <dsp:cNvSpPr/>
      </dsp:nvSpPr>
      <dsp:spPr>
        <a:xfrm>
          <a:off x="214302" y="2400494"/>
          <a:ext cx="7470428" cy="7427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none" kern="1200" dirty="0" smtClean="0"/>
            <a:t>Использованием электронного оборудования и программных продуктов</a:t>
          </a:r>
          <a:endParaRPr lang="ru-RU" sz="1800" kern="1200" dirty="0"/>
        </a:p>
      </dsp:txBody>
      <dsp:txXfrm>
        <a:off x="250562" y="2436754"/>
        <a:ext cx="7397908" cy="670265"/>
      </dsp:txXfrm>
    </dsp:sp>
    <dsp:sp modelId="{F5B3D1BC-76EC-4525-A74E-BFD903C491BF}">
      <dsp:nvSpPr>
        <dsp:cNvPr id="0" name=""/>
        <dsp:cNvSpPr/>
      </dsp:nvSpPr>
      <dsp:spPr>
        <a:xfrm>
          <a:off x="246409" y="3299256"/>
          <a:ext cx="7467360" cy="6099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none" kern="1200" dirty="0" smtClean="0"/>
            <a:t>Совместная творческая деятельность, обмен </a:t>
          </a:r>
          <a:r>
            <a:rPr lang="ru-RU" sz="1800" u="none" kern="1200" dirty="0" err="1" smtClean="0"/>
            <a:t>медиа</a:t>
          </a:r>
          <a:r>
            <a:rPr lang="ru-RU" sz="1800" u="none" kern="1200" dirty="0" smtClean="0"/>
            <a:t> данными</a:t>
          </a:r>
          <a:endParaRPr lang="ru-RU" sz="1800" kern="1200" dirty="0"/>
        </a:p>
      </dsp:txBody>
      <dsp:txXfrm>
        <a:off x="276183" y="3329030"/>
        <a:ext cx="7407812" cy="550378"/>
      </dsp:txXfrm>
    </dsp:sp>
    <dsp:sp modelId="{B8CCB36E-AD33-420A-B24A-BE1205992DAF}">
      <dsp:nvSpPr>
        <dsp:cNvPr id="0" name=""/>
        <dsp:cNvSpPr/>
      </dsp:nvSpPr>
      <dsp:spPr>
        <a:xfrm>
          <a:off x="246409" y="4102797"/>
          <a:ext cx="7467360" cy="6099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none" kern="1200" dirty="0" smtClean="0"/>
            <a:t>Индивидуальное и коллективное планирование</a:t>
          </a:r>
          <a:endParaRPr lang="ru-RU" sz="1800" kern="1200" dirty="0"/>
        </a:p>
      </dsp:txBody>
      <dsp:txXfrm>
        <a:off x="276183" y="4132571"/>
        <a:ext cx="7407812" cy="5503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18AB1-CC9B-4799-8FAE-7FE959F8E005}">
      <dsp:nvSpPr>
        <dsp:cNvPr id="0" name=""/>
        <dsp:cNvSpPr/>
      </dsp:nvSpPr>
      <dsp:spPr>
        <a:xfrm>
          <a:off x="247579" y="1464"/>
          <a:ext cx="7502814" cy="10381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формирование готовности обучающихся к саморазвитию и непрерывному образованию в течение всей жизни</a:t>
          </a:r>
        </a:p>
      </dsp:txBody>
      <dsp:txXfrm>
        <a:off x="298259" y="52144"/>
        <a:ext cx="7401454" cy="936820"/>
      </dsp:txXfrm>
    </dsp:sp>
    <dsp:sp modelId="{AA417C41-60FB-4D0C-8B6A-9908B3EAF149}">
      <dsp:nvSpPr>
        <dsp:cNvPr id="0" name=""/>
        <dsp:cNvSpPr/>
      </dsp:nvSpPr>
      <dsp:spPr>
        <a:xfrm>
          <a:off x="247579" y="1117532"/>
          <a:ext cx="7502814" cy="9004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проектирование и конструирование развивающей образовательной среды организации, осуществляющей образовательную деятельность</a:t>
          </a:r>
          <a:endParaRPr lang="ru-RU" sz="1600" kern="1200" dirty="0"/>
        </a:p>
      </dsp:txBody>
      <dsp:txXfrm>
        <a:off x="291534" y="1161487"/>
        <a:ext cx="7414904" cy="812517"/>
      </dsp:txXfrm>
    </dsp:sp>
    <dsp:sp modelId="{2BA38ABD-9098-43D1-A656-57947ED6EA4A}">
      <dsp:nvSpPr>
        <dsp:cNvPr id="0" name=""/>
        <dsp:cNvSpPr/>
      </dsp:nvSpPr>
      <dsp:spPr>
        <a:xfrm>
          <a:off x="247579" y="2095848"/>
          <a:ext cx="7505896" cy="7944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активную учебно-познавательную деятельность обучающихся</a:t>
          </a:r>
        </a:p>
      </dsp:txBody>
      <dsp:txXfrm>
        <a:off x="286359" y="2134628"/>
        <a:ext cx="7428336" cy="716862"/>
      </dsp:txXfrm>
    </dsp:sp>
    <dsp:sp modelId="{9CD26E81-9F1F-4F86-A6BC-830FFF142075}">
      <dsp:nvSpPr>
        <dsp:cNvPr id="0" name=""/>
        <dsp:cNvSpPr/>
      </dsp:nvSpPr>
      <dsp:spPr>
        <a:xfrm>
          <a:off x="247579" y="2968158"/>
          <a:ext cx="7502814" cy="8880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построение образовательной деятельности с учетом индивидуальных, возрастных, психологических, физиологических особенностей и здоровья обучающихся.</a:t>
          </a:r>
        </a:p>
      </dsp:txBody>
      <dsp:txXfrm>
        <a:off x="290929" y="3011508"/>
        <a:ext cx="7416114" cy="8013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A3D58-DBFC-4937-BB3E-FF1CD960BC19}">
      <dsp:nvSpPr>
        <dsp:cNvPr id="0" name=""/>
        <dsp:cNvSpPr/>
      </dsp:nvSpPr>
      <dsp:spPr>
        <a:xfrm>
          <a:off x="2679" y="2212"/>
          <a:ext cx="3834211" cy="3567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Компетенция</a:t>
          </a:r>
          <a:r>
            <a:rPr lang="ru-RU" sz="1800" kern="1200" dirty="0" smtClean="0"/>
            <a:t> – включает совокупность взаимосвязанных качеств личности (знаний, умений, навыков, способов деятельности), задаваемых по отношению к определенному кругу предметов и процессов, и необходимых для качественной продуктивной деятельности по отношению к ним</a:t>
          </a:r>
          <a:endParaRPr lang="ru-RU" sz="1800" kern="1200" dirty="0"/>
        </a:p>
      </dsp:txBody>
      <dsp:txXfrm>
        <a:off x="107167" y="106700"/>
        <a:ext cx="3625235" cy="3358498"/>
      </dsp:txXfrm>
    </dsp:sp>
    <dsp:sp modelId="{0A428AF5-612D-4C0B-9018-7F56CDC8A187}">
      <dsp:nvSpPr>
        <dsp:cNvPr id="0" name=""/>
        <dsp:cNvSpPr/>
      </dsp:nvSpPr>
      <dsp:spPr>
        <a:xfrm>
          <a:off x="4481038" y="2212"/>
          <a:ext cx="4088841" cy="34731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Компетентность</a:t>
          </a:r>
          <a:r>
            <a:rPr lang="ru-RU" sz="1800" kern="1200" dirty="0" smtClean="0"/>
            <a:t> – владение, обладание человеком соответствующей компетенцией, включающей его личностное отношение к ней и предмету деятельности</a:t>
          </a:r>
          <a:endParaRPr lang="ru-RU" sz="1800" kern="1200" dirty="0"/>
        </a:p>
      </dsp:txBody>
      <dsp:txXfrm>
        <a:off x="4582763" y="103937"/>
        <a:ext cx="3885391" cy="32696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18AB1-CC9B-4799-8FAE-7FE959F8E005}">
      <dsp:nvSpPr>
        <dsp:cNvPr id="0" name=""/>
        <dsp:cNvSpPr/>
      </dsp:nvSpPr>
      <dsp:spPr>
        <a:xfrm>
          <a:off x="282946" y="2886"/>
          <a:ext cx="8574584" cy="8087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умения разрабатывать программы учебных предметов, курсов, методические и дидактические материалы, выбирать учебники и учебно-методическую литературу, рекомендовать обучающимся дополнительные источники информации, в том числе интернет-ресурсы</a:t>
          </a:r>
        </a:p>
      </dsp:txBody>
      <dsp:txXfrm>
        <a:off x="322424" y="42364"/>
        <a:ext cx="8495628" cy="729746"/>
      </dsp:txXfrm>
    </dsp:sp>
    <dsp:sp modelId="{AA417C41-60FB-4D0C-8B6A-9908B3EAF149}">
      <dsp:nvSpPr>
        <dsp:cNvPr id="0" name=""/>
        <dsp:cNvSpPr/>
      </dsp:nvSpPr>
      <dsp:spPr>
        <a:xfrm>
          <a:off x="285711" y="1714516"/>
          <a:ext cx="8574584" cy="5887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умения обеспечивать условия для успешной деятельности, позитивной мотивации, а также </a:t>
          </a:r>
          <a:r>
            <a:rPr lang="ru-RU" sz="1400" kern="1200" dirty="0" err="1" smtClean="0"/>
            <a:t>самомотивирования</a:t>
          </a:r>
          <a:r>
            <a:rPr lang="ru-RU" sz="1400" kern="1200" dirty="0" smtClean="0"/>
            <a:t> обучающихся</a:t>
          </a:r>
          <a:endParaRPr lang="ru-RU" sz="1400" kern="1200" dirty="0"/>
        </a:p>
      </dsp:txBody>
      <dsp:txXfrm>
        <a:off x="314453" y="1743258"/>
        <a:ext cx="8517100" cy="531290"/>
      </dsp:txXfrm>
    </dsp:sp>
    <dsp:sp modelId="{2BA38ABD-9098-43D1-A656-57947ED6EA4A}">
      <dsp:nvSpPr>
        <dsp:cNvPr id="0" name=""/>
        <dsp:cNvSpPr/>
      </dsp:nvSpPr>
      <dsp:spPr>
        <a:xfrm>
          <a:off x="285711" y="2326867"/>
          <a:ext cx="8578107" cy="6023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умения организовывать и сопровождать учебно-исследовательскую и проектную деятельность обучающихся, выполнение ими индивидуального проекта</a:t>
          </a:r>
        </a:p>
      </dsp:txBody>
      <dsp:txXfrm>
        <a:off x="315114" y="2356270"/>
        <a:ext cx="8519301" cy="543516"/>
      </dsp:txXfrm>
    </dsp:sp>
    <dsp:sp modelId="{9CD26E81-9F1F-4F86-A6BC-830FFF142075}">
      <dsp:nvSpPr>
        <dsp:cNvPr id="0" name=""/>
        <dsp:cNvSpPr/>
      </dsp:nvSpPr>
      <dsp:spPr>
        <a:xfrm>
          <a:off x="285711" y="2928958"/>
          <a:ext cx="8574584" cy="89087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умения реализовывать педагогическое оценивание деятельности обучающихся (включая проведение стартовой и промежуточной диагностики, </a:t>
          </a:r>
          <a:r>
            <a:rPr lang="ru-RU" sz="1400" kern="1200" dirty="0" err="1" smtClean="0"/>
            <a:t>внутришкольного</a:t>
          </a:r>
          <a:r>
            <a:rPr lang="ru-RU" sz="1400" kern="1200" dirty="0" smtClean="0"/>
            <a:t> мониторинга, осуществление комплексной оценки способности обучающихся решать учебно-практические и учебно-познавательные задачи; проведение интерпретации результатов достижений обучающихся)</a:t>
          </a:r>
        </a:p>
      </dsp:txBody>
      <dsp:txXfrm>
        <a:off x="329200" y="2972447"/>
        <a:ext cx="8487606" cy="803895"/>
      </dsp:txXfrm>
    </dsp:sp>
    <dsp:sp modelId="{AE863B4B-5B50-46AB-A72F-910FEC56D75D}">
      <dsp:nvSpPr>
        <dsp:cNvPr id="0" name=""/>
        <dsp:cNvSpPr/>
      </dsp:nvSpPr>
      <dsp:spPr>
        <a:xfrm>
          <a:off x="285711" y="4572035"/>
          <a:ext cx="8574584" cy="6618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умения осуществлять самостоятельный поиск и анализ информации с помощью современных информационно-поисковых технологий</a:t>
          </a:r>
        </a:p>
        <a:p>
          <a:pPr lvl="0" algn="just">
            <a:spcBef>
              <a:spcPct val="0"/>
            </a:spcBef>
          </a:pPr>
          <a:endParaRPr lang="ru-RU" sz="1400" kern="1200" dirty="0"/>
        </a:p>
      </dsp:txBody>
      <dsp:txXfrm>
        <a:off x="318019" y="4604343"/>
        <a:ext cx="8509968" cy="597223"/>
      </dsp:txXfrm>
    </dsp:sp>
    <dsp:sp modelId="{39C1095E-9CE4-4D7F-96D0-C85B90C66D51}">
      <dsp:nvSpPr>
        <dsp:cNvPr id="0" name=""/>
        <dsp:cNvSpPr/>
      </dsp:nvSpPr>
      <dsp:spPr>
        <a:xfrm>
          <a:off x="285711" y="3857648"/>
          <a:ext cx="8574551" cy="6262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умения использовать возможности ИКТ, работать с текстовыми редакторами, электронными таблицами, электронной почтой и браузерами, </a:t>
          </a:r>
          <a:r>
            <a:rPr lang="ru-RU" sz="1400" kern="1200" dirty="0" err="1" smtClean="0"/>
            <a:t>мультимедийным</a:t>
          </a:r>
          <a:r>
            <a:rPr lang="ru-RU" sz="1400" kern="1200" dirty="0" smtClean="0"/>
            <a:t> оборудованием</a:t>
          </a:r>
          <a:endParaRPr lang="ru-RU" sz="1400" kern="1200" dirty="0"/>
        </a:p>
      </dsp:txBody>
      <dsp:txXfrm>
        <a:off x="316281" y="3888218"/>
        <a:ext cx="8513411" cy="565089"/>
      </dsp:txXfrm>
    </dsp:sp>
    <dsp:sp modelId="{3C6E7B36-97A6-4EA4-834C-042724514892}">
      <dsp:nvSpPr>
        <dsp:cNvPr id="0" name=""/>
        <dsp:cNvSpPr/>
      </dsp:nvSpPr>
      <dsp:spPr>
        <a:xfrm>
          <a:off x="285711" y="857257"/>
          <a:ext cx="8578107" cy="8010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умения выявлять и отражать в основной образовательной программе специфику особых образовательных потребностей (включая региональные, национальные и (или) этнокультурные, личностные, в том числе потребности одаренных детей, детей с ограниченными возможностями здоровья и детей-инвалидов)</a:t>
          </a:r>
          <a:endParaRPr lang="ru-RU" sz="1400" kern="1200" dirty="0"/>
        </a:p>
      </dsp:txBody>
      <dsp:txXfrm>
        <a:off x="324815" y="896361"/>
        <a:ext cx="8499899" cy="7228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18AB1-CC9B-4799-8FAE-7FE959F8E005}">
      <dsp:nvSpPr>
        <dsp:cNvPr id="0" name=""/>
        <dsp:cNvSpPr/>
      </dsp:nvSpPr>
      <dsp:spPr>
        <a:xfrm>
          <a:off x="246409" y="2294"/>
          <a:ext cx="7467360" cy="11158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/>
            <a:t>для </a:t>
          </a:r>
          <a:r>
            <a:rPr lang="ru-RU" sz="1600" kern="1200" dirty="0" smtClean="0"/>
            <a:t>реализации электронного обучения, применения дистанционных образовательных технологий</a:t>
          </a:r>
          <a:r>
            <a:rPr lang="ru-RU" sz="1600" u="none" kern="1200" dirty="0" smtClean="0"/>
            <a:t>, а также сетевого взаимодействия с </a:t>
          </a:r>
          <a:r>
            <a:rPr lang="ru-RU" sz="1600" b="0" i="0" kern="1200" dirty="0" smtClean="0"/>
            <a:t>организациями, осуществляющими образовательную деятельность, </a:t>
          </a:r>
          <a:r>
            <a:rPr lang="ru-RU" sz="1600" u="none" kern="1200" dirty="0" smtClean="0"/>
            <a:t>обеспечивающими возможность восполнения недостающих кадровых ресурсов</a:t>
          </a:r>
          <a:endParaRPr lang="ru-RU" sz="1600" kern="1200" dirty="0"/>
        </a:p>
      </dsp:txBody>
      <dsp:txXfrm>
        <a:off x="300882" y="56767"/>
        <a:ext cx="7358414" cy="1006940"/>
      </dsp:txXfrm>
    </dsp:sp>
    <dsp:sp modelId="{AA417C41-60FB-4D0C-8B6A-9908B3EAF149}">
      <dsp:nvSpPr>
        <dsp:cNvPr id="0" name=""/>
        <dsp:cNvSpPr/>
      </dsp:nvSpPr>
      <dsp:spPr>
        <a:xfrm>
          <a:off x="246409" y="1174009"/>
          <a:ext cx="7460068" cy="11859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/>
            <a:t>для оказания постоянной научно-теоретической, методической и информационной поддержки педагогических работников по вопросам реализации основной образовательной программы, использования инновационного опыта других </a:t>
          </a:r>
          <a:r>
            <a:rPr lang="ru-RU" sz="1600" b="0" i="0" kern="1200" dirty="0" smtClean="0"/>
            <a:t>организаций, осуществляющих образовательную деятельность</a:t>
          </a:r>
          <a:endParaRPr lang="ru-RU" sz="1600" kern="1200" dirty="0"/>
        </a:p>
      </dsp:txBody>
      <dsp:txXfrm>
        <a:off x="304303" y="1231903"/>
        <a:ext cx="7344280" cy="1070174"/>
      </dsp:txXfrm>
    </dsp:sp>
    <dsp:sp modelId="{2BA38ABD-9098-43D1-A656-57947ED6EA4A}">
      <dsp:nvSpPr>
        <dsp:cNvPr id="0" name=""/>
        <dsp:cNvSpPr/>
      </dsp:nvSpPr>
      <dsp:spPr>
        <a:xfrm>
          <a:off x="246409" y="2415800"/>
          <a:ext cx="7463132" cy="1128246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для стимулирования непрерывного повышения уровня квалификации педагогических работников, их методологической культуры, личностного профессионального роста, использования ими современных педагогических технологий</a:t>
          </a:r>
          <a:endParaRPr lang="ru-RU" sz="1600" kern="1200" dirty="0"/>
        </a:p>
      </dsp:txBody>
      <dsp:txXfrm>
        <a:off x="301485" y="2470876"/>
        <a:ext cx="7352980" cy="1018094"/>
      </dsp:txXfrm>
    </dsp:sp>
    <dsp:sp modelId="{2F43EBCB-702C-4F5F-822C-716210F806F6}">
      <dsp:nvSpPr>
        <dsp:cNvPr id="0" name=""/>
        <dsp:cNvSpPr/>
      </dsp:nvSpPr>
      <dsp:spPr>
        <a:xfrm>
          <a:off x="246409" y="3599875"/>
          <a:ext cx="7470428" cy="51508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для повышения эффективности и качества педагогического труда</a:t>
          </a:r>
          <a:endParaRPr lang="ru-RU" sz="1600" kern="1200" dirty="0"/>
        </a:p>
      </dsp:txBody>
      <dsp:txXfrm>
        <a:off x="271553" y="3625019"/>
        <a:ext cx="7420140" cy="464795"/>
      </dsp:txXfrm>
    </dsp:sp>
    <dsp:sp modelId="{9CD26E81-9F1F-4F86-A6BC-830FFF142075}">
      <dsp:nvSpPr>
        <dsp:cNvPr id="0" name=""/>
        <dsp:cNvSpPr/>
      </dsp:nvSpPr>
      <dsp:spPr>
        <a:xfrm>
          <a:off x="246409" y="4170787"/>
          <a:ext cx="7467360" cy="54182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для выявления, развития и использования потенциальных возможностей педагогических работников</a:t>
          </a:r>
          <a:endParaRPr lang="ru-RU" sz="1600" kern="1200" dirty="0"/>
        </a:p>
      </dsp:txBody>
      <dsp:txXfrm>
        <a:off x="272859" y="4197237"/>
        <a:ext cx="7414460" cy="4889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444D6-6082-46FE-95BD-47BDF8B5CE22}">
      <dsp:nvSpPr>
        <dsp:cNvPr id="0" name=""/>
        <dsp:cNvSpPr/>
      </dsp:nvSpPr>
      <dsp:spPr>
        <a:xfrm>
          <a:off x="0" y="0"/>
          <a:ext cx="8715436" cy="5143536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3175419" numCol="1" spcCol="1270" anchor="t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/>
            <a:t>Профессиональная компетентность учителя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/>
            <a:t>(ФГОС СОО)</a:t>
          </a:r>
        </a:p>
      </dsp:txBody>
      <dsp:txXfrm>
        <a:off x="128052" y="128052"/>
        <a:ext cx="8459332" cy="4887432"/>
      </dsp:txXfrm>
    </dsp:sp>
    <dsp:sp modelId="{D1B32AF5-EA3B-4CB0-8162-111DF5383E11}">
      <dsp:nvSpPr>
        <dsp:cNvPr id="0" name=""/>
        <dsp:cNvSpPr/>
      </dsp:nvSpPr>
      <dsp:spPr>
        <a:xfrm>
          <a:off x="285779" y="1428762"/>
          <a:ext cx="8279664" cy="3625367"/>
        </a:xfrm>
        <a:prstGeom prst="roundRect">
          <a:avLst>
            <a:gd name="adj" fmla="val 105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397272" y="1540255"/>
        <a:ext cx="8056678" cy="34023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18AB1-CC9B-4799-8FAE-7FE959F8E005}">
      <dsp:nvSpPr>
        <dsp:cNvPr id="0" name=""/>
        <dsp:cNvSpPr/>
      </dsp:nvSpPr>
      <dsp:spPr>
        <a:xfrm>
          <a:off x="253041" y="427"/>
          <a:ext cx="7668328" cy="5447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участие в работе НПК, в том числе, телеконференций, семинаров, </a:t>
          </a:r>
          <a:r>
            <a:rPr lang="ru-RU" sz="1600" kern="1200" dirty="0" err="1" smtClean="0"/>
            <a:t>вебинаров</a:t>
          </a:r>
          <a:endParaRPr lang="ru-RU" sz="1600" kern="1200" dirty="0"/>
        </a:p>
      </dsp:txBody>
      <dsp:txXfrm>
        <a:off x="279636" y="27022"/>
        <a:ext cx="7615138" cy="491608"/>
      </dsp:txXfrm>
    </dsp:sp>
    <dsp:sp modelId="{AA417C41-60FB-4D0C-8B6A-9908B3EAF149}">
      <dsp:nvSpPr>
        <dsp:cNvPr id="0" name=""/>
        <dsp:cNvSpPr/>
      </dsp:nvSpPr>
      <dsp:spPr>
        <a:xfrm>
          <a:off x="253041" y="596795"/>
          <a:ext cx="7668328" cy="5463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разработка методических и дидактических материалов</a:t>
          </a:r>
          <a:endParaRPr lang="ru-RU" sz="1600" kern="1200" dirty="0"/>
        </a:p>
      </dsp:txBody>
      <dsp:txXfrm>
        <a:off x="279710" y="623464"/>
        <a:ext cx="7614990" cy="492987"/>
      </dsp:txXfrm>
    </dsp:sp>
    <dsp:sp modelId="{2BA38ABD-9098-43D1-A656-57947ED6EA4A}">
      <dsp:nvSpPr>
        <dsp:cNvPr id="0" name=""/>
        <dsp:cNvSpPr/>
      </dsp:nvSpPr>
      <dsp:spPr>
        <a:xfrm>
          <a:off x="253041" y="1194689"/>
          <a:ext cx="7671478" cy="5670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создание и использование ЦОР (интерактивные презентации, </a:t>
          </a:r>
          <a:r>
            <a:rPr lang="ru-RU" sz="1600" kern="1200" dirty="0" err="1" smtClean="0"/>
            <a:t>видеоуроки</a:t>
          </a:r>
          <a:r>
            <a:rPr lang="ru-RU" sz="1600" kern="1200" dirty="0" smtClean="0"/>
            <a:t>, интерактивные модели, виртуальные лаборатории и т.д.)</a:t>
          </a:r>
          <a:endParaRPr lang="ru-RU" sz="1600" kern="1200" dirty="0"/>
        </a:p>
      </dsp:txBody>
      <dsp:txXfrm>
        <a:off x="280724" y="1222372"/>
        <a:ext cx="7616112" cy="511731"/>
      </dsp:txXfrm>
    </dsp:sp>
    <dsp:sp modelId="{2F43EBCB-702C-4F5F-822C-716210F806F6}">
      <dsp:nvSpPr>
        <dsp:cNvPr id="0" name=""/>
        <dsp:cNvSpPr/>
      </dsp:nvSpPr>
      <dsp:spPr>
        <a:xfrm>
          <a:off x="253041" y="1813356"/>
          <a:ext cx="7671478" cy="7598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использование возможностей и ресурсов локальной сети образовательного учреждения и глобальной сети </a:t>
          </a:r>
          <a:r>
            <a:rPr lang="en-US" sz="1600" kern="1200" dirty="0" smtClean="0"/>
            <a:t>Internet</a:t>
          </a:r>
          <a:endParaRPr lang="ru-RU" sz="1600" kern="1200" dirty="0"/>
        </a:p>
      </dsp:txBody>
      <dsp:txXfrm>
        <a:off x="290132" y="1850447"/>
        <a:ext cx="7597296" cy="685640"/>
      </dsp:txXfrm>
    </dsp:sp>
    <dsp:sp modelId="{9CD26E81-9F1F-4F86-A6BC-830FFF142075}">
      <dsp:nvSpPr>
        <dsp:cNvPr id="0" name=""/>
        <dsp:cNvSpPr/>
      </dsp:nvSpPr>
      <dsp:spPr>
        <a:xfrm>
          <a:off x="253041" y="2624748"/>
          <a:ext cx="7668328" cy="70854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разработка индивидуальных образовательных программ, в том числе для развития одаренности отдельных обучающихся</a:t>
          </a:r>
          <a:endParaRPr lang="ru-RU" sz="1600" kern="1200" dirty="0"/>
        </a:p>
      </dsp:txBody>
      <dsp:txXfrm>
        <a:off x="287629" y="2659336"/>
        <a:ext cx="7599152" cy="639365"/>
      </dsp:txXfrm>
    </dsp:sp>
    <dsp:sp modelId="{AE863B4B-5B50-46AB-A72F-910FEC56D75D}">
      <dsp:nvSpPr>
        <dsp:cNvPr id="0" name=""/>
        <dsp:cNvSpPr/>
      </dsp:nvSpPr>
      <dsp:spPr>
        <a:xfrm>
          <a:off x="253041" y="3384858"/>
          <a:ext cx="7668328" cy="743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организация индивидуальной и групповой работы обучающихся в урочной и внеурочной деятельности, в том числе проектной и учебно-исследовательской</a:t>
          </a:r>
          <a:endParaRPr lang="ru-RU" sz="1600" kern="1200" dirty="0"/>
        </a:p>
      </dsp:txBody>
      <dsp:txXfrm>
        <a:off x="289311" y="3421128"/>
        <a:ext cx="7595788" cy="670460"/>
      </dsp:txXfrm>
    </dsp:sp>
    <dsp:sp modelId="{39C1095E-9CE4-4D7F-96D0-C85B90C66D51}">
      <dsp:nvSpPr>
        <dsp:cNvPr id="0" name=""/>
        <dsp:cNvSpPr/>
      </dsp:nvSpPr>
      <dsp:spPr>
        <a:xfrm>
          <a:off x="253041" y="4179428"/>
          <a:ext cx="7668299" cy="5350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…</a:t>
          </a:r>
          <a:endParaRPr lang="ru-RU" sz="1600" kern="1200" dirty="0"/>
        </a:p>
      </dsp:txBody>
      <dsp:txXfrm>
        <a:off x="279160" y="4205547"/>
        <a:ext cx="7616061" cy="48281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18AB1-CC9B-4799-8FAE-7FE959F8E005}">
      <dsp:nvSpPr>
        <dsp:cNvPr id="0" name=""/>
        <dsp:cNvSpPr/>
      </dsp:nvSpPr>
      <dsp:spPr>
        <a:xfrm>
          <a:off x="258631" y="1639"/>
          <a:ext cx="7837731" cy="7964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создание баз данных обучающихся и их использование для индивидуализации образовательного процесса</a:t>
          </a:r>
          <a:endParaRPr lang="ru-RU" sz="1600" kern="1200" dirty="0"/>
        </a:p>
      </dsp:txBody>
      <dsp:txXfrm>
        <a:off x="297511" y="40519"/>
        <a:ext cx="7759971" cy="718698"/>
      </dsp:txXfrm>
    </dsp:sp>
    <dsp:sp modelId="{2BA38ABD-9098-43D1-A656-57947ED6EA4A}">
      <dsp:nvSpPr>
        <dsp:cNvPr id="0" name=""/>
        <dsp:cNvSpPr/>
      </dsp:nvSpPr>
      <dsp:spPr>
        <a:xfrm>
          <a:off x="258631" y="855618"/>
          <a:ext cx="7840950" cy="7567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ведение электронного портфолио ученика</a:t>
          </a:r>
          <a:endParaRPr lang="ru-RU" sz="1600" kern="1200" dirty="0"/>
        </a:p>
      </dsp:txBody>
      <dsp:txXfrm>
        <a:off x="295573" y="892560"/>
        <a:ext cx="7767066" cy="682874"/>
      </dsp:txXfrm>
    </dsp:sp>
    <dsp:sp modelId="{2F43EBCB-702C-4F5F-822C-716210F806F6}">
      <dsp:nvSpPr>
        <dsp:cNvPr id="0" name=""/>
        <dsp:cNvSpPr/>
      </dsp:nvSpPr>
      <dsp:spPr>
        <a:xfrm>
          <a:off x="258631" y="1669896"/>
          <a:ext cx="7840950" cy="8067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создание и использование средств автоматизации контроля и измерения результатов воспитания и развития обучающихся</a:t>
          </a:r>
          <a:endParaRPr lang="ru-RU" sz="1600" kern="1200" dirty="0"/>
        </a:p>
      </dsp:txBody>
      <dsp:txXfrm>
        <a:off x="298011" y="1709276"/>
        <a:ext cx="7762190" cy="727948"/>
      </dsp:txXfrm>
    </dsp:sp>
    <dsp:sp modelId="{9CD26E81-9F1F-4F86-A6BC-830FFF142075}">
      <dsp:nvSpPr>
        <dsp:cNvPr id="0" name=""/>
        <dsp:cNvSpPr/>
      </dsp:nvSpPr>
      <dsp:spPr>
        <a:xfrm>
          <a:off x="258631" y="2534125"/>
          <a:ext cx="7837731" cy="8472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использование возможностей и ресурсов локальной сети образовательного учреждения и глобальной сети </a:t>
          </a:r>
          <a:r>
            <a:rPr lang="en-US" sz="1600" kern="1200" dirty="0" smtClean="0"/>
            <a:t>Internet</a:t>
          </a:r>
          <a:endParaRPr lang="ru-RU" sz="1600" kern="1200" dirty="0"/>
        </a:p>
      </dsp:txBody>
      <dsp:txXfrm>
        <a:off x="299989" y="2575483"/>
        <a:ext cx="7755015" cy="764509"/>
      </dsp:txXfrm>
    </dsp:sp>
    <dsp:sp modelId="{AE863B4B-5B50-46AB-A72F-910FEC56D75D}">
      <dsp:nvSpPr>
        <dsp:cNvPr id="0" name=""/>
        <dsp:cNvSpPr/>
      </dsp:nvSpPr>
      <dsp:spPr>
        <a:xfrm>
          <a:off x="258631" y="3438871"/>
          <a:ext cx="7837731" cy="7629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использование современных образовательных технологий, в том числе проектных, исследовательских, проблемных</a:t>
          </a:r>
          <a:endParaRPr lang="ru-RU" sz="1600" kern="1200" dirty="0"/>
        </a:p>
      </dsp:txBody>
      <dsp:txXfrm>
        <a:off x="295876" y="3476116"/>
        <a:ext cx="7763241" cy="688468"/>
      </dsp:txXfrm>
    </dsp:sp>
    <dsp:sp modelId="{39C1095E-9CE4-4D7F-96D0-C85B90C66D51}">
      <dsp:nvSpPr>
        <dsp:cNvPr id="0" name=""/>
        <dsp:cNvSpPr/>
      </dsp:nvSpPr>
      <dsp:spPr>
        <a:xfrm>
          <a:off x="258631" y="4259349"/>
          <a:ext cx="7837701" cy="5967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…</a:t>
          </a:r>
          <a:endParaRPr lang="ru-RU" sz="1600" kern="1200" dirty="0"/>
        </a:p>
      </dsp:txBody>
      <dsp:txXfrm>
        <a:off x="287764" y="4288482"/>
        <a:ext cx="7779435" cy="5385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18AB1-CC9B-4799-8FAE-7FE959F8E005}">
      <dsp:nvSpPr>
        <dsp:cNvPr id="0" name=""/>
        <dsp:cNvSpPr/>
      </dsp:nvSpPr>
      <dsp:spPr>
        <a:xfrm>
          <a:off x="260242" y="1561"/>
          <a:ext cx="7837761" cy="8731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ведение электронного журнала учета ошибок, допущенных обучающимися, при выполнении контрольных работ</a:t>
          </a:r>
          <a:endParaRPr lang="ru-RU" sz="1600" kern="1200" dirty="0"/>
        </a:p>
      </dsp:txBody>
      <dsp:txXfrm>
        <a:off x="302866" y="44185"/>
        <a:ext cx="7752513" cy="787904"/>
      </dsp:txXfrm>
    </dsp:sp>
    <dsp:sp modelId="{AA417C41-60FB-4D0C-8B6A-9908B3EAF149}">
      <dsp:nvSpPr>
        <dsp:cNvPr id="0" name=""/>
        <dsp:cNvSpPr/>
      </dsp:nvSpPr>
      <dsp:spPr>
        <a:xfrm>
          <a:off x="260242" y="918398"/>
          <a:ext cx="7830107" cy="9279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создание и использование средств автоматизации контроля и измерения результатов обучения; ведение электронного журнала учета ошибок, допущенных обучающимися, при выполнении контрольных работ</a:t>
          </a:r>
          <a:endParaRPr lang="ru-RU" sz="1600" kern="1200" dirty="0"/>
        </a:p>
      </dsp:txBody>
      <dsp:txXfrm>
        <a:off x="305542" y="963698"/>
        <a:ext cx="7739507" cy="837384"/>
      </dsp:txXfrm>
    </dsp:sp>
    <dsp:sp modelId="{2BA38ABD-9098-43D1-A656-57947ED6EA4A}">
      <dsp:nvSpPr>
        <dsp:cNvPr id="0" name=""/>
        <dsp:cNvSpPr/>
      </dsp:nvSpPr>
      <dsp:spPr>
        <a:xfrm>
          <a:off x="260242" y="1890067"/>
          <a:ext cx="7833323" cy="882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разработка индивидуальных образовательных программ, в том числе для развития одаренности отдельных обучающихся</a:t>
          </a:r>
          <a:endParaRPr lang="ru-RU" sz="1600" kern="1200" dirty="0"/>
        </a:p>
      </dsp:txBody>
      <dsp:txXfrm>
        <a:off x="303338" y="1933163"/>
        <a:ext cx="7747131" cy="796632"/>
      </dsp:txXfrm>
    </dsp:sp>
    <dsp:sp modelId="{9CD26E81-9F1F-4F86-A6BC-830FFF142075}">
      <dsp:nvSpPr>
        <dsp:cNvPr id="0" name=""/>
        <dsp:cNvSpPr/>
      </dsp:nvSpPr>
      <dsp:spPr>
        <a:xfrm>
          <a:off x="260242" y="2816575"/>
          <a:ext cx="7837761" cy="6523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участие в работе НПК, в том числе, телеконференций семинаров, </a:t>
          </a:r>
          <a:r>
            <a:rPr lang="ru-RU" sz="1600" kern="1200" dirty="0" err="1" smtClean="0"/>
            <a:t>вебинаров</a:t>
          </a:r>
          <a:endParaRPr lang="ru-RU" sz="1600" kern="1200" dirty="0"/>
        </a:p>
      </dsp:txBody>
      <dsp:txXfrm>
        <a:off x="292086" y="2848419"/>
        <a:ext cx="7774073" cy="588649"/>
      </dsp:txXfrm>
    </dsp:sp>
    <dsp:sp modelId="{AE863B4B-5B50-46AB-A72F-910FEC56D75D}">
      <dsp:nvSpPr>
        <dsp:cNvPr id="0" name=""/>
        <dsp:cNvSpPr/>
      </dsp:nvSpPr>
      <dsp:spPr>
        <a:xfrm>
          <a:off x="260242" y="3512597"/>
          <a:ext cx="7837761" cy="70382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разработка методических и дидактических материалов</a:t>
          </a:r>
          <a:endParaRPr lang="ru-RU" sz="1600" kern="1200" dirty="0"/>
        </a:p>
      </dsp:txBody>
      <dsp:txXfrm>
        <a:off x="294600" y="3546955"/>
        <a:ext cx="7769045" cy="635107"/>
      </dsp:txXfrm>
    </dsp:sp>
    <dsp:sp modelId="{39C1095E-9CE4-4D7F-96D0-C85B90C66D51}">
      <dsp:nvSpPr>
        <dsp:cNvPr id="0" name=""/>
        <dsp:cNvSpPr/>
      </dsp:nvSpPr>
      <dsp:spPr>
        <a:xfrm>
          <a:off x="260242" y="4260104"/>
          <a:ext cx="7837731" cy="45324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…</a:t>
          </a:r>
          <a:endParaRPr lang="ru-RU" sz="1600" kern="1200" dirty="0"/>
        </a:p>
      </dsp:txBody>
      <dsp:txXfrm>
        <a:off x="282367" y="4282229"/>
        <a:ext cx="7793481" cy="408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2F85D-7595-402B-B451-E2D45E689A25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AB4C6-7243-445D-BF4C-64D36DCD6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04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AB4C6-7243-445D-BF4C-64D36DCD6D65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02681-7357-4EB9-B088-58C0F917302B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08C3F-1708-46F2-9F07-5B6ED418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8129590" cy="18573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Профессиональная компетентность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учителя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условиях реализации ФГОС СОО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Стребкова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Наталия Алексеевна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МБОУ «Лицей № 5 г. Ельца», учитель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ФГБОУ ВПО «ЕГУ им. И.А. Бунина», ст. преподаватель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5729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Деятельность, 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направленная на развитие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психолого-педагогической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компетентности педагогов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1714488"/>
          <a:ext cx="8358214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Деятельность, 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направленная на развитие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методической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компетентности педагогов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500034" y="1500174"/>
          <a:ext cx="835824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Деятельность, 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направленная на развитие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аутопсихологической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компетентности педагогов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1643050"/>
          <a:ext cx="8429684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42852"/>
            <a:ext cx="7715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Деятельность, 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направленная на развитие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ИКТ-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компетентности педагогов</a:t>
            </a:r>
            <a:endParaRPr lang="ru-RU" sz="28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642910" y="1928802"/>
          <a:ext cx="796324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8129590" cy="18573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Профессиональная компетентность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учителя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условиях реализации ФГОС СОО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Стребкова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Наталия Алексеевна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МБОУ «Лицей № 5 г. Ельца», учитель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ФГБОУ ВПО «ЕГУ им. И.А. Бунина», ст. преподаватель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5715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Требования ФГОС СОО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1643050"/>
          <a:ext cx="7963248" cy="4998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Федеральный государственный образовательный стандарт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среднего общего образования представляет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собой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совокупность требований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, обязательных при реализации основной образовательной программы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среднего общего образования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215370" cy="2000264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>
                    <a:lumMod val="75000"/>
                  </a:schemeClr>
                </a:solidFill>
              </a:rPr>
              <a:t>Методологическая основа Стандарта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системно - деятельностный подход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lumMod val="75000"/>
                  </a:schemeClr>
                </a:solidFill>
              </a:rPr>
              <a:t>обеспечивает:</a:t>
            </a:r>
            <a:endParaRPr lang="ru-RU" sz="31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42910" y="2571744"/>
          <a:ext cx="8001056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214290"/>
            <a:ext cx="864399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Профессиональная компетентность учителя</a:t>
            </a:r>
          </a:p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единство его теоретической и практической готовности к осуществлению педагогической деятельности</a:t>
            </a:r>
          </a:p>
          <a:p>
            <a:pPr algn="ctr"/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В.А.Сластенин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2857496"/>
          <a:ext cx="8572560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"/>
            <a:ext cx="8715436" cy="1214422"/>
          </a:xfrm>
        </p:spPr>
        <p:txBody>
          <a:bodyPr>
            <a:no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</a:rPr>
              <a:t>Компетенции педагогического работника, </a:t>
            </a:r>
            <a:br>
              <a:rPr lang="ru-RU" sz="3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</a:rPr>
              <a:t>(ФГОС СОО)</a:t>
            </a:r>
            <a:endParaRPr lang="ru-RU" sz="3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428736"/>
          <a:ext cx="914400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7772400" cy="100013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В образовательном учреждении </a:t>
            </a:r>
            <a:br>
              <a:rPr lang="ru-RU" sz="3200" dirty="0" smtClean="0"/>
            </a:br>
            <a:r>
              <a:rPr lang="ru-RU" sz="3200" dirty="0" smtClean="0"/>
              <a:t>должны быть созданы условия:</a:t>
            </a:r>
            <a:endParaRPr lang="ru-RU" sz="3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1428736"/>
          <a:ext cx="796324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14282" y="1357298"/>
          <a:ext cx="8715436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Развитие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профессиональной компетентности учителя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5729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Деятельность, 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направленная на развитие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предметной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компетентности педагогов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1643050"/>
          <a:ext cx="8177562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775</Words>
  <Application>Microsoft Office PowerPoint</Application>
  <PresentationFormat>Экран (4:3)</PresentationFormat>
  <Paragraphs>88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Профессиональная компетентность  учителя в условиях реализации ФГОС СОО</vt:lpstr>
      <vt:lpstr>Требования ФГОС СОО</vt:lpstr>
      <vt:lpstr>Методологическая основа Стандарта системно - деятельностный подход  обеспечивает:</vt:lpstr>
      <vt:lpstr>Презентация PowerPoint</vt:lpstr>
      <vt:lpstr>Компетенции педагогического работника,  (ФГОС СОО)</vt:lpstr>
      <vt:lpstr>В образовательном учреждении  должны быть созданы условия:</vt:lpstr>
      <vt:lpstr>Презентация PowerPoint</vt:lpstr>
      <vt:lpstr>Развитие профессиональной компетентности учителя</vt:lpstr>
      <vt:lpstr>Деятельность,  направленная на развитие предметной компетентности педагогов</vt:lpstr>
      <vt:lpstr>Деятельность,  направленная на развитие психолого-педагогической компетентности педагогов</vt:lpstr>
      <vt:lpstr>Деятельность,  направленная на развитие методической компетентности педагогов</vt:lpstr>
      <vt:lpstr>Деятельность,  направленная на развитие аутопсихологической компетентности педагогов</vt:lpstr>
      <vt:lpstr>Презентация PowerPoint</vt:lpstr>
      <vt:lpstr>Профессиональная компетентность  учителя в условиях реализации ФГОС СОО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Наталия Владимировна Зайцева</cp:lastModifiedBy>
  <cp:revision>33</cp:revision>
  <dcterms:created xsi:type="dcterms:W3CDTF">2018-05-16T05:53:24Z</dcterms:created>
  <dcterms:modified xsi:type="dcterms:W3CDTF">2019-04-24T06:57:52Z</dcterms:modified>
</cp:coreProperties>
</file>