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70" r:id="rId4"/>
    <p:sldId id="271" r:id="rId5"/>
    <p:sldId id="272" r:id="rId6"/>
    <p:sldId id="273" r:id="rId7"/>
    <p:sldId id="274" r:id="rId8"/>
    <p:sldId id="278" r:id="rId9"/>
    <p:sldId id="277" r:id="rId10"/>
    <p:sldId id="259" r:id="rId11"/>
    <p:sldId id="257" r:id="rId12"/>
    <p:sldId id="265" r:id="rId13"/>
    <p:sldId id="266" r:id="rId14"/>
    <p:sldId id="267" r:id="rId15"/>
    <p:sldId id="258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71" autoAdjust="0"/>
  </p:normalViewPr>
  <p:slideViewPr>
    <p:cSldViewPr>
      <p:cViewPr>
        <p:scale>
          <a:sx n="112" d="100"/>
          <a:sy n="112" d="100"/>
        </p:scale>
        <p:origin x="-96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DAA76-C4D3-46BD-B44C-66DA0EF638E9}" type="doc">
      <dgm:prSet loTypeId="urn:microsoft.com/office/officeart/2005/8/layout/list1" loCatId="list" qsTypeId="urn:microsoft.com/office/officeart/2005/8/quickstyle/simple1#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3F389245-9943-4E36-A2AC-6052504CE2BE}">
      <dgm:prSet phldrT="[Текст]"/>
      <dgm:spPr/>
      <dgm:t>
        <a:bodyPr/>
        <a:lstStyle/>
        <a:p>
          <a:r>
            <a:rPr lang="ru-RU" dirty="0" smtClean="0"/>
            <a:t>Предметы, общие для включения во все УП</a:t>
          </a:r>
          <a:endParaRPr lang="ru-RU" dirty="0"/>
        </a:p>
      </dgm:t>
    </dgm:pt>
    <dgm:pt modelId="{AAC227F1-51BD-4D50-BA9A-3D038C8D11BF}" type="parTrans" cxnId="{4FEE8458-7CF1-4DBE-8B0F-BFFCDF601D8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F254BD0-F957-4062-9D3D-DF4CB17C43E3}" type="sibTrans" cxnId="{4FEE8458-7CF1-4DBE-8B0F-BFFCDF601D8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A47B2DA-59D4-42CF-BB6C-631982AB78F1}">
      <dgm:prSet phldrT="[Текст]"/>
      <dgm:spPr/>
      <dgm:t>
        <a:bodyPr/>
        <a:lstStyle/>
        <a:p>
          <a:r>
            <a:rPr lang="ru-RU" smtClean="0"/>
            <a:t>Учебные предметы по выбору</a:t>
          </a:r>
          <a:endParaRPr lang="ru-RU" dirty="0"/>
        </a:p>
      </dgm:t>
    </dgm:pt>
    <dgm:pt modelId="{B0AB147A-1091-4138-B3ED-244B4D31D1CC}" type="parTrans" cxnId="{6D428905-93D9-46C2-9D96-D2C74B698E6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CE9F7AA-E189-4F5A-8185-E35727703461}" type="sibTrans" cxnId="{6D428905-93D9-46C2-9D96-D2C74B698E6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11AF357-7628-4D4F-A546-2AB5F3225E0E}">
      <dgm:prSet phldrT="[Текст]"/>
      <dgm:spPr/>
      <dgm:t>
        <a:bodyPr/>
        <a:lstStyle/>
        <a:p>
          <a:r>
            <a:rPr lang="ru-RU" smtClean="0"/>
            <a:t>Дополнительные учебные предметы</a:t>
          </a:r>
          <a:endParaRPr lang="ru-RU" dirty="0"/>
        </a:p>
      </dgm:t>
    </dgm:pt>
    <dgm:pt modelId="{9623BE74-6F9F-4591-876A-BA70D373F9D4}" type="parTrans" cxnId="{EC8D42A9-429C-4E1A-84A4-EBE95E4D8AA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4C56D9A-2321-4DE4-AD59-3B129CBFA80D}" type="sibTrans" cxnId="{EC8D42A9-429C-4E1A-84A4-EBE95E4D8AA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841D6F8-4023-417D-85EF-1E7DBCF2359A}">
      <dgm:prSet phldrT="[Текст]"/>
      <dgm:spPr/>
      <dgm:t>
        <a:bodyPr/>
        <a:lstStyle/>
        <a:p>
          <a:r>
            <a:rPr lang="ru-RU" smtClean="0"/>
            <a:t>Курсы по выбору</a:t>
          </a:r>
          <a:endParaRPr lang="ru-RU" dirty="0"/>
        </a:p>
      </dgm:t>
    </dgm:pt>
    <dgm:pt modelId="{E3CF4B8D-C4A8-4EB1-BB8B-15FD7D569201}" type="parTrans" cxnId="{0138D6D0-AE82-4A3B-A73A-2FE2C62872D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1CECC0F-A654-45AD-9B5F-6DC0253C328E}" type="sibTrans" cxnId="{0138D6D0-AE82-4A3B-A73A-2FE2C62872D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7145DD8-E10D-4C67-BC77-E95DFE0020EC}">
      <dgm:prSet phldrT="[Текст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smtClean="0"/>
            <a:t>Индивидуальный проект</a:t>
          </a:r>
          <a:endParaRPr lang="ru-RU" dirty="0"/>
        </a:p>
      </dgm:t>
    </dgm:pt>
    <dgm:pt modelId="{1AEC57B6-66CB-483D-9497-147E7334E5F3}" type="parTrans" cxnId="{E4B83534-93EC-4FBE-9297-EF35706C22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CCD8AAD-CEB1-4ADD-9F2E-0864630EA531}" type="sibTrans" cxnId="{E4B83534-93EC-4FBE-9297-EF35706C22F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3D29800-03EB-4745-B1B2-36F0F7A5FFC0}">
      <dgm:prSet phldrT="[Текст]"/>
      <dgm:spPr/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2D883A75-31FE-4C29-B84C-C0A84CA22979}" type="parTrans" cxnId="{47E34087-0FE6-4F96-B5A7-0BDE3AA4A48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9A0479B-11EC-4961-A700-2391B9C96010}" type="sibTrans" cxnId="{47E34087-0FE6-4F96-B5A7-0BDE3AA4A48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C922F40-BFE1-4AC3-B82E-AF66B4B13424}" type="pres">
      <dgm:prSet presAssocID="{95DDAA76-C4D3-46BD-B44C-66DA0EF638E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5F7010-64C8-4F59-AA39-AC0796F07FD3}" type="pres">
      <dgm:prSet presAssocID="{3F389245-9943-4E36-A2AC-6052504CE2BE}" presName="parentLin" presStyleCnt="0"/>
      <dgm:spPr/>
      <dgm:t>
        <a:bodyPr/>
        <a:lstStyle/>
        <a:p>
          <a:endParaRPr lang="ru-RU"/>
        </a:p>
      </dgm:t>
    </dgm:pt>
    <dgm:pt modelId="{41323936-76EA-458E-85A9-E60BE9605ED4}" type="pres">
      <dgm:prSet presAssocID="{3F389245-9943-4E36-A2AC-6052504CE2B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CA27496-DA7C-4402-9690-21C3AB6D1810}" type="pres">
      <dgm:prSet presAssocID="{3F389245-9943-4E36-A2AC-6052504CE2B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0982E-989B-4672-B4D1-FBC7852ADF19}" type="pres">
      <dgm:prSet presAssocID="{3F389245-9943-4E36-A2AC-6052504CE2BE}" presName="negativeSpace" presStyleCnt="0"/>
      <dgm:spPr/>
      <dgm:t>
        <a:bodyPr/>
        <a:lstStyle/>
        <a:p>
          <a:endParaRPr lang="ru-RU"/>
        </a:p>
      </dgm:t>
    </dgm:pt>
    <dgm:pt modelId="{D4BF5EEB-3131-4723-8641-0BF09C51EA23}" type="pres">
      <dgm:prSet presAssocID="{3F389245-9943-4E36-A2AC-6052504CE2BE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E3ACAD-2300-4481-96B8-8B02784EFC22}" type="pres">
      <dgm:prSet presAssocID="{0F254BD0-F957-4062-9D3D-DF4CB17C43E3}" presName="spaceBetweenRectangles" presStyleCnt="0"/>
      <dgm:spPr/>
      <dgm:t>
        <a:bodyPr/>
        <a:lstStyle/>
        <a:p>
          <a:endParaRPr lang="ru-RU"/>
        </a:p>
      </dgm:t>
    </dgm:pt>
    <dgm:pt modelId="{E8601649-D682-4D87-9D28-FB8ACB88848C}" type="pres">
      <dgm:prSet presAssocID="{57145DD8-E10D-4C67-BC77-E95DFE0020EC}" presName="parentLin" presStyleCnt="0"/>
      <dgm:spPr/>
      <dgm:t>
        <a:bodyPr/>
        <a:lstStyle/>
        <a:p>
          <a:endParaRPr lang="ru-RU"/>
        </a:p>
      </dgm:t>
    </dgm:pt>
    <dgm:pt modelId="{6AD806E7-FE66-4EE0-907D-ED21C2147F0F}" type="pres">
      <dgm:prSet presAssocID="{57145DD8-E10D-4C67-BC77-E95DFE0020E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7AFC2F77-78AE-42BC-ADB0-BEF76AD9DEDF}" type="pres">
      <dgm:prSet presAssocID="{57145DD8-E10D-4C67-BC77-E95DFE0020E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B85B1F-9E69-49CA-8C56-8D96DECC7439}" type="pres">
      <dgm:prSet presAssocID="{57145DD8-E10D-4C67-BC77-E95DFE0020EC}" presName="negativeSpace" presStyleCnt="0"/>
      <dgm:spPr/>
      <dgm:t>
        <a:bodyPr/>
        <a:lstStyle/>
        <a:p>
          <a:endParaRPr lang="ru-RU"/>
        </a:p>
      </dgm:t>
    </dgm:pt>
    <dgm:pt modelId="{59FA77F8-FBE7-4D9E-90BA-06F069B625D9}" type="pres">
      <dgm:prSet presAssocID="{57145DD8-E10D-4C67-BC77-E95DFE0020EC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011E52-30DF-41DD-8E1C-C8A8E115ED0F}" type="pres">
      <dgm:prSet presAssocID="{0CCD8AAD-CEB1-4ADD-9F2E-0864630EA531}" presName="spaceBetweenRectangles" presStyleCnt="0"/>
      <dgm:spPr/>
      <dgm:t>
        <a:bodyPr/>
        <a:lstStyle/>
        <a:p>
          <a:endParaRPr lang="ru-RU"/>
        </a:p>
      </dgm:t>
    </dgm:pt>
    <dgm:pt modelId="{891797A3-A8F1-4EE4-80CC-A7993D2C226A}" type="pres">
      <dgm:prSet presAssocID="{FA47B2DA-59D4-42CF-BB6C-631982AB78F1}" presName="parentLin" presStyleCnt="0"/>
      <dgm:spPr/>
      <dgm:t>
        <a:bodyPr/>
        <a:lstStyle/>
        <a:p>
          <a:endParaRPr lang="ru-RU"/>
        </a:p>
      </dgm:t>
    </dgm:pt>
    <dgm:pt modelId="{51ACD149-4703-4FF6-ACF1-7268C0BD7C0D}" type="pres">
      <dgm:prSet presAssocID="{FA47B2DA-59D4-42CF-BB6C-631982AB78F1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D1B89D63-277D-454D-A019-08AD8C623DF1}" type="pres">
      <dgm:prSet presAssocID="{FA47B2DA-59D4-42CF-BB6C-631982AB78F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EC6CB-5319-43EA-81A0-7DC915C7B5F3}" type="pres">
      <dgm:prSet presAssocID="{FA47B2DA-59D4-42CF-BB6C-631982AB78F1}" presName="negativeSpace" presStyleCnt="0"/>
      <dgm:spPr/>
      <dgm:t>
        <a:bodyPr/>
        <a:lstStyle/>
        <a:p>
          <a:endParaRPr lang="ru-RU"/>
        </a:p>
      </dgm:t>
    </dgm:pt>
    <dgm:pt modelId="{43ECFEB6-0BCC-4AD8-9984-F6E5357F1A16}" type="pres">
      <dgm:prSet presAssocID="{FA47B2DA-59D4-42CF-BB6C-631982AB78F1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47618-5A27-45EA-A487-A86AA6BE9C0C}" type="pres">
      <dgm:prSet presAssocID="{FCE9F7AA-E189-4F5A-8185-E35727703461}" presName="spaceBetweenRectangles" presStyleCnt="0"/>
      <dgm:spPr/>
      <dgm:t>
        <a:bodyPr/>
        <a:lstStyle/>
        <a:p>
          <a:endParaRPr lang="ru-RU"/>
        </a:p>
      </dgm:t>
    </dgm:pt>
    <dgm:pt modelId="{AABF7A59-62BF-4CB7-975B-B938987C392A}" type="pres">
      <dgm:prSet presAssocID="{011AF357-7628-4D4F-A546-2AB5F3225E0E}" presName="parentLin" presStyleCnt="0"/>
      <dgm:spPr/>
      <dgm:t>
        <a:bodyPr/>
        <a:lstStyle/>
        <a:p>
          <a:endParaRPr lang="ru-RU"/>
        </a:p>
      </dgm:t>
    </dgm:pt>
    <dgm:pt modelId="{18262360-3998-4528-9542-296505BBE620}" type="pres">
      <dgm:prSet presAssocID="{011AF357-7628-4D4F-A546-2AB5F3225E0E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8CA9D47-AB8F-4201-8E50-59BD332B025B}" type="pres">
      <dgm:prSet presAssocID="{011AF357-7628-4D4F-A546-2AB5F3225E0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0A11B8-44A2-43DF-9848-000302688C9F}" type="pres">
      <dgm:prSet presAssocID="{011AF357-7628-4D4F-A546-2AB5F3225E0E}" presName="negativeSpace" presStyleCnt="0"/>
      <dgm:spPr/>
      <dgm:t>
        <a:bodyPr/>
        <a:lstStyle/>
        <a:p>
          <a:endParaRPr lang="ru-RU"/>
        </a:p>
      </dgm:t>
    </dgm:pt>
    <dgm:pt modelId="{8D80D8A4-8848-4675-9773-0536C952F8EB}" type="pres">
      <dgm:prSet presAssocID="{011AF357-7628-4D4F-A546-2AB5F3225E0E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A5547-7B61-4C51-B51F-E4026B8D5BAE}" type="pres">
      <dgm:prSet presAssocID="{14C56D9A-2321-4DE4-AD59-3B129CBFA80D}" presName="spaceBetweenRectangles" presStyleCnt="0"/>
      <dgm:spPr/>
      <dgm:t>
        <a:bodyPr/>
        <a:lstStyle/>
        <a:p>
          <a:endParaRPr lang="ru-RU"/>
        </a:p>
      </dgm:t>
    </dgm:pt>
    <dgm:pt modelId="{CAC13262-2336-4E57-9E0D-C04327085BA5}" type="pres">
      <dgm:prSet presAssocID="{9841D6F8-4023-417D-85EF-1E7DBCF2359A}" presName="parentLin" presStyleCnt="0"/>
      <dgm:spPr/>
      <dgm:t>
        <a:bodyPr/>
        <a:lstStyle/>
        <a:p>
          <a:endParaRPr lang="ru-RU"/>
        </a:p>
      </dgm:t>
    </dgm:pt>
    <dgm:pt modelId="{5F017F18-E2DB-4E21-9283-A5C2BCF9E6CB}" type="pres">
      <dgm:prSet presAssocID="{9841D6F8-4023-417D-85EF-1E7DBCF2359A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95FDFA6E-56E0-48B3-A3BD-2BF0407BFAAF}" type="pres">
      <dgm:prSet presAssocID="{9841D6F8-4023-417D-85EF-1E7DBCF2359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7B021-99B5-4BBC-857C-6E06F4E513C0}" type="pres">
      <dgm:prSet presAssocID="{9841D6F8-4023-417D-85EF-1E7DBCF2359A}" presName="negativeSpace" presStyleCnt="0"/>
      <dgm:spPr/>
      <dgm:t>
        <a:bodyPr/>
        <a:lstStyle/>
        <a:p>
          <a:endParaRPr lang="ru-RU"/>
        </a:p>
      </dgm:t>
    </dgm:pt>
    <dgm:pt modelId="{3834D0E3-C6B4-45C5-B272-1EA610952949}" type="pres">
      <dgm:prSet presAssocID="{9841D6F8-4023-417D-85EF-1E7DBCF2359A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F65987-B3F9-41B6-90AA-1C553F4150B6}" type="presOf" srcId="{011AF357-7628-4D4F-A546-2AB5F3225E0E}" destId="{88CA9D47-AB8F-4201-8E50-59BD332B025B}" srcOrd="1" destOrd="0" presId="urn:microsoft.com/office/officeart/2005/8/layout/list1"/>
    <dgm:cxn modelId="{EC8D42A9-429C-4E1A-84A4-EBE95E4D8AA5}" srcId="{95DDAA76-C4D3-46BD-B44C-66DA0EF638E9}" destId="{011AF357-7628-4D4F-A546-2AB5F3225E0E}" srcOrd="3" destOrd="0" parTransId="{9623BE74-6F9F-4591-876A-BA70D373F9D4}" sibTransId="{14C56D9A-2321-4DE4-AD59-3B129CBFA80D}"/>
    <dgm:cxn modelId="{5A72F406-0AE0-4319-8621-91C41DC6712F}" type="presOf" srcId="{9841D6F8-4023-417D-85EF-1E7DBCF2359A}" destId="{5F017F18-E2DB-4E21-9283-A5C2BCF9E6CB}" srcOrd="0" destOrd="0" presId="urn:microsoft.com/office/officeart/2005/8/layout/list1"/>
    <dgm:cxn modelId="{310593D2-82CA-41BA-A02C-9172E751B961}" type="presOf" srcId="{57145DD8-E10D-4C67-BC77-E95DFE0020EC}" destId="{6AD806E7-FE66-4EE0-907D-ED21C2147F0F}" srcOrd="0" destOrd="0" presId="urn:microsoft.com/office/officeart/2005/8/layout/list1"/>
    <dgm:cxn modelId="{06E8A6D5-9DD3-4181-ACB7-CC654DA6A72A}" type="presOf" srcId="{13D29800-03EB-4745-B1B2-36F0F7A5FFC0}" destId="{D4BF5EEB-3131-4723-8641-0BF09C51EA23}" srcOrd="0" destOrd="0" presId="urn:microsoft.com/office/officeart/2005/8/layout/list1"/>
    <dgm:cxn modelId="{47E34087-0FE6-4F96-B5A7-0BDE3AA4A489}" srcId="{3F389245-9943-4E36-A2AC-6052504CE2BE}" destId="{13D29800-03EB-4745-B1B2-36F0F7A5FFC0}" srcOrd="0" destOrd="0" parTransId="{2D883A75-31FE-4C29-B84C-C0A84CA22979}" sibTransId="{09A0479B-11EC-4961-A700-2391B9C96010}"/>
    <dgm:cxn modelId="{C52D0CA0-3289-423F-A14D-EFEAA736080C}" type="presOf" srcId="{9841D6F8-4023-417D-85EF-1E7DBCF2359A}" destId="{95FDFA6E-56E0-48B3-A3BD-2BF0407BFAAF}" srcOrd="1" destOrd="0" presId="urn:microsoft.com/office/officeart/2005/8/layout/list1"/>
    <dgm:cxn modelId="{CA652A37-5857-4127-9F54-CF3DB713325B}" type="presOf" srcId="{95DDAA76-C4D3-46BD-B44C-66DA0EF638E9}" destId="{8C922F40-BFE1-4AC3-B82E-AF66B4B13424}" srcOrd="0" destOrd="0" presId="urn:microsoft.com/office/officeart/2005/8/layout/list1"/>
    <dgm:cxn modelId="{8753D2FC-A268-44D9-88B8-FB21F5693D75}" type="presOf" srcId="{57145DD8-E10D-4C67-BC77-E95DFE0020EC}" destId="{7AFC2F77-78AE-42BC-ADB0-BEF76AD9DEDF}" srcOrd="1" destOrd="0" presId="urn:microsoft.com/office/officeart/2005/8/layout/list1"/>
    <dgm:cxn modelId="{4CAAB2FE-BC82-4A35-8F7B-4703B85BF29E}" type="presOf" srcId="{3F389245-9943-4E36-A2AC-6052504CE2BE}" destId="{3CA27496-DA7C-4402-9690-21C3AB6D1810}" srcOrd="1" destOrd="0" presId="urn:microsoft.com/office/officeart/2005/8/layout/list1"/>
    <dgm:cxn modelId="{0138D6D0-AE82-4A3B-A73A-2FE2C62872DA}" srcId="{95DDAA76-C4D3-46BD-B44C-66DA0EF638E9}" destId="{9841D6F8-4023-417D-85EF-1E7DBCF2359A}" srcOrd="4" destOrd="0" parTransId="{E3CF4B8D-C4A8-4EB1-BB8B-15FD7D569201}" sibTransId="{01CECC0F-A654-45AD-9B5F-6DC0253C328E}"/>
    <dgm:cxn modelId="{4FEE8458-7CF1-4DBE-8B0F-BFFCDF601D84}" srcId="{95DDAA76-C4D3-46BD-B44C-66DA0EF638E9}" destId="{3F389245-9943-4E36-A2AC-6052504CE2BE}" srcOrd="0" destOrd="0" parTransId="{AAC227F1-51BD-4D50-BA9A-3D038C8D11BF}" sibTransId="{0F254BD0-F957-4062-9D3D-DF4CB17C43E3}"/>
    <dgm:cxn modelId="{BA686DF6-1535-4B78-AFB4-92363370C90F}" type="presOf" srcId="{3F389245-9943-4E36-A2AC-6052504CE2BE}" destId="{41323936-76EA-458E-85A9-E60BE9605ED4}" srcOrd="0" destOrd="0" presId="urn:microsoft.com/office/officeart/2005/8/layout/list1"/>
    <dgm:cxn modelId="{69BEA2CF-EBBB-48FD-9FCA-EF58D0542B67}" type="presOf" srcId="{011AF357-7628-4D4F-A546-2AB5F3225E0E}" destId="{18262360-3998-4528-9542-296505BBE620}" srcOrd="0" destOrd="0" presId="urn:microsoft.com/office/officeart/2005/8/layout/list1"/>
    <dgm:cxn modelId="{5FCB7A36-AFEE-4420-9398-98630FD3E89F}" type="presOf" srcId="{FA47B2DA-59D4-42CF-BB6C-631982AB78F1}" destId="{D1B89D63-277D-454D-A019-08AD8C623DF1}" srcOrd="1" destOrd="0" presId="urn:microsoft.com/office/officeart/2005/8/layout/list1"/>
    <dgm:cxn modelId="{E4B83534-93EC-4FBE-9297-EF35706C22F2}" srcId="{95DDAA76-C4D3-46BD-B44C-66DA0EF638E9}" destId="{57145DD8-E10D-4C67-BC77-E95DFE0020EC}" srcOrd="1" destOrd="0" parTransId="{1AEC57B6-66CB-483D-9497-147E7334E5F3}" sibTransId="{0CCD8AAD-CEB1-4ADD-9F2E-0864630EA531}"/>
    <dgm:cxn modelId="{C86F4BA8-C8DC-4B9B-8302-740EB377F0CD}" type="presOf" srcId="{FA47B2DA-59D4-42CF-BB6C-631982AB78F1}" destId="{51ACD149-4703-4FF6-ACF1-7268C0BD7C0D}" srcOrd="0" destOrd="0" presId="urn:microsoft.com/office/officeart/2005/8/layout/list1"/>
    <dgm:cxn modelId="{6D428905-93D9-46C2-9D96-D2C74B698E6F}" srcId="{95DDAA76-C4D3-46BD-B44C-66DA0EF638E9}" destId="{FA47B2DA-59D4-42CF-BB6C-631982AB78F1}" srcOrd="2" destOrd="0" parTransId="{B0AB147A-1091-4138-B3ED-244B4D31D1CC}" sibTransId="{FCE9F7AA-E189-4F5A-8185-E35727703461}"/>
    <dgm:cxn modelId="{D3434332-9BB8-4033-BB8D-48C98BAF6311}" type="presParOf" srcId="{8C922F40-BFE1-4AC3-B82E-AF66B4B13424}" destId="{F15F7010-64C8-4F59-AA39-AC0796F07FD3}" srcOrd="0" destOrd="0" presId="urn:microsoft.com/office/officeart/2005/8/layout/list1"/>
    <dgm:cxn modelId="{EB36B836-9522-4F4B-863B-1C2373B61F7C}" type="presParOf" srcId="{F15F7010-64C8-4F59-AA39-AC0796F07FD3}" destId="{41323936-76EA-458E-85A9-E60BE9605ED4}" srcOrd="0" destOrd="0" presId="urn:microsoft.com/office/officeart/2005/8/layout/list1"/>
    <dgm:cxn modelId="{53BEDF14-BE6C-4DAC-A033-50781A348C45}" type="presParOf" srcId="{F15F7010-64C8-4F59-AA39-AC0796F07FD3}" destId="{3CA27496-DA7C-4402-9690-21C3AB6D1810}" srcOrd="1" destOrd="0" presId="urn:microsoft.com/office/officeart/2005/8/layout/list1"/>
    <dgm:cxn modelId="{85FB7820-9E2B-4AB9-AA60-D56E83910B3A}" type="presParOf" srcId="{8C922F40-BFE1-4AC3-B82E-AF66B4B13424}" destId="{58B0982E-989B-4672-B4D1-FBC7852ADF19}" srcOrd="1" destOrd="0" presId="urn:microsoft.com/office/officeart/2005/8/layout/list1"/>
    <dgm:cxn modelId="{59EBCBE1-5BA8-4F4A-8705-3D8E289A3337}" type="presParOf" srcId="{8C922F40-BFE1-4AC3-B82E-AF66B4B13424}" destId="{D4BF5EEB-3131-4723-8641-0BF09C51EA23}" srcOrd="2" destOrd="0" presId="urn:microsoft.com/office/officeart/2005/8/layout/list1"/>
    <dgm:cxn modelId="{40AAAE82-E17A-41F3-B989-2BA1A0CE1DC2}" type="presParOf" srcId="{8C922F40-BFE1-4AC3-B82E-AF66B4B13424}" destId="{FEE3ACAD-2300-4481-96B8-8B02784EFC22}" srcOrd="3" destOrd="0" presId="urn:microsoft.com/office/officeart/2005/8/layout/list1"/>
    <dgm:cxn modelId="{DC865817-4DD1-4608-8671-A55D7FBCE7DC}" type="presParOf" srcId="{8C922F40-BFE1-4AC3-B82E-AF66B4B13424}" destId="{E8601649-D682-4D87-9D28-FB8ACB88848C}" srcOrd="4" destOrd="0" presId="urn:microsoft.com/office/officeart/2005/8/layout/list1"/>
    <dgm:cxn modelId="{7F6BAA51-6D81-4C02-B730-FD13B9A0C0C8}" type="presParOf" srcId="{E8601649-D682-4D87-9D28-FB8ACB88848C}" destId="{6AD806E7-FE66-4EE0-907D-ED21C2147F0F}" srcOrd="0" destOrd="0" presId="urn:microsoft.com/office/officeart/2005/8/layout/list1"/>
    <dgm:cxn modelId="{F87894CB-CE8C-4F90-8444-7D33C23706C3}" type="presParOf" srcId="{E8601649-D682-4D87-9D28-FB8ACB88848C}" destId="{7AFC2F77-78AE-42BC-ADB0-BEF76AD9DEDF}" srcOrd="1" destOrd="0" presId="urn:microsoft.com/office/officeart/2005/8/layout/list1"/>
    <dgm:cxn modelId="{8A2A6ED6-DA4D-4C8E-8DAD-51A4E1F1553D}" type="presParOf" srcId="{8C922F40-BFE1-4AC3-B82E-AF66B4B13424}" destId="{51B85B1F-9E69-49CA-8C56-8D96DECC7439}" srcOrd="5" destOrd="0" presId="urn:microsoft.com/office/officeart/2005/8/layout/list1"/>
    <dgm:cxn modelId="{F93DDDE5-817F-40C1-95EB-E0712E234D6C}" type="presParOf" srcId="{8C922F40-BFE1-4AC3-B82E-AF66B4B13424}" destId="{59FA77F8-FBE7-4D9E-90BA-06F069B625D9}" srcOrd="6" destOrd="0" presId="urn:microsoft.com/office/officeart/2005/8/layout/list1"/>
    <dgm:cxn modelId="{EE3D21EF-2A74-4645-9F45-6035BAE86CC7}" type="presParOf" srcId="{8C922F40-BFE1-4AC3-B82E-AF66B4B13424}" destId="{98011E52-30DF-41DD-8E1C-C8A8E115ED0F}" srcOrd="7" destOrd="0" presId="urn:microsoft.com/office/officeart/2005/8/layout/list1"/>
    <dgm:cxn modelId="{BBFE04CE-6834-4BC0-A86D-0092898BD0C6}" type="presParOf" srcId="{8C922F40-BFE1-4AC3-B82E-AF66B4B13424}" destId="{891797A3-A8F1-4EE4-80CC-A7993D2C226A}" srcOrd="8" destOrd="0" presId="urn:microsoft.com/office/officeart/2005/8/layout/list1"/>
    <dgm:cxn modelId="{082DB5CA-A9EF-489F-A21F-D2F83A6D7A26}" type="presParOf" srcId="{891797A3-A8F1-4EE4-80CC-A7993D2C226A}" destId="{51ACD149-4703-4FF6-ACF1-7268C0BD7C0D}" srcOrd="0" destOrd="0" presId="urn:microsoft.com/office/officeart/2005/8/layout/list1"/>
    <dgm:cxn modelId="{84E40B5C-FD76-43AF-93C0-3F864F4F7886}" type="presParOf" srcId="{891797A3-A8F1-4EE4-80CC-A7993D2C226A}" destId="{D1B89D63-277D-454D-A019-08AD8C623DF1}" srcOrd="1" destOrd="0" presId="urn:microsoft.com/office/officeart/2005/8/layout/list1"/>
    <dgm:cxn modelId="{45B65A28-0C0C-469B-878E-D89C8F327859}" type="presParOf" srcId="{8C922F40-BFE1-4AC3-B82E-AF66B4B13424}" destId="{DD6EC6CB-5319-43EA-81A0-7DC915C7B5F3}" srcOrd="9" destOrd="0" presId="urn:microsoft.com/office/officeart/2005/8/layout/list1"/>
    <dgm:cxn modelId="{A47917D0-5663-45EC-8A54-6A6AF23D6BEE}" type="presParOf" srcId="{8C922F40-BFE1-4AC3-B82E-AF66B4B13424}" destId="{43ECFEB6-0BCC-4AD8-9984-F6E5357F1A16}" srcOrd="10" destOrd="0" presId="urn:microsoft.com/office/officeart/2005/8/layout/list1"/>
    <dgm:cxn modelId="{8CE60CDE-0B76-4A73-B342-623A9AC95AAA}" type="presParOf" srcId="{8C922F40-BFE1-4AC3-B82E-AF66B4B13424}" destId="{0E147618-5A27-45EA-A487-A86AA6BE9C0C}" srcOrd="11" destOrd="0" presId="urn:microsoft.com/office/officeart/2005/8/layout/list1"/>
    <dgm:cxn modelId="{7FB44837-3468-4407-A11B-7D2700EA53D3}" type="presParOf" srcId="{8C922F40-BFE1-4AC3-B82E-AF66B4B13424}" destId="{AABF7A59-62BF-4CB7-975B-B938987C392A}" srcOrd="12" destOrd="0" presId="urn:microsoft.com/office/officeart/2005/8/layout/list1"/>
    <dgm:cxn modelId="{182BC3C8-B224-4E91-BE6E-BD9352AF10E2}" type="presParOf" srcId="{AABF7A59-62BF-4CB7-975B-B938987C392A}" destId="{18262360-3998-4528-9542-296505BBE620}" srcOrd="0" destOrd="0" presId="urn:microsoft.com/office/officeart/2005/8/layout/list1"/>
    <dgm:cxn modelId="{E4449C14-4DAA-4EDB-8644-0CEE8297A57E}" type="presParOf" srcId="{AABF7A59-62BF-4CB7-975B-B938987C392A}" destId="{88CA9D47-AB8F-4201-8E50-59BD332B025B}" srcOrd="1" destOrd="0" presId="urn:microsoft.com/office/officeart/2005/8/layout/list1"/>
    <dgm:cxn modelId="{DE3EB4BE-68BA-4858-B48D-EE7CC17AB9C4}" type="presParOf" srcId="{8C922F40-BFE1-4AC3-B82E-AF66B4B13424}" destId="{D20A11B8-44A2-43DF-9848-000302688C9F}" srcOrd="13" destOrd="0" presId="urn:microsoft.com/office/officeart/2005/8/layout/list1"/>
    <dgm:cxn modelId="{8B68BD93-CDB0-41EA-A5B6-85C6CA24423C}" type="presParOf" srcId="{8C922F40-BFE1-4AC3-B82E-AF66B4B13424}" destId="{8D80D8A4-8848-4675-9773-0536C952F8EB}" srcOrd="14" destOrd="0" presId="urn:microsoft.com/office/officeart/2005/8/layout/list1"/>
    <dgm:cxn modelId="{7B041A64-0EE3-4F3A-9A73-175B1A700770}" type="presParOf" srcId="{8C922F40-BFE1-4AC3-B82E-AF66B4B13424}" destId="{441A5547-7B61-4C51-B51F-E4026B8D5BAE}" srcOrd="15" destOrd="0" presId="urn:microsoft.com/office/officeart/2005/8/layout/list1"/>
    <dgm:cxn modelId="{E2960649-8B1B-4A66-8F52-F35D983EFF97}" type="presParOf" srcId="{8C922F40-BFE1-4AC3-B82E-AF66B4B13424}" destId="{CAC13262-2336-4E57-9E0D-C04327085BA5}" srcOrd="16" destOrd="0" presId="urn:microsoft.com/office/officeart/2005/8/layout/list1"/>
    <dgm:cxn modelId="{FBEFD6D4-F429-48AE-8334-852D1B46440B}" type="presParOf" srcId="{CAC13262-2336-4E57-9E0D-C04327085BA5}" destId="{5F017F18-E2DB-4E21-9283-A5C2BCF9E6CB}" srcOrd="0" destOrd="0" presId="urn:microsoft.com/office/officeart/2005/8/layout/list1"/>
    <dgm:cxn modelId="{BB2E72D1-1A1A-4D71-B620-7D6146347728}" type="presParOf" srcId="{CAC13262-2336-4E57-9E0D-C04327085BA5}" destId="{95FDFA6E-56E0-48B3-A3BD-2BF0407BFAAF}" srcOrd="1" destOrd="0" presId="urn:microsoft.com/office/officeart/2005/8/layout/list1"/>
    <dgm:cxn modelId="{8DE6F4E2-7CAB-423E-9DE8-3EE3C8839A8A}" type="presParOf" srcId="{8C922F40-BFE1-4AC3-B82E-AF66B4B13424}" destId="{0087B021-99B5-4BBC-857C-6E06F4E513C0}" srcOrd="17" destOrd="0" presId="urn:microsoft.com/office/officeart/2005/8/layout/list1"/>
    <dgm:cxn modelId="{07D82DC3-B48C-4C9E-9F94-DDBF9814B2C0}" type="presParOf" srcId="{8C922F40-BFE1-4AC3-B82E-AF66B4B13424}" destId="{3834D0E3-C6B4-45C5-B272-1EA61095294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FE74E2-AE18-4D6F-915D-EF8D095912AF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BD4590E4-804C-4950-8EFC-44CAD47CC188}">
      <dgm:prSet phldrT="[Текст]" custT="1"/>
      <dgm:spPr/>
      <dgm:t>
        <a:bodyPr/>
        <a:lstStyle/>
        <a:p>
          <a:r>
            <a:rPr lang="ru-RU" sz="1600" dirty="0" smtClean="0"/>
            <a:t>традиционная</a:t>
          </a:r>
          <a:endParaRPr lang="ru-RU" sz="1600" dirty="0"/>
        </a:p>
      </dgm:t>
    </dgm:pt>
    <dgm:pt modelId="{ED5FA636-0694-4250-8A9B-29336CAE09A2}" type="parTrans" cxnId="{7559FBFC-F75C-4B75-A43C-91DA83C37F3E}">
      <dgm:prSet/>
      <dgm:spPr/>
      <dgm:t>
        <a:bodyPr/>
        <a:lstStyle/>
        <a:p>
          <a:endParaRPr lang="ru-RU"/>
        </a:p>
      </dgm:t>
    </dgm:pt>
    <dgm:pt modelId="{482D5DEE-A5E0-4C77-B587-BE5CEA40BFA9}" type="sibTrans" cxnId="{7559FBFC-F75C-4B75-A43C-91DA83C37F3E}">
      <dgm:prSet/>
      <dgm:spPr/>
      <dgm:t>
        <a:bodyPr/>
        <a:lstStyle/>
        <a:p>
          <a:endParaRPr lang="ru-RU"/>
        </a:p>
      </dgm:t>
    </dgm:pt>
    <dgm:pt modelId="{31F6714F-5096-416F-B582-456CE6EA5EB5}">
      <dgm:prSet phldrT="[Текст]"/>
      <dgm:spPr/>
      <dgm:t>
        <a:bodyPr/>
        <a:lstStyle/>
        <a:p>
          <a:r>
            <a:rPr lang="ru-RU" dirty="0" smtClean="0"/>
            <a:t>нелинейная</a:t>
          </a:r>
          <a:endParaRPr lang="ru-RU" dirty="0"/>
        </a:p>
      </dgm:t>
    </dgm:pt>
    <dgm:pt modelId="{05F730F1-F10C-4890-AFCF-BBE0D69BB508}" type="parTrans" cxnId="{7C307255-AF1E-445C-BFC3-549CB83B5600}">
      <dgm:prSet/>
      <dgm:spPr/>
      <dgm:t>
        <a:bodyPr/>
        <a:lstStyle/>
        <a:p>
          <a:endParaRPr lang="ru-RU"/>
        </a:p>
      </dgm:t>
    </dgm:pt>
    <dgm:pt modelId="{B222BCC0-5570-4494-85F8-BC27ECBF3008}" type="sibTrans" cxnId="{7C307255-AF1E-445C-BFC3-549CB83B5600}">
      <dgm:prSet/>
      <dgm:spPr/>
      <dgm:t>
        <a:bodyPr/>
        <a:lstStyle/>
        <a:p>
          <a:endParaRPr lang="ru-RU"/>
        </a:p>
      </dgm:t>
    </dgm:pt>
    <dgm:pt modelId="{2E9723B2-1B16-4BF7-A7FC-BDAA8C1E2899}">
      <dgm:prSet phldrT="[Текст]"/>
      <dgm:spPr/>
      <dgm:t>
        <a:bodyPr/>
        <a:lstStyle/>
        <a:p>
          <a:r>
            <a:rPr lang="ru-RU" dirty="0" smtClean="0"/>
            <a:t>Интегрированная модель</a:t>
          </a:r>
          <a:endParaRPr lang="ru-RU" dirty="0"/>
        </a:p>
      </dgm:t>
    </dgm:pt>
    <dgm:pt modelId="{72793DC7-0930-4F54-860F-E1A5B54B9E1E}" type="parTrans" cxnId="{94A9296E-7AE5-4B56-ADF6-FA56DDB1C77A}">
      <dgm:prSet/>
      <dgm:spPr/>
      <dgm:t>
        <a:bodyPr/>
        <a:lstStyle/>
        <a:p>
          <a:endParaRPr lang="ru-RU"/>
        </a:p>
      </dgm:t>
    </dgm:pt>
    <dgm:pt modelId="{00B55EC6-A048-418C-B896-247CB5D90DBA}" type="sibTrans" cxnId="{94A9296E-7AE5-4B56-ADF6-FA56DDB1C77A}">
      <dgm:prSet/>
      <dgm:spPr/>
      <dgm:t>
        <a:bodyPr/>
        <a:lstStyle/>
        <a:p>
          <a:endParaRPr lang="ru-RU"/>
        </a:p>
      </dgm:t>
    </dgm:pt>
    <dgm:pt modelId="{37956AC5-12EB-41CA-AD99-25205B047714}" type="pres">
      <dgm:prSet presAssocID="{48FE74E2-AE18-4D6F-915D-EF8D095912AF}" presName="Name0" presStyleCnt="0">
        <dgm:presLayoutVars>
          <dgm:dir/>
          <dgm:resizeHandles val="exact"/>
        </dgm:presLayoutVars>
      </dgm:prSet>
      <dgm:spPr/>
    </dgm:pt>
    <dgm:pt modelId="{4E0BCE6B-FEE2-42DA-83DF-97C4BEFAE7E6}" type="pres">
      <dgm:prSet presAssocID="{48FE74E2-AE18-4D6F-915D-EF8D095912AF}" presName="vNodes" presStyleCnt="0"/>
      <dgm:spPr/>
    </dgm:pt>
    <dgm:pt modelId="{061A06A5-51A0-4944-9B56-E08F3D2E76E2}" type="pres">
      <dgm:prSet presAssocID="{BD4590E4-804C-4950-8EFC-44CAD47CC18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BAA2A1-F64D-4361-887B-5FFC15C1BD69}" type="pres">
      <dgm:prSet presAssocID="{482D5DEE-A5E0-4C77-B587-BE5CEA40BFA9}" presName="spacerT" presStyleCnt="0"/>
      <dgm:spPr/>
    </dgm:pt>
    <dgm:pt modelId="{CFCF8ECF-688B-4C10-BCD0-B0926E9BB5EC}" type="pres">
      <dgm:prSet presAssocID="{482D5DEE-A5E0-4C77-B587-BE5CEA40BFA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291C477A-F730-451E-8A22-C7E853786FE8}" type="pres">
      <dgm:prSet presAssocID="{482D5DEE-A5E0-4C77-B587-BE5CEA40BFA9}" presName="spacerB" presStyleCnt="0"/>
      <dgm:spPr/>
    </dgm:pt>
    <dgm:pt modelId="{088D17F0-4274-401A-BD63-7E0D13187841}" type="pres">
      <dgm:prSet presAssocID="{31F6714F-5096-416F-B582-456CE6EA5EB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465EC7-0A79-494F-A622-205FCC57CBC7}" type="pres">
      <dgm:prSet presAssocID="{48FE74E2-AE18-4D6F-915D-EF8D095912AF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49423849-0EEA-46CA-81F5-0F5E9C31E781}" type="pres">
      <dgm:prSet presAssocID="{48FE74E2-AE18-4D6F-915D-EF8D095912AF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DC81665-1E6D-4942-BB96-B95A07941210}" type="pres">
      <dgm:prSet presAssocID="{48FE74E2-AE18-4D6F-915D-EF8D095912AF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307255-AF1E-445C-BFC3-549CB83B5600}" srcId="{48FE74E2-AE18-4D6F-915D-EF8D095912AF}" destId="{31F6714F-5096-416F-B582-456CE6EA5EB5}" srcOrd="1" destOrd="0" parTransId="{05F730F1-F10C-4890-AFCF-BBE0D69BB508}" sibTransId="{B222BCC0-5570-4494-85F8-BC27ECBF3008}"/>
    <dgm:cxn modelId="{0E994025-0A6F-4450-8E29-1833449C7FFC}" type="presOf" srcId="{B222BCC0-5570-4494-85F8-BC27ECBF3008}" destId="{49423849-0EEA-46CA-81F5-0F5E9C31E781}" srcOrd="1" destOrd="0" presId="urn:microsoft.com/office/officeart/2005/8/layout/equation2"/>
    <dgm:cxn modelId="{8C6CA6B7-27A2-44A1-B36D-4F00A9F8DB22}" type="presOf" srcId="{B222BCC0-5570-4494-85F8-BC27ECBF3008}" destId="{45465EC7-0A79-494F-A622-205FCC57CBC7}" srcOrd="0" destOrd="0" presId="urn:microsoft.com/office/officeart/2005/8/layout/equation2"/>
    <dgm:cxn modelId="{91E60540-F9BE-48FB-85F9-A5BBBF999111}" type="presOf" srcId="{482D5DEE-A5E0-4C77-B587-BE5CEA40BFA9}" destId="{CFCF8ECF-688B-4C10-BCD0-B0926E9BB5EC}" srcOrd="0" destOrd="0" presId="urn:microsoft.com/office/officeart/2005/8/layout/equation2"/>
    <dgm:cxn modelId="{7559FBFC-F75C-4B75-A43C-91DA83C37F3E}" srcId="{48FE74E2-AE18-4D6F-915D-EF8D095912AF}" destId="{BD4590E4-804C-4950-8EFC-44CAD47CC188}" srcOrd="0" destOrd="0" parTransId="{ED5FA636-0694-4250-8A9B-29336CAE09A2}" sibTransId="{482D5DEE-A5E0-4C77-B587-BE5CEA40BFA9}"/>
    <dgm:cxn modelId="{93920929-D1D8-4C1A-8D35-92331B0429CC}" type="presOf" srcId="{48FE74E2-AE18-4D6F-915D-EF8D095912AF}" destId="{37956AC5-12EB-41CA-AD99-25205B047714}" srcOrd="0" destOrd="0" presId="urn:microsoft.com/office/officeart/2005/8/layout/equation2"/>
    <dgm:cxn modelId="{3D8CEBB0-DD30-4EAA-9A40-DB2D485B135A}" type="presOf" srcId="{31F6714F-5096-416F-B582-456CE6EA5EB5}" destId="{088D17F0-4274-401A-BD63-7E0D13187841}" srcOrd="0" destOrd="0" presId="urn:microsoft.com/office/officeart/2005/8/layout/equation2"/>
    <dgm:cxn modelId="{94A9296E-7AE5-4B56-ADF6-FA56DDB1C77A}" srcId="{48FE74E2-AE18-4D6F-915D-EF8D095912AF}" destId="{2E9723B2-1B16-4BF7-A7FC-BDAA8C1E2899}" srcOrd="2" destOrd="0" parTransId="{72793DC7-0930-4F54-860F-E1A5B54B9E1E}" sibTransId="{00B55EC6-A048-418C-B896-247CB5D90DBA}"/>
    <dgm:cxn modelId="{083CF6E2-0DDA-422C-BCF1-0692AE6B49CA}" type="presOf" srcId="{BD4590E4-804C-4950-8EFC-44CAD47CC188}" destId="{061A06A5-51A0-4944-9B56-E08F3D2E76E2}" srcOrd="0" destOrd="0" presId="urn:microsoft.com/office/officeart/2005/8/layout/equation2"/>
    <dgm:cxn modelId="{C9263D72-EE4E-4B80-975A-23265EC0F8E1}" type="presOf" srcId="{2E9723B2-1B16-4BF7-A7FC-BDAA8C1E2899}" destId="{0DC81665-1E6D-4942-BB96-B95A07941210}" srcOrd="0" destOrd="0" presId="urn:microsoft.com/office/officeart/2005/8/layout/equation2"/>
    <dgm:cxn modelId="{3D8B7FD0-498B-43A7-BBA4-05E4362879D1}" type="presParOf" srcId="{37956AC5-12EB-41CA-AD99-25205B047714}" destId="{4E0BCE6B-FEE2-42DA-83DF-97C4BEFAE7E6}" srcOrd="0" destOrd="0" presId="urn:microsoft.com/office/officeart/2005/8/layout/equation2"/>
    <dgm:cxn modelId="{E7B6F5F3-32CB-4893-904D-D20E7066B3CE}" type="presParOf" srcId="{4E0BCE6B-FEE2-42DA-83DF-97C4BEFAE7E6}" destId="{061A06A5-51A0-4944-9B56-E08F3D2E76E2}" srcOrd="0" destOrd="0" presId="urn:microsoft.com/office/officeart/2005/8/layout/equation2"/>
    <dgm:cxn modelId="{3FAB72E2-D172-47E0-8F28-DB51AEC454B1}" type="presParOf" srcId="{4E0BCE6B-FEE2-42DA-83DF-97C4BEFAE7E6}" destId="{FCBAA2A1-F64D-4361-887B-5FFC15C1BD69}" srcOrd="1" destOrd="0" presId="urn:microsoft.com/office/officeart/2005/8/layout/equation2"/>
    <dgm:cxn modelId="{0961CD89-E4F8-4F06-A870-8C2C27C6A5B8}" type="presParOf" srcId="{4E0BCE6B-FEE2-42DA-83DF-97C4BEFAE7E6}" destId="{CFCF8ECF-688B-4C10-BCD0-B0926E9BB5EC}" srcOrd="2" destOrd="0" presId="urn:microsoft.com/office/officeart/2005/8/layout/equation2"/>
    <dgm:cxn modelId="{6200FCEE-E7E1-4627-A9E3-BFFB50BEE4F8}" type="presParOf" srcId="{4E0BCE6B-FEE2-42DA-83DF-97C4BEFAE7E6}" destId="{291C477A-F730-451E-8A22-C7E853786FE8}" srcOrd="3" destOrd="0" presId="urn:microsoft.com/office/officeart/2005/8/layout/equation2"/>
    <dgm:cxn modelId="{A1F27C0D-6959-44F2-BC4E-3A2D145CE26F}" type="presParOf" srcId="{4E0BCE6B-FEE2-42DA-83DF-97C4BEFAE7E6}" destId="{088D17F0-4274-401A-BD63-7E0D13187841}" srcOrd="4" destOrd="0" presId="urn:microsoft.com/office/officeart/2005/8/layout/equation2"/>
    <dgm:cxn modelId="{0A10CC4D-4508-474A-AFEB-3765DC735EDF}" type="presParOf" srcId="{37956AC5-12EB-41CA-AD99-25205B047714}" destId="{45465EC7-0A79-494F-A622-205FCC57CBC7}" srcOrd="1" destOrd="0" presId="urn:microsoft.com/office/officeart/2005/8/layout/equation2"/>
    <dgm:cxn modelId="{AF992487-5EBB-4FFC-8005-7E681D2BFF8C}" type="presParOf" srcId="{45465EC7-0A79-494F-A622-205FCC57CBC7}" destId="{49423849-0EEA-46CA-81F5-0F5E9C31E781}" srcOrd="0" destOrd="0" presId="urn:microsoft.com/office/officeart/2005/8/layout/equation2"/>
    <dgm:cxn modelId="{77A0651A-FC81-4DC3-866F-F82B3B648A71}" type="presParOf" srcId="{37956AC5-12EB-41CA-AD99-25205B047714}" destId="{0DC81665-1E6D-4942-BB96-B95A07941210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F5EEB-3131-4723-8641-0BF09C51EA23}">
      <dsp:nvSpPr>
        <dsp:cNvPr id="0" name=""/>
        <dsp:cNvSpPr/>
      </dsp:nvSpPr>
      <dsp:spPr>
        <a:xfrm>
          <a:off x="0" y="829575"/>
          <a:ext cx="7859216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962" tIns="437388" rIns="60996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kern="1200" dirty="0">
            <a:solidFill>
              <a:schemeClr val="tx1"/>
            </a:solidFill>
          </a:endParaRPr>
        </a:p>
      </dsp:txBody>
      <dsp:txXfrm>
        <a:off x="0" y="829575"/>
        <a:ext cx="7859216" cy="529200"/>
      </dsp:txXfrm>
    </dsp:sp>
    <dsp:sp modelId="{3CA27496-DA7C-4402-9690-21C3AB6D1810}">
      <dsp:nvSpPr>
        <dsp:cNvPr id="0" name=""/>
        <dsp:cNvSpPr/>
      </dsp:nvSpPr>
      <dsp:spPr>
        <a:xfrm>
          <a:off x="392960" y="519615"/>
          <a:ext cx="5501451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42" tIns="0" rIns="2079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Предметы, общие для включения во все УП</a:t>
          </a:r>
          <a:endParaRPr lang="ru-RU" sz="2100" kern="1200" dirty="0"/>
        </a:p>
      </dsp:txBody>
      <dsp:txXfrm>
        <a:off x="423222" y="549877"/>
        <a:ext cx="5440927" cy="559396"/>
      </dsp:txXfrm>
    </dsp:sp>
    <dsp:sp modelId="{59FA77F8-FBE7-4D9E-90BA-06F069B625D9}">
      <dsp:nvSpPr>
        <dsp:cNvPr id="0" name=""/>
        <dsp:cNvSpPr/>
      </dsp:nvSpPr>
      <dsp:spPr>
        <a:xfrm>
          <a:off x="0" y="1782135"/>
          <a:ext cx="7859216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C2F77-78AE-42BC-ADB0-BEF76AD9DEDF}">
      <dsp:nvSpPr>
        <dsp:cNvPr id="0" name=""/>
        <dsp:cNvSpPr/>
      </dsp:nvSpPr>
      <dsp:spPr>
        <a:xfrm>
          <a:off x="392960" y="1472175"/>
          <a:ext cx="5501451" cy="61992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42" tIns="0" rIns="2079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Индивидуальный проект</a:t>
          </a:r>
          <a:endParaRPr lang="ru-RU" sz="2100" kern="1200" dirty="0"/>
        </a:p>
      </dsp:txBody>
      <dsp:txXfrm>
        <a:off x="423222" y="1502437"/>
        <a:ext cx="5440927" cy="559396"/>
      </dsp:txXfrm>
    </dsp:sp>
    <dsp:sp modelId="{43ECFEB6-0BCC-4AD8-9984-F6E5357F1A16}">
      <dsp:nvSpPr>
        <dsp:cNvPr id="0" name=""/>
        <dsp:cNvSpPr/>
      </dsp:nvSpPr>
      <dsp:spPr>
        <a:xfrm>
          <a:off x="0" y="2734696"/>
          <a:ext cx="7859216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89D63-277D-454D-A019-08AD8C623DF1}">
      <dsp:nvSpPr>
        <dsp:cNvPr id="0" name=""/>
        <dsp:cNvSpPr/>
      </dsp:nvSpPr>
      <dsp:spPr>
        <a:xfrm>
          <a:off x="392960" y="2424735"/>
          <a:ext cx="5501451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42" tIns="0" rIns="2079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Учебные предметы по выбору</a:t>
          </a:r>
          <a:endParaRPr lang="ru-RU" sz="2100" kern="1200" dirty="0"/>
        </a:p>
      </dsp:txBody>
      <dsp:txXfrm>
        <a:off x="423222" y="2454997"/>
        <a:ext cx="5440927" cy="559396"/>
      </dsp:txXfrm>
    </dsp:sp>
    <dsp:sp modelId="{8D80D8A4-8848-4675-9773-0536C952F8EB}">
      <dsp:nvSpPr>
        <dsp:cNvPr id="0" name=""/>
        <dsp:cNvSpPr/>
      </dsp:nvSpPr>
      <dsp:spPr>
        <a:xfrm>
          <a:off x="0" y="3687256"/>
          <a:ext cx="7859216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A9D47-AB8F-4201-8E50-59BD332B025B}">
      <dsp:nvSpPr>
        <dsp:cNvPr id="0" name=""/>
        <dsp:cNvSpPr/>
      </dsp:nvSpPr>
      <dsp:spPr>
        <a:xfrm>
          <a:off x="392960" y="3377296"/>
          <a:ext cx="5501451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42" tIns="0" rIns="2079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Дополнительные учебные предметы</a:t>
          </a:r>
          <a:endParaRPr lang="ru-RU" sz="2100" kern="1200" dirty="0"/>
        </a:p>
      </dsp:txBody>
      <dsp:txXfrm>
        <a:off x="423222" y="3407558"/>
        <a:ext cx="5440927" cy="559396"/>
      </dsp:txXfrm>
    </dsp:sp>
    <dsp:sp modelId="{3834D0E3-C6B4-45C5-B272-1EA610952949}">
      <dsp:nvSpPr>
        <dsp:cNvPr id="0" name=""/>
        <dsp:cNvSpPr/>
      </dsp:nvSpPr>
      <dsp:spPr>
        <a:xfrm>
          <a:off x="0" y="4639816"/>
          <a:ext cx="7859216" cy="5292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FDFA6E-56E0-48B3-A3BD-2BF0407BFAAF}">
      <dsp:nvSpPr>
        <dsp:cNvPr id="0" name=""/>
        <dsp:cNvSpPr/>
      </dsp:nvSpPr>
      <dsp:spPr>
        <a:xfrm>
          <a:off x="392960" y="4329856"/>
          <a:ext cx="5501451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942" tIns="0" rIns="2079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Курсы по выбору</a:t>
          </a:r>
          <a:endParaRPr lang="ru-RU" sz="2100" kern="1200" dirty="0"/>
        </a:p>
      </dsp:txBody>
      <dsp:txXfrm>
        <a:off x="423222" y="4360118"/>
        <a:ext cx="5440927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A06A5-51A0-4944-9B56-E08F3D2E76E2}">
      <dsp:nvSpPr>
        <dsp:cNvPr id="0" name=""/>
        <dsp:cNvSpPr/>
      </dsp:nvSpPr>
      <dsp:spPr>
        <a:xfrm>
          <a:off x="693568" y="2503"/>
          <a:ext cx="1900683" cy="1900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традиционная</a:t>
          </a:r>
          <a:endParaRPr lang="ru-RU" sz="1600" kern="1200" dirty="0"/>
        </a:p>
      </dsp:txBody>
      <dsp:txXfrm>
        <a:off x="971917" y="280852"/>
        <a:ext cx="1343985" cy="1343985"/>
      </dsp:txXfrm>
    </dsp:sp>
    <dsp:sp modelId="{CFCF8ECF-688B-4C10-BCD0-B0926E9BB5EC}">
      <dsp:nvSpPr>
        <dsp:cNvPr id="0" name=""/>
        <dsp:cNvSpPr/>
      </dsp:nvSpPr>
      <dsp:spPr>
        <a:xfrm>
          <a:off x="1092712" y="2057523"/>
          <a:ext cx="1102396" cy="110239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1238835" y="2479079"/>
        <a:ext cx="810150" cy="259284"/>
      </dsp:txXfrm>
    </dsp:sp>
    <dsp:sp modelId="{088D17F0-4274-401A-BD63-7E0D13187841}">
      <dsp:nvSpPr>
        <dsp:cNvPr id="0" name=""/>
        <dsp:cNvSpPr/>
      </dsp:nvSpPr>
      <dsp:spPr>
        <a:xfrm>
          <a:off x="693568" y="3314255"/>
          <a:ext cx="1900683" cy="1900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нелинейная</a:t>
          </a:r>
          <a:endParaRPr lang="ru-RU" sz="1900" kern="1200" dirty="0"/>
        </a:p>
      </dsp:txBody>
      <dsp:txXfrm>
        <a:off x="971917" y="3592604"/>
        <a:ext cx="1343985" cy="1343985"/>
      </dsp:txXfrm>
    </dsp:sp>
    <dsp:sp modelId="{45465EC7-0A79-494F-A622-205FCC57CBC7}">
      <dsp:nvSpPr>
        <dsp:cNvPr id="0" name=""/>
        <dsp:cNvSpPr/>
      </dsp:nvSpPr>
      <dsp:spPr>
        <a:xfrm>
          <a:off x="2879355" y="2255194"/>
          <a:ext cx="604417" cy="707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2879355" y="2396605"/>
        <a:ext cx="423092" cy="424232"/>
      </dsp:txXfrm>
    </dsp:sp>
    <dsp:sp modelId="{0DC81665-1E6D-4942-BB96-B95A07941210}">
      <dsp:nvSpPr>
        <dsp:cNvPr id="0" name=""/>
        <dsp:cNvSpPr/>
      </dsp:nvSpPr>
      <dsp:spPr>
        <a:xfrm>
          <a:off x="3734663" y="708037"/>
          <a:ext cx="3801367" cy="38013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Интегрированная модель</a:t>
          </a:r>
          <a:endParaRPr lang="ru-RU" sz="2700" kern="1200" dirty="0"/>
        </a:p>
      </dsp:txBody>
      <dsp:txXfrm>
        <a:off x="4291360" y="1264734"/>
        <a:ext cx="2687973" cy="2687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431F3-C2D5-40FD-8BBF-2789411447DF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DC7B8-D7E4-4940-8E90-4C291F621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68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1600" baseline="300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Т.О., УП  предусматривает изучение обязательных учебных предметов: общих для включения во все УП</a:t>
            </a:r>
            <a:r>
              <a:rPr lang="ru-RU" sz="16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учебные предметы по выбору, дополнительные учебные предметы и курсы по выбору. Стандарт </a:t>
            </a:r>
            <a:r>
              <a:rPr lang="ru-RU" altLang="ru-RU" sz="1600" b="1" smtClean="0">
                <a:cs typeface="Times New Roman" pitchFamily="18" charset="0"/>
              </a:rPr>
              <a:t>( п. 18.3.1) </a:t>
            </a:r>
            <a:r>
              <a:rPr lang="ru-RU" sz="16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требует чтобы в УП было предусмотрено выполнение обучающимися индивидуального проекта.</a:t>
            </a:r>
            <a:endParaRPr lang="ru-RU" sz="1600" baseline="300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1600" baseline="300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C8AEA19-A923-4174-8F1C-A8FE48D60C83}" type="slidenum">
              <a:rPr lang="ru-RU" altLang="ru-RU" smtClean="0">
                <a:latin typeface="Calibri" pitchFamily="34" charset="0"/>
              </a:rPr>
              <a:pPr/>
              <a:t>2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69B73FB-BBF1-4CE6-B882-6A6DE9296A9F}" type="slidenum">
              <a:rPr lang="ru-RU" altLang="ru-RU" smtClean="0">
                <a:latin typeface="Calibri" pitchFamily="34" charset="0"/>
              </a:rPr>
              <a:pPr/>
              <a:t>3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B14D564-4B1F-40CD-A604-7CF2B61C6C16}" type="slidenum">
              <a:rPr lang="ru-RU" altLang="ru-RU" smtClean="0">
                <a:latin typeface="Calibri" pitchFamily="34" charset="0"/>
              </a:rPr>
              <a:pPr/>
              <a:t>4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3136ED5-3113-4AC5-B7CE-D1FD456F4495}" type="slidenum">
              <a:rPr lang="ru-RU" altLang="ru-RU" smtClean="0">
                <a:latin typeface="Calibri" pitchFamily="34" charset="0"/>
              </a:rPr>
              <a:pPr/>
              <a:t>5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7422E9F-E943-4DE6-9D48-80D57750FAF0}" type="slidenum">
              <a:rPr lang="ru-RU" altLang="ru-RU" smtClean="0">
                <a:latin typeface="Calibri" pitchFamily="34" charset="0"/>
              </a:rPr>
              <a:pPr/>
              <a:t>6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E7CE899-269B-4ACC-9012-2AF8B10CED08}" type="slidenum">
              <a:rPr lang="ru-RU" altLang="ru-RU" smtClean="0">
                <a:latin typeface="Calibri" pitchFamily="34" charset="0"/>
              </a:rPr>
              <a:pPr/>
              <a:t>7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DC7B8-D7E4-4940-8E90-4C291F62118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15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DC7B8-D7E4-4940-8E90-4C291F62118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57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62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08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10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26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39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8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0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5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1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48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57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3528E-F566-4512-BE0F-C88B4AC8C3E5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B9ED3-8C98-47F7-ADB4-086D0F1EC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81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Интегрированная модель расписания </a:t>
            </a:r>
            <a:r>
              <a:rPr lang="ru-RU" b="1" dirty="0">
                <a:solidFill>
                  <a:schemeClr val="tx2"/>
                </a:solidFill>
              </a:rPr>
              <a:t>как форма реализации индивидуального образовательного маршрута обучающихся </a:t>
            </a:r>
            <a:r>
              <a:rPr lang="ru-RU" b="1" dirty="0" smtClean="0">
                <a:solidFill>
                  <a:schemeClr val="tx2"/>
                </a:solidFill>
              </a:rPr>
              <a:t>10-х классов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Терентьева Елена Юрьевна,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заместитель директора по УВР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МОУ «Гимназия № 1» г. Ярославль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87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/>
                </a:solidFill>
              </a:rPr>
              <a:t>Технология составления </a:t>
            </a:r>
            <a:r>
              <a:rPr lang="ru-RU" sz="3600" b="1" dirty="0" smtClean="0">
                <a:solidFill>
                  <a:schemeClr val="tx2"/>
                </a:solidFill>
              </a:rPr>
              <a:t>интегрированного расписания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мобильных коллективов при сохранении </a:t>
            </a:r>
            <a:r>
              <a:rPr lang="ru-RU" dirty="0" smtClean="0"/>
              <a:t>стабильных</a:t>
            </a:r>
          </a:p>
          <a:p>
            <a:r>
              <a:rPr lang="ru-RU" dirty="0" smtClean="0"/>
              <a:t>обучение </a:t>
            </a:r>
            <a:r>
              <a:rPr lang="ru-RU" dirty="0"/>
              <a:t>в </a:t>
            </a:r>
            <a:r>
              <a:rPr lang="ru-RU" dirty="0" smtClean="0"/>
              <a:t>группах наряду с постоянными коллективами (классами)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80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</a:t>
            </a:r>
            <a:r>
              <a:rPr lang="ru-RU" dirty="0" smtClean="0"/>
              <a:t>елинейное расписание - расписание</a:t>
            </a:r>
            <a:r>
              <a:rPr lang="ru-RU" dirty="0"/>
              <a:t>, отличное от традиционного, которое предусматривает реализацию </a:t>
            </a:r>
            <a:r>
              <a:rPr lang="ru-RU" dirty="0" err="1"/>
              <a:t>обучащимися</a:t>
            </a:r>
            <a:r>
              <a:rPr lang="ru-RU" dirty="0"/>
              <a:t> различных видов и форм образовательной деятельности в группах переменного состава и изменяющегося режима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37268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siou\Desktop\2019-04-19_16-05-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6" y="332656"/>
            <a:ext cx="9022843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7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iou\Desktop\2019-04-19_15-47-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39836"/>
            <a:ext cx="7488832" cy="684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7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iou\Desktop\2019-04-19_16-12-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724151" cy="344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37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Введение интегрированного расписания диктуется требованиями ФГОС 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среднего общего образования и позволяет</a:t>
            </a:r>
            <a:r>
              <a:rPr lang="ru-RU" sz="2800" b="1" dirty="0">
                <a:solidFill>
                  <a:schemeClr val="tx2"/>
                </a:solidFill>
              </a:rPr>
              <a:t>: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сформировать </a:t>
            </a:r>
            <a:r>
              <a:rPr lang="ru-RU" dirty="0"/>
              <a:t>образовательное пространство организации, способствующее реализации индивидуальных образовательных потребностей обучающихся</a:t>
            </a:r>
          </a:p>
          <a:p>
            <a:r>
              <a:rPr lang="ru-RU" dirty="0" smtClean="0"/>
              <a:t>повысить </a:t>
            </a:r>
            <a:r>
              <a:rPr lang="ru-RU" dirty="0"/>
              <a:t>интерес </a:t>
            </a:r>
            <a:r>
              <a:rPr lang="ru-RU" dirty="0" smtClean="0"/>
              <a:t>обучающихся к </a:t>
            </a:r>
            <a:r>
              <a:rPr lang="ru-RU" dirty="0"/>
              <a:t>изучаемым дисциплинам и обеспечить достижение новых результатов (УУД)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54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2950" cy="5397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tx2"/>
                </a:solidFill>
              </a:rPr>
              <a:t>МОУ «</a:t>
            </a:r>
            <a:r>
              <a:rPr lang="ru-RU" cap="none" dirty="0" smtClean="0">
                <a:solidFill>
                  <a:schemeClr val="tx2"/>
                </a:solidFill>
              </a:rPr>
              <a:t>Гимназия</a:t>
            </a:r>
            <a:r>
              <a:rPr lang="ru-RU" dirty="0" smtClean="0">
                <a:solidFill>
                  <a:schemeClr val="tx2"/>
                </a:solidFill>
              </a:rPr>
              <a:t> № 1»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33795" name="Picture 3" descr="F:\Гимназия 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413" y="765175"/>
            <a:ext cx="4348162" cy="3460750"/>
          </a:xfrm>
        </p:spPr>
      </p:pic>
      <p:sp>
        <p:nvSpPr>
          <p:cNvPr id="5" name="TextBox 4"/>
          <p:cNvSpPr txBox="1"/>
          <p:nvPr/>
        </p:nvSpPr>
        <p:spPr>
          <a:xfrm>
            <a:off x="2025819" y="4508500"/>
            <a:ext cx="5027274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tx2"/>
                </a:solidFill>
              </a:rPr>
              <a:t>http://yargimn1.ru</a:t>
            </a:r>
          </a:p>
          <a:p>
            <a:pPr algn="ctr">
              <a:defRPr/>
            </a:pPr>
            <a:r>
              <a:rPr lang="en-US" sz="3600" dirty="0">
                <a:solidFill>
                  <a:schemeClr val="tx2"/>
                </a:solidFill>
              </a:rPr>
              <a:t>gimn1-yar.sch@yandex.ru</a:t>
            </a:r>
          </a:p>
          <a:p>
            <a:pPr algn="ctr">
              <a:defRPr/>
            </a:pPr>
            <a:r>
              <a:rPr lang="ru-RU" sz="3600" dirty="0">
                <a:solidFill>
                  <a:schemeClr val="tx2"/>
                </a:solidFill>
              </a:rPr>
              <a:t>тел.</a:t>
            </a:r>
            <a:r>
              <a:rPr lang="en-US" sz="3600" dirty="0">
                <a:solidFill>
                  <a:schemeClr val="tx2"/>
                </a:solidFill>
              </a:rPr>
              <a:t> 44-34-74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50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137525" cy="70643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600" b="1" dirty="0" smtClean="0">
                <a:solidFill>
                  <a:schemeClr val="tx2"/>
                </a:solidFill>
                <a:cs typeface="Times New Roman" pitchFamily="18" charset="0"/>
              </a:rPr>
              <a:t>Структура учебного плана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785921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755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23850" y="620713"/>
          <a:ext cx="8496300" cy="573245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102921">
                  <a:extLst>
                    <a:ext uri="{9D8B030D-6E8A-4147-A177-3AD203B41FA5}"/>
                  </a:extLst>
                </a:gridCol>
                <a:gridCol w="796930">
                  <a:extLst>
                    <a:ext uri="{9D8B030D-6E8A-4147-A177-3AD203B41FA5}"/>
                  </a:extLst>
                </a:gridCol>
                <a:gridCol w="796930">
                  <a:extLst>
                    <a:ext uri="{9D8B030D-6E8A-4147-A177-3AD203B41FA5}"/>
                  </a:extLst>
                </a:gridCol>
                <a:gridCol w="965864">
                  <a:extLst>
                    <a:ext uri="{9D8B030D-6E8A-4147-A177-3AD203B41FA5}"/>
                  </a:extLst>
                </a:gridCol>
                <a:gridCol w="833655">
                  <a:extLst>
                    <a:ext uri="{9D8B030D-6E8A-4147-A177-3AD203B41FA5}"/>
                  </a:extLst>
                </a:gridCol>
              </a:tblGrid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 класс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11 класс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1.Предметы, общие для включения во все УП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Б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У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Б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У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182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Русский язык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182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182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Английский язык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182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История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182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Математика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Астрономия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Физкультура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ОБЖ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Итого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Индивидуальный </a:t>
                      </a:r>
                      <a:r>
                        <a:rPr kumimoji="0" lang="ru-RU" altLang="ru-RU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проект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2.Учебные </a:t>
                      </a:r>
                      <a:r>
                        <a:rPr kumimoji="0" lang="ru-RU" altLang="ru-RU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предметы по выбору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182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Физика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Химия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182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Биология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География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Обществознание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182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Экономика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Право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Экология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1828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Информатика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Естествознание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Второй иностранный яз.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2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3.Дополнительные </a:t>
                      </a:r>
                      <a:r>
                        <a:rPr kumimoji="0" lang="ru-RU" altLang="ru-RU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учебные предметы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  <a:tr h="4540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Основы проектной и учебно-исследовательской деятельности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22" marR="58622" marT="0" marB="0" horzOverflow="overflow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50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84213" y="836613"/>
          <a:ext cx="7920037" cy="5616573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4521317">
                  <a:extLst>
                    <a:ext uri="{9D8B030D-6E8A-4147-A177-3AD203B41FA5}"/>
                  </a:extLst>
                </a:gridCol>
                <a:gridCol w="798405">
                  <a:extLst>
                    <a:ext uri="{9D8B030D-6E8A-4147-A177-3AD203B41FA5}"/>
                  </a:extLst>
                </a:gridCol>
                <a:gridCol w="798405">
                  <a:extLst>
                    <a:ext uri="{9D8B030D-6E8A-4147-A177-3AD203B41FA5}"/>
                  </a:extLst>
                </a:gridCol>
                <a:gridCol w="967692">
                  <a:extLst>
                    <a:ext uri="{9D8B030D-6E8A-4147-A177-3AD203B41FA5}"/>
                  </a:extLst>
                </a:gridCol>
                <a:gridCol w="834218">
                  <a:extLst>
                    <a:ext uri="{9D8B030D-6E8A-4147-A177-3AD203B41FA5}"/>
                  </a:extLst>
                </a:gridCol>
              </a:tblGrid>
              <a:tr h="243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4.Курсы </a:t>
                      </a:r>
                      <a:r>
                        <a:rPr lang="ru-RU" sz="1200" dirty="0">
                          <a:effectLst/>
                        </a:rPr>
                        <a:t>по выбору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Элективные курсы (обязательные)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Проблемные вопросы обществознания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История России в лицах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Основы журналистики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Лингвистический анализ текста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Задачи с параметрами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502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Разноуровневые задания в процессе систематизации знаний при подготовке к ЕГЭ по физике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Экспериментальные задачи по физике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Объектно-ориентированное программирование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Геометрический практикум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Основы радиотехники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Избранные вопросы математики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Проблемные вопросы обществознания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Политическое устройство современных государств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Решение биологических задач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Избранные вопросы математики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Химия в задачах и упражнениях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Задачи повышенной сложности по химии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Решение биологических задач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  <a:tr h="24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часов по учебному плану в неделю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081" marR="32081" marT="0" marB="0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17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39750" y="476250"/>
          <a:ext cx="8064500" cy="604838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843635">
                  <a:extLst>
                    <a:ext uri="{9D8B030D-6E8A-4147-A177-3AD203B41FA5}"/>
                  </a:extLst>
                </a:gridCol>
                <a:gridCol w="756626">
                  <a:extLst>
                    <a:ext uri="{9D8B030D-6E8A-4147-A177-3AD203B41FA5}"/>
                  </a:extLst>
                </a:gridCol>
                <a:gridCol w="756626">
                  <a:extLst>
                    <a:ext uri="{9D8B030D-6E8A-4147-A177-3AD203B41FA5}"/>
                  </a:extLst>
                </a:gridCol>
                <a:gridCol w="917052">
                  <a:extLst>
                    <a:ext uri="{9D8B030D-6E8A-4147-A177-3AD203B41FA5}"/>
                  </a:extLst>
                </a:gridCol>
                <a:gridCol w="790561">
                  <a:extLst>
                    <a:ext uri="{9D8B030D-6E8A-4147-A177-3AD203B41FA5}"/>
                  </a:extLst>
                </a:gridCol>
              </a:tblGrid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Факультативные курсы (необязательные)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Основы правовой культуры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Актуальные вопросы истории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Избранные вопросы математики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Задачи с параметрами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Проблемные вопросы обществознания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Глобальные проблемы человечества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Города мира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Компьютерная графика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Междисциплинарная концепция человека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Культура русской речи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Деловое письмо на английском языке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Политические устройство современных государств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Техническое черчение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Космос и Земная цивилизация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504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Информационное моделирование в среде табличного процессора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Экология человека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Искусственный интеллект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Избранные вопросы общей химии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Математика и медицина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Биология человека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  <a:tr h="252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 часов по учебному плану в неделю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1" marR="61491" marT="0" marB="0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53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642350" cy="6873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dirty="0" smtClean="0">
                <a:solidFill>
                  <a:schemeClr val="tx2"/>
                </a:solidFill>
              </a:rPr>
              <a:t>Пример индивидуального учебного плана</a:t>
            </a:r>
          </a:p>
        </p:txBody>
      </p:sp>
      <p:pic>
        <p:nvPicPr>
          <p:cNvPr id="27651" name="Объект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2" t="22906" r="17798" b="8682"/>
          <a:stretch>
            <a:fillRect/>
          </a:stretch>
        </p:blipFill>
        <p:spPr>
          <a:xfrm>
            <a:off x="444500" y="1196975"/>
            <a:ext cx="8069263" cy="4887913"/>
          </a:xfrm>
        </p:spPr>
      </p:pic>
    </p:spTree>
    <p:extLst>
      <p:ext uri="{BB962C8B-B14F-4D97-AF65-F5344CB8AC3E}">
        <p14:creationId xmlns:p14="http://schemas.microsoft.com/office/powerpoint/2010/main" val="92328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362950" cy="10477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Учебный план </a:t>
            </a:r>
            <a:br>
              <a:rPr lang="ru-RU" sz="3200" dirty="0" smtClean="0"/>
            </a:br>
            <a:r>
              <a:rPr lang="ru-RU" sz="3200" dirty="0" smtClean="0"/>
              <a:t>профильного класса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9388" y="260350"/>
          <a:ext cx="8640770" cy="6503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743"/>
                <a:gridCol w="1164052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  <a:gridCol w="294399"/>
              </a:tblGrid>
              <a:tr h="2639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10 "Г" класс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УЧЕБНЫЕ </a:t>
                      </a:r>
                      <a:r>
                        <a:rPr lang="ru-RU" sz="700" u="none" strike="noStrike" dirty="0">
                          <a:effectLst/>
                        </a:rPr>
                        <a:t>ПРЕДМЕТЫ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ПРЕДМЕТЫ ПО ВЫБОРУ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Доп.</a:t>
                      </a:r>
                    </a:p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Уч.</a:t>
                      </a:r>
                      <a:r>
                        <a:rPr lang="ru-RU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ЭЛЕКТИВНЫЕ </a:t>
                      </a:r>
                      <a:r>
                        <a:rPr lang="ru-RU" sz="700" u="none" strike="noStrike" dirty="0" smtClean="0">
                          <a:effectLst/>
                        </a:rPr>
                        <a:t>КУРСЫ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ФАКУЛЬТ КУРСЫ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И Т О ГО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№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ФИО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рус/</a:t>
                      </a:r>
                      <a:r>
                        <a:rPr lang="ru-RU" sz="700" u="none" strike="noStrike" dirty="0" err="1">
                          <a:effectLst/>
                        </a:rPr>
                        <a:t>яз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лит-ра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англ. яз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история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мат-ка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астроном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физ-ра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химия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биология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инд. </a:t>
                      </a:r>
                      <a:r>
                        <a:rPr lang="ru-RU" sz="700" u="none" strike="noStrike" dirty="0" err="1">
                          <a:effectLst/>
                        </a:rPr>
                        <a:t>пр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ОБЖ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физика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географ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общ-во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информ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экология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 и УИ Д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химия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биология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мат-ка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физика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err="1">
                          <a:effectLst/>
                        </a:rPr>
                        <a:t>теор</a:t>
                      </a:r>
                      <a:r>
                        <a:rPr lang="ru-RU" sz="700" u="none" strike="noStrike" dirty="0">
                          <a:effectLst/>
                        </a:rPr>
                        <a:t> и </a:t>
                      </a:r>
                      <a:r>
                        <a:rPr lang="ru-RU" sz="700" u="none" strike="noStrike" dirty="0" err="1">
                          <a:effectLst/>
                        </a:rPr>
                        <a:t>пр</a:t>
                      </a:r>
                      <a:r>
                        <a:rPr lang="ru-RU" sz="700" u="none" strike="noStrike" dirty="0">
                          <a:effectLst/>
                        </a:rPr>
                        <a:t> </a:t>
                      </a:r>
                      <a:r>
                        <a:rPr lang="ru-RU" sz="700" u="none" strike="noStrike" dirty="0" err="1">
                          <a:effectLst/>
                        </a:rPr>
                        <a:t>соч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10 </a:t>
                      </a:r>
                      <a:r>
                        <a:rPr lang="ru-RU" sz="700" u="none" strike="noStrike" dirty="0" err="1">
                          <a:effectLst/>
                        </a:rPr>
                        <a:t>кл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11 </a:t>
                      </a:r>
                      <a:r>
                        <a:rPr lang="ru-RU" sz="700" u="none" strike="noStrike" dirty="0" err="1">
                          <a:effectLst/>
                        </a:rPr>
                        <a:t>кл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574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 smtClean="0">
                          <a:effectLst/>
                        </a:rPr>
                        <a:t>Ванесян</a:t>
                      </a:r>
                      <a:r>
                        <a:rPr lang="ru-RU" sz="700" u="none" strike="noStrike" dirty="0" smtClean="0">
                          <a:effectLst/>
                        </a:rPr>
                        <a:t> Мариам </a:t>
                      </a:r>
                      <a:r>
                        <a:rPr lang="ru-RU" sz="700" u="none" strike="noStrike" dirty="0" err="1" smtClean="0">
                          <a:effectLst/>
                        </a:rPr>
                        <a:t>Ашотовна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Головнина Полина Эдуардовна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>
                          <a:effectLst/>
                        </a:rPr>
                        <a:t>Дрондель</a:t>
                      </a:r>
                      <a:r>
                        <a:rPr lang="ru-RU" sz="700" u="none" strike="noStrike" dirty="0">
                          <a:effectLst/>
                        </a:rPr>
                        <a:t> Эдуард Алексеевич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Захарова Ксения Германовна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>
                          <a:effectLst/>
                        </a:rPr>
                        <a:t>Кадиева</a:t>
                      </a:r>
                      <a:r>
                        <a:rPr lang="ru-RU" sz="700" u="none" strike="noStrike" dirty="0">
                          <a:effectLst/>
                        </a:rPr>
                        <a:t> Альбина </a:t>
                      </a:r>
                      <a:r>
                        <a:rPr lang="ru-RU" sz="700" u="none" strike="noStrike" dirty="0" err="1">
                          <a:effectLst/>
                        </a:rPr>
                        <a:t>Ахмедпашаевна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Костенко Евгения Александровна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Лапина Маргарита Юрьевна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Медведева Яна Рудольфовна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Морозова Анастасия Альбертовна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574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Олюнин Роман Алексеевич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Павлычева Алеся Олеговна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574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Пирогов Андрей Павлович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574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Попова Анна Алексеевна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>
                          <a:effectLst/>
                        </a:rPr>
                        <a:t>Пушилова</a:t>
                      </a:r>
                      <a:r>
                        <a:rPr lang="ru-RU" sz="700" u="none" strike="noStrike" dirty="0">
                          <a:effectLst/>
                        </a:rPr>
                        <a:t> Полина Николаевна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574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Рустамов Артем Олегович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>
                          <a:effectLst/>
                        </a:rPr>
                        <a:t>Салина</a:t>
                      </a:r>
                      <a:r>
                        <a:rPr lang="ru-RU" sz="700" u="none" strike="noStrike" dirty="0">
                          <a:effectLst/>
                        </a:rPr>
                        <a:t> Екатерина Александровна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574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Справцева Ника  Игоревна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37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37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574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Соколова Юлия Олеговна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Степанова Полина Алексеевна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574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Турилов Иван Юрьевич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>
                          <a:effectLst/>
                        </a:rPr>
                        <a:t>Фантугина</a:t>
                      </a:r>
                      <a:r>
                        <a:rPr lang="ru-RU" sz="700" u="none" strike="noStrike" dirty="0">
                          <a:effectLst/>
                        </a:rPr>
                        <a:t> Екатерина Алексеевна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 err="1">
                          <a:effectLst/>
                        </a:rPr>
                        <a:t>Форсова</a:t>
                      </a:r>
                      <a:r>
                        <a:rPr lang="ru-RU" sz="700" u="none" strike="noStrike" dirty="0">
                          <a:effectLst/>
                        </a:rPr>
                        <a:t> Олеся Александровна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98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Чалигава Богдана Тамазиевна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Шашикян Сергей Каренович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574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Шляхтин Марк Сергеевич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rgbClr val="DDFD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smtClean="0">
                          <a:effectLst/>
                        </a:rPr>
                        <a:t>34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288" y="844550"/>
            <a:ext cx="936625" cy="5905500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60000"/>
                  <a:satMod val="250000"/>
                  <a:tint val="66000"/>
                  <a:satMod val="160000"/>
                </a:schemeClr>
              </a:gs>
              <a:gs pos="50000">
                <a:schemeClr val="accent5">
                  <a:tint val="60000"/>
                  <a:satMod val="250000"/>
                  <a:tint val="44500"/>
                  <a:satMod val="160000"/>
                </a:schemeClr>
              </a:gs>
              <a:gs pos="100000">
                <a:schemeClr val="accent5">
                  <a:tint val="60000"/>
                  <a:satMod val="250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6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Учебные предметы по выбору</a:t>
            </a:r>
            <a:endParaRPr lang="ru-RU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635881"/>
              </p:ext>
            </p:extLst>
          </p:nvPr>
        </p:nvGraphicFramePr>
        <p:xfrm>
          <a:off x="457200" y="1412777"/>
          <a:ext cx="8229600" cy="5064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51473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Перечень</a:t>
                      </a:r>
                      <a:r>
                        <a:rPr lang="ru-RU" baseline="0" dirty="0" smtClean="0"/>
                        <a:t> предметов по выбору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Выбор гимназистов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</a:p>
                    <a:p>
                      <a:r>
                        <a:rPr lang="ru-RU" dirty="0" smtClean="0"/>
                        <a:t>групп</a:t>
                      </a:r>
                      <a:endParaRPr lang="ru-RU" dirty="0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Экология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85875"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Второй иностранный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8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902925"/>
              </p:ext>
            </p:extLst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734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1269</Words>
  <Application>Microsoft Office PowerPoint</Application>
  <PresentationFormat>Экран (4:3)</PresentationFormat>
  <Paragraphs>1110</Paragraphs>
  <Slides>16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Интегрированная модель расписания как форма реализации индивидуального образовательного маршрута обучающихся 10-х классов</vt:lpstr>
      <vt:lpstr>Структура учебного плана </vt:lpstr>
      <vt:lpstr>Презентация PowerPoint</vt:lpstr>
      <vt:lpstr>Презентация PowerPoint</vt:lpstr>
      <vt:lpstr>Презентация PowerPoint</vt:lpstr>
      <vt:lpstr>Пример индивидуального учебного плана</vt:lpstr>
      <vt:lpstr>Учебный план  профильного класса</vt:lpstr>
      <vt:lpstr>Учебные предметы по выбору</vt:lpstr>
      <vt:lpstr>Презентация PowerPoint</vt:lpstr>
      <vt:lpstr>Технология составления интегрированного расписания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Введение интегрированного расписания диктуется требованиями ФГОС  среднего общего образования и позволяет:</vt:lpstr>
      <vt:lpstr>МОУ «Гимназия № 1»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Нелинейное расписание как форма реализации индивидуального образовательного маршрута обучающихся 10-11 класса</dc:title>
  <dc:creator>Asiou</dc:creator>
  <cp:lastModifiedBy>Наталия Владимировна Зайцева</cp:lastModifiedBy>
  <cp:revision>21</cp:revision>
  <dcterms:created xsi:type="dcterms:W3CDTF">2019-04-18T12:07:28Z</dcterms:created>
  <dcterms:modified xsi:type="dcterms:W3CDTF">2019-04-23T06:58:08Z</dcterms:modified>
</cp:coreProperties>
</file>