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3E37B-27BB-4CDA-B746-ED07FD329E1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31A880-CB75-4317-A8ED-2C8E69625F6C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повышению мотивации родителей по обеспечению надлежащего уровня развития одаренного ребенка, его психологического благополучия;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A6505-8EE1-482B-8307-E7F154AB7B98}" type="parTrans" cxnId="{2B38F867-4AAA-4909-98A3-C3FD4720B2E5}">
      <dgm:prSet/>
      <dgm:spPr/>
      <dgm:t>
        <a:bodyPr/>
        <a:lstStyle/>
        <a:p>
          <a:endParaRPr lang="ru-RU"/>
        </a:p>
      </dgm:t>
    </dgm:pt>
    <dgm:pt modelId="{C4B6AB0E-0B97-490D-B9CB-A3FBB0C9B725}" type="sibTrans" cxnId="{2B38F867-4AAA-4909-98A3-C3FD4720B2E5}">
      <dgm:prSet/>
      <dgm:spPr/>
      <dgm:t>
        <a:bodyPr/>
        <a:lstStyle/>
        <a:p>
          <a:endParaRPr lang="ru-RU"/>
        </a:p>
      </dgm:t>
    </dgm:pt>
    <dgm:pt modelId="{DBD8EE8C-C476-48E3-AEBF-E88A82D35D52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предоставить родителям одаренных детей подробную современную разностороннюю информацию по проблеме феномена одаренности;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F6EFA4-F2D4-423A-9112-415823FFC0F9}" type="parTrans" cxnId="{98B485AC-617B-4E3E-9237-22FECB8A86E4}">
      <dgm:prSet/>
      <dgm:spPr/>
      <dgm:t>
        <a:bodyPr/>
        <a:lstStyle/>
        <a:p>
          <a:endParaRPr lang="ru-RU"/>
        </a:p>
      </dgm:t>
    </dgm:pt>
    <dgm:pt modelId="{E65BD970-2881-47C8-8155-AF231C77BB1E}" type="sibTrans" cxnId="{98B485AC-617B-4E3E-9237-22FECB8A86E4}">
      <dgm:prSet/>
      <dgm:spPr/>
      <dgm:t>
        <a:bodyPr/>
        <a:lstStyle/>
        <a:p>
          <a:endParaRPr lang="ru-RU"/>
        </a:p>
      </dgm:t>
    </dgm:pt>
    <dgm:pt modelId="{76772998-FF6B-4222-8ABF-67C24C698E0A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сформировать адекватную позитивную родительскую позицию на предмет одаренности собственного ребенка и принятия ее как данности</a:t>
          </a:r>
          <a:r>
            <a:rPr lang="ru-RU" dirty="0" smtClean="0"/>
            <a:t>.</a:t>
          </a:r>
          <a:endParaRPr lang="ru-RU" dirty="0"/>
        </a:p>
      </dgm:t>
    </dgm:pt>
    <dgm:pt modelId="{8E2AF4C7-F18A-4864-B945-4666CB0CC7FB}" type="parTrans" cxnId="{CEDE0BAD-AB16-4DCC-B07C-7D6CC3F05DEB}">
      <dgm:prSet/>
      <dgm:spPr/>
      <dgm:t>
        <a:bodyPr/>
        <a:lstStyle/>
        <a:p>
          <a:endParaRPr lang="ru-RU"/>
        </a:p>
      </dgm:t>
    </dgm:pt>
    <dgm:pt modelId="{01239EB7-84B6-4DCE-A48B-19A6D6197CE1}" type="sibTrans" cxnId="{CEDE0BAD-AB16-4DCC-B07C-7D6CC3F05DEB}">
      <dgm:prSet/>
      <dgm:spPr/>
      <dgm:t>
        <a:bodyPr/>
        <a:lstStyle/>
        <a:p>
          <a:endParaRPr lang="ru-RU"/>
        </a:p>
      </dgm:t>
    </dgm:pt>
    <dgm:pt modelId="{BFCC6B75-EB94-47DA-A421-2FAC2439C807}" type="pres">
      <dgm:prSet presAssocID="{6273E37B-27BB-4CDA-B746-ED07FD329E1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50FC5A-843D-425D-A474-AB03C765E0D2}" type="pres">
      <dgm:prSet presAssocID="{FC31A880-CB75-4317-A8ED-2C8E69625F6C}" presName="circle1" presStyleLbl="node1" presStyleIdx="0" presStyleCnt="3"/>
      <dgm:spPr/>
    </dgm:pt>
    <dgm:pt modelId="{5984F790-3414-423F-B3E6-233CDB49DCE8}" type="pres">
      <dgm:prSet presAssocID="{FC31A880-CB75-4317-A8ED-2C8E69625F6C}" presName="space" presStyleCnt="0"/>
      <dgm:spPr/>
    </dgm:pt>
    <dgm:pt modelId="{CA658002-CC83-4962-9563-277FC13FBD56}" type="pres">
      <dgm:prSet presAssocID="{FC31A880-CB75-4317-A8ED-2C8E69625F6C}" presName="rect1" presStyleLbl="alignAcc1" presStyleIdx="0" presStyleCnt="3" custScaleY="101100"/>
      <dgm:spPr/>
      <dgm:t>
        <a:bodyPr/>
        <a:lstStyle/>
        <a:p>
          <a:endParaRPr lang="ru-RU"/>
        </a:p>
      </dgm:t>
    </dgm:pt>
    <dgm:pt modelId="{2BF45458-7012-433A-9A60-CCA14364DF43}" type="pres">
      <dgm:prSet presAssocID="{DBD8EE8C-C476-48E3-AEBF-E88A82D35D52}" presName="vertSpace2" presStyleLbl="node1" presStyleIdx="0" presStyleCnt="3"/>
      <dgm:spPr/>
    </dgm:pt>
    <dgm:pt modelId="{262831A6-56DC-4BFE-8D5C-FDC80668F03C}" type="pres">
      <dgm:prSet presAssocID="{DBD8EE8C-C476-48E3-AEBF-E88A82D35D52}" presName="circle2" presStyleLbl="node1" presStyleIdx="1" presStyleCnt="3"/>
      <dgm:spPr/>
    </dgm:pt>
    <dgm:pt modelId="{A294AF78-37D3-404B-90FA-EEBD4C49E063}" type="pres">
      <dgm:prSet presAssocID="{DBD8EE8C-C476-48E3-AEBF-E88A82D35D52}" presName="rect2" presStyleLbl="alignAcc1" presStyleIdx="1" presStyleCnt="3" custScaleY="101100"/>
      <dgm:spPr/>
      <dgm:t>
        <a:bodyPr/>
        <a:lstStyle/>
        <a:p>
          <a:endParaRPr lang="ru-RU"/>
        </a:p>
      </dgm:t>
    </dgm:pt>
    <dgm:pt modelId="{E4E46FF6-4761-481B-9176-DF6A1238CAAF}" type="pres">
      <dgm:prSet presAssocID="{76772998-FF6B-4222-8ABF-67C24C698E0A}" presName="vertSpace3" presStyleLbl="node1" presStyleIdx="1" presStyleCnt="3"/>
      <dgm:spPr/>
    </dgm:pt>
    <dgm:pt modelId="{720104B1-CCBF-4E38-9E4C-7B03DEC26CA6}" type="pres">
      <dgm:prSet presAssocID="{76772998-FF6B-4222-8ABF-67C24C698E0A}" presName="circle3" presStyleLbl="node1" presStyleIdx="2" presStyleCnt="3"/>
      <dgm:spPr/>
    </dgm:pt>
    <dgm:pt modelId="{EA38D2E1-208B-4D46-B002-B4203403A1D1}" type="pres">
      <dgm:prSet presAssocID="{76772998-FF6B-4222-8ABF-67C24C698E0A}" presName="rect3" presStyleLbl="alignAcc1" presStyleIdx="2" presStyleCnt="3" custScaleY="101100"/>
      <dgm:spPr/>
      <dgm:t>
        <a:bodyPr/>
        <a:lstStyle/>
        <a:p>
          <a:endParaRPr lang="ru-RU"/>
        </a:p>
      </dgm:t>
    </dgm:pt>
    <dgm:pt modelId="{F2ECC410-7BE4-4C53-B022-B371DB465A4D}" type="pres">
      <dgm:prSet presAssocID="{FC31A880-CB75-4317-A8ED-2C8E69625F6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88A4A-3F57-485F-86B2-3640B87EC6BB}" type="pres">
      <dgm:prSet presAssocID="{DBD8EE8C-C476-48E3-AEBF-E88A82D35D5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2D378-7E02-40EC-953F-BB57293BC107}" type="pres">
      <dgm:prSet presAssocID="{76772998-FF6B-4222-8ABF-67C24C698E0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A9BF57-BC44-489B-9822-0B170CDA2491}" type="presOf" srcId="{76772998-FF6B-4222-8ABF-67C24C698E0A}" destId="{8722D378-7E02-40EC-953F-BB57293BC107}" srcOrd="1" destOrd="0" presId="urn:microsoft.com/office/officeart/2005/8/layout/target3"/>
    <dgm:cxn modelId="{2B38F867-4AAA-4909-98A3-C3FD4720B2E5}" srcId="{6273E37B-27BB-4CDA-B746-ED07FD329E1F}" destId="{FC31A880-CB75-4317-A8ED-2C8E69625F6C}" srcOrd="0" destOrd="0" parTransId="{943A6505-8EE1-482B-8307-E7F154AB7B98}" sibTransId="{C4B6AB0E-0B97-490D-B9CB-A3FBB0C9B725}"/>
    <dgm:cxn modelId="{C91A05EB-11DD-4619-BC9A-27CEC3FB91FF}" type="presOf" srcId="{FC31A880-CB75-4317-A8ED-2C8E69625F6C}" destId="{F2ECC410-7BE4-4C53-B022-B371DB465A4D}" srcOrd="1" destOrd="0" presId="urn:microsoft.com/office/officeart/2005/8/layout/target3"/>
    <dgm:cxn modelId="{5ED6B2B1-0640-4B13-9BF3-59DEB09EC02C}" type="presOf" srcId="{76772998-FF6B-4222-8ABF-67C24C698E0A}" destId="{EA38D2E1-208B-4D46-B002-B4203403A1D1}" srcOrd="0" destOrd="0" presId="urn:microsoft.com/office/officeart/2005/8/layout/target3"/>
    <dgm:cxn modelId="{98B485AC-617B-4E3E-9237-22FECB8A86E4}" srcId="{6273E37B-27BB-4CDA-B746-ED07FD329E1F}" destId="{DBD8EE8C-C476-48E3-AEBF-E88A82D35D52}" srcOrd="1" destOrd="0" parTransId="{9EF6EFA4-F2D4-423A-9112-415823FFC0F9}" sibTransId="{E65BD970-2881-47C8-8155-AF231C77BB1E}"/>
    <dgm:cxn modelId="{DEC141C9-DC41-4778-ABD6-98B683A9B66E}" type="presOf" srcId="{6273E37B-27BB-4CDA-B746-ED07FD329E1F}" destId="{BFCC6B75-EB94-47DA-A421-2FAC2439C807}" srcOrd="0" destOrd="0" presId="urn:microsoft.com/office/officeart/2005/8/layout/target3"/>
    <dgm:cxn modelId="{4B1B0C6F-B8C3-42FD-82FD-6D0FA92E196C}" type="presOf" srcId="{DBD8EE8C-C476-48E3-AEBF-E88A82D35D52}" destId="{05588A4A-3F57-485F-86B2-3640B87EC6BB}" srcOrd="1" destOrd="0" presId="urn:microsoft.com/office/officeart/2005/8/layout/target3"/>
    <dgm:cxn modelId="{58125D7A-FF2D-41B9-A210-A1025B2184C9}" type="presOf" srcId="{DBD8EE8C-C476-48E3-AEBF-E88A82D35D52}" destId="{A294AF78-37D3-404B-90FA-EEBD4C49E063}" srcOrd="0" destOrd="0" presId="urn:microsoft.com/office/officeart/2005/8/layout/target3"/>
    <dgm:cxn modelId="{CEDE0BAD-AB16-4DCC-B07C-7D6CC3F05DEB}" srcId="{6273E37B-27BB-4CDA-B746-ED07FD329E1F}" destId="{76772998-FF6B-4222-8ABF-67C24C698E0A}" srcOrd="2" destOrd="0" parTransId="{8E2AF4C7-F18A-4864-B945-4666CB0CC7FB}" sibTransId="{01239EB7-84B6-4DCE-A48B-19A6D6197CE1}"/>
    <dgm:cxn modelId="{704BC2D0-4BC2-4AB5-8305-EFED3B600663}" type="presOf" srcId="{FC31A880-CB75-4317-A8ED-2C8E69625F6C}" destId="{CA658002-CC83-4962-9563-277FC13FBD56}" srcOrd="0" destOrd="0" presId="urn:microsoft.com/office/officeart/2005/8/layout/target3"/>
    <dgm:cxn modelId="{F36727B0-F984-4DD6-B1D5-436EC30BC56B}" type="presParOf" srcId="{BFCC6B75-EB94-47DA-A421-2FAC2439C807}" destId="{4550FC5A-843D-425D-A474-AB03C765E0D2}" srcOrd="0" destOrd="0" presId="urn:microsoft.com/office/officeart/2005/8/layout/target3"/>
    <dgm:cxn modelId="{7D944A46-EED4-4A62-A2D9-E8F184051BDD}" type="presParOf" srcId="{BFCC6B75-EB94-47DA-A421-2FAC2439C807}" destId="{5984F790-3414-423F-B3E6-233CDB49DCE8}" srcOrd="1" destOrd="0" presId="urn:microsoft.com/office/officeart/2005/8/layout/target3"/>
    <dgm:cxn modelId="{D70AE331-D1DA-4164-91B8-8D8708A7EFC5}" type="presParOf" srcId="{BFCC6B75-EB94-47DA-A421-2FAC2439C807}" destId="{CA658002-CC83-4962-9563-277FC13FBD56}" srcOrd="2" destOrd="0" presId="urn:microsoft.com/office/officeart/2005/8/layout/target3"/>
    <dgm:cxn modelId="{8CB172C3-23FF-48D5-9768-9EE7E0DFA6B8}" type="presParOf" srcId="{BFCC6B75-EB94-47DA-A421-2FAC2439C807}" destId="{2BF45458-7012-433A-9A60-CCA14364DF43}" srcOrd="3" destOrd="0" presId="urn:microsoft.com/office/officeart/2005/8/layout/target3"/>
    <dgm:cxn modelId="{7ED4CE21-D97E-4832-B846-87ABE67E6831}" type="presParOf" srcId="{BFCC6B75-EB94-47DA-A421-2FAC2439C807}" destId="{262831A6-56DC-4BFE-8D5C-FDC80668F03C}" srcOrd="4" destOrd="0" presId="urn:microsoft.com/office/officeart/2005/8/layout/target3"/>
    <dgm:cxn modelId="{BC276A1F-85D0-46AD-B5B4-427654FA353F}" type="presParOf" srcId="{BFCC6B75-EB94-47DA-A421-2FAC2439C807}" destId="{A294AF78-37D3-404B-90FA-EEBD4C49E063}" srcOrd="5" destOrd="0" presId="urn:microsoft.com/office/officeart/2005/8/layout/target3"/>
    <dgm:cxn modelId="{0220C081-B954-4320-BA29-11EF0B20903A}" type="presParOf" srcId="{BFCC6B75-EB94-47DA-A421-2FAC2439C807}" destId="{E4E46FF6-4761-481B-9176-DF6A1238CAAF}" srcOrd="6" destOrd="0" presId="urn:microsoft.com/office/officeart/2005/8/layout/target3"/>
    <dgm:cxn modelId="{CFB36251-54A3-4F49-A111-66937E550F2A}" type="presParOf" srcId="{BFCC6B75-EB94-47DA-A421-2FAC2439C807}" destId="{720104B1-CCBF-4E38-9E4C-7B03DEC26CA6}" srcOrd="7" destOrd="0" presId="urn:microsoft.com/office/officeart/2005/8/layout/target3"/>
    <dgm:cxn modelId="{CD2DFB4C-C23E-4999-AC52-145A8FFE0D79}" type="presParOf" srcId="{BFCC6B75-EB94-47DA-A421-2FAC2439C807}" destId="{EA38D2E1-208B-4D46-B002-B4203403A1D1}" srcOrd="8" destOrd="0" presId="urn:microsoft.com/office/officeart/2005/8/layout/target3"/>
    <dgm:cxn modelId="{EC8C3BD7-8539-4C7F-A143-85A5DC88A3FA}" type="presParOf" srcId="{BFCC6B75-EB94-47DA-A421-2FAC2439C807}" destId="{F2ECC410-7BE4-4C53-B022-B371DB465A4D}" srcOrd="9" destOrd="0" presId="urn:microsoft.com/office/officeart/2005/8/layout/target3"/>
    <dgm:cxn modelId="{43F5CDB6-6372-4128-B6D6-7D6F3438B940}" type="presParOf" srcId="{BFCC6B75-EB94-47DA-A421-2FAC2439C807}" destId="{05588A4A-3F57-485F-86B2-3640B87EC6BB}" srcOrd="10" destOrd="0" presId="urn:microsoft.com/office/officeart/2005/8/layout/target3"/>
    <dgm:cxn modelId="{C02E0547-4E70-44A1-87D9-151D114AE909}" type="presParOf" srcId="{BFCC6B75-EB94-47DA-A421-2FAC2439C807}" destId="{8722D378-7E02-40EC-953F-BB57293BC10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6CBF2E-6E64-49FE-80A6-E5F179ACE681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CE4DFF5-B37B-4CAF-977B-9190CF91750F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лекция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DCE31D-9D2E-45BF-8787-1F3368AD55FD}" type="parTrans" cxnId="{49A02B77-FD1A-48F8-A37F-7E0EAF50247E}">
      <dgm:prSet/>
      <dgm:spPr/>
      <dgm:t>
        <a:bodyPr/>
        <a:lstStyle/>
        <a:p>
          <a:endParaRPr lang="ru-RU"/>
        </a:p>
      </dgm:t>
    </dgm:pt>
    <dgm:pt modelId="{1A976068-9630-434C-92E6-7876AF921DA5}" type="sibTrans" cxnId="{49A02B77-FD1A-48F8-A37F-7E0EAF50247E}">
      <dgm:prSet/>
      <dgm:spPr/>
      <dgm:t>
        <a:bodyPr/>
        <a:lstStyle/>
        <a:p>
          <a:endParaRPr lang="ru-RU"/>
        </a:p>
      </dgm:t>
    </dgm:pt>
    <dgm:pt modelId="{76F22B34-9F7F-4C4A-B319-3C5836CDCAF3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практическое занятие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31B85A-0BA8-47C5-BB17-E563648AEA23}" type="parTrans" cxnId="{F616210B-6011-4EC3-BD89-3174EEA777CE}">
      <dgm:prSet/>
      <dgm:spPr/>
      <dgm:t>
        <a:bodyPr/>
        <a:lstStyle/>
        <a:p>
          <a:endParaRPr lang="ru-RU"/>
        </a:p>
      </dgm:t>
    </dgm:pt>
    <dgm:pt modelId="{F6C08C10-CF42-4C4F-B129-23D00FD44886}" type="sibTrans" cxnId="{F616210B-6011-4EC3-BD89-3174EEA777CE}">
      <dgm:prSet/>
      <dgm:spPr/>
      <dgm:t>
        <a:bodyPr/>
        <a:lstStyle/>
        <a:p>
          <a:endParaRPr lang="ru-RU"/>
        </a:p>
      </dgm:t>
    </dgm:pt>
    <dgm:pt modelId="{3AC4A444-E015-4120-84AC-10430AD56B8C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дискуссия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00C7E-208B-4BE7-AC0E-26D142893A19}" type="parTrans" cxnId="{C5ED8CAA-E84E-46FF-A29D-53F5D5DDD0B6}">
      <dgm:prSet/>
      <dgm:spPr/>
      <dgm:t>
        <a:bodyPr/>
        <a:lstStyle/>
        <a:p>
          <a:endParaRPr lang="ru-RU"/>
        </a:p>
      </dgm:t>
    </dgm:pt>
    <dgm:pt modelId="{01A20DD7-1EA7-482A-9075-79A546E55608}" type="sibTrans" cxnId="{C5ED8CAA-E84E-46FF-A29D-53F5D5DDD0B6}">
      <dgm:prSet/>
      <dgm:spPr/>
      <dgm:t>
        <a:bodyPr/>
        <a:lstStyle/>
        <a:p>
          <a:endParaRPr lang="ru-RU"/>
        </a:p>
      </dgm:t>
    </dgm:pt>
    <dgm:pt modelId="{847B92B6-1ACA-481E-8C45-80B1169B759F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 и др.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36FB3-3764-491A-A065-19120A264A58}" type="parTrans" cxnId="{09E135E3-70EF-4D8E-94F4-7E82C0973211}">
      <dgm:prSet/>
      <dgm:spPr/>
      <dgm:t>
        <a:bodyPr/>
        <a:lstStyle/>
        <a:p>
          <a:endParaRPr lang="ru-RU"/>
        </a:p>
      </dgm:t>
    </dgm:pt>
    <dgm:pt modelId="{EFD82F31-434E-416E-9328-40F41707F669}" type="sibTrans" cxnId="{09E135E3-70EF-4D8E-94F4-7E82C0973211}">
      <dgm:prSet/>
      <dgm:spPr/>
      <dgm:t>
        <a:bodyPr/>
        <a:lstStyle/>
        <a:p>
          <a:endParaRPr lang="ru-RU"/>
        </a:p>
      </dgm:t>
    </dgm:pt>
    <dgm:pt modelId="{50FF096A-B2F3-440E-855C-C0BE2B17101E}">
      <dgm:prSet custT="1"/>
      <dgm:spPr/>
      <dgm:t>
        <a:bodyPr/>
        <a:lstStyle/>
        <a:p>
          <a:pPr rtl="0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игровое моделирование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ED408-3B91-4C68-9087-AAB8FA335B91}" type="parTrans" cxnId="{4C58A5F8-E177-4D41-94A1-412AA1756DFD}">
      <dgm:prSet/>
      <dgm:spPr/>
      <dgm:t>
        <a:bodyPr/>
        <a:lstStyle/>
        <a:p>
          <a:endParaRPr lang="ru-RU"/>
        </a:p>
      </dgm:t>
    </dgm:pt>
    <dgm:pt modelId="{8FD089E8-CE46-40BB-831D-B8C0F694EE9C}" type="sibTrans" cxnId="{4C58A5F8-E177-4D41-94A1-412AA1756DFD}">
      <dgm:prSet/>
      <dgm:spPr/>
      <dgm:t>
        <a:bodyPr/>
        <a:lstStyle/>
        <a:p>
          <a:endParaRPr lang="ru-RU"/>
        </a:p>
      </dgm:t>
    </dgm:pt>
    <dgm:pt modelId="{DF1EE9BA-578C-4BD0-9DE2-9F75CE5287A5}">
      <dgm:prSet custT="1"/>
      <dgm:spPr/>
      <dgm:t>
        <a:bodyPr/>
        <a:lstStyle/>
        <a:p>
          <a:pPr rtl="0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6E7AE-EB22-427C-A2DE-0B4729D63176}" type="parTrans" cxnId="{A287982E-B59C-40F0-AB99-93BD90605206}">
      <dgm:prSet/>
      <dgm:spPr/>
      <dgm:t>
        <a:bodyPr/>
        <a:lstStyle/>
        <a:p>
          <a:endParaRPr lang="ru-RU"/>
        </a:p>
      </dgm:t>
    </dgm:pt>
    <dgm:pt modelId="{7BFDABD5-3DDA-4A7A-A6C3-AD4984FE91E1}" type="sibTrans" cxnId="{A287982E-B59C-40F0-AB99-93BD90605206}">
      <dgm:prSet/>
      <dgm:spPr/>
      <dgm:t>
        <a:bodyPr/>
        <a:lstStyle/>
        <a:p>
          <a:endParaRPr lang="ru-RU"/>
        </a:p>
      </dgm:t>
    </dgm:pt>
    <dgm:pt modelId="{0874F862-B3BE-4323-9C76-F5D39836B5BE}">
      <dgm:prSet custT="1"/>
      <dgm:spPr/>
      <dgm:t>
        <a:bodyPr/>
        <a:lstStyle/>
        <a:p>
          <a:pPr rtl="0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консультирование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08F64A-43A7-4E36-BDD8-F071C7367DE6}" type="parTrans" cxnId="{49CF1941-A949-4E4B-B900-6913ADBEC33D}">
      <dgm:prSet/>
      <dgm:spPr/>
      <dgm:t>
        <a:bodyPr/>
        <a:lstStyle/>
        <a:p>
          <a:endParaRPr lang="ru-RU"/>
        </a:p>
      </dgm:t>
    </dgm:pt>
    <dgm:pt modelId="{381F7529-BBBE-4BCF-95DE-E2EE4AAD3BA0}" type="sibTrans" cxnId="{49CF1941-A949-4E4B-B900-6913ADBEC33D}">
      <dgm:prSet/>
      <dgm:spPr/>
      <dgm:t>
        <a:bodyPr/>
        <a:lstStyle/>
        <a:p>
          <a:endParaRPr lang="ru-RU"/>
        </a:p>
      </dgm:t>
    </dgm:pt>
    <dgm:pt modelId="{9A87EC6D-9921-4366-826A-291197A716AC}" type="pres">
      <dgm:prSet presAssocID="{0F6CBF2E-6E64-49FE-80A6-E5F179ACE68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C2D18-F60A-43E9-9F94-51B0EA13EFF7}" type="pres">
      <dgm:prSet presAssocID="{DCE4DFF5-B37B-4CAF-977B-9190CF91750F}" presName="circ1" presStyleLbl="vennNode1" presStyleIdx="0" presStyleCnt="7"/>
      <dgm:spPr/>
    </dgm:pt>
    <dgm:pt modelId="{A77C9C7A-5CAA-489F-A862-CDB4A545F49B}" type="pres">
      <dgm:prSet presAssocID="{DCE4DFF5-B37B-4CAF-977B-9190CF91750F}" presName="circ1Tx" presStyleLbl="revTx" presStyleIdx="0" presStyleCnt="0" custScaleX="150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A459D-D477-4FB4-8A16-F3E198BDEA0B}" type="pres">
      <dgm:prSet presAssocID="{76F22B34-9F7F-4C4A-B319-3C5836CDCAF3}" presName="circ2" presStyleLbl="vennNode1" presStyleIdx="1" presStyleCnt="7"/>
      <dgm:spPr/>
    </dgm:pt>
    <dgm:pt modelId="{F1056CE6-8E73-4F9A-A1F2-817D002B6901}" type="pres">
      <dgm:prSet presAssocID="{76F22B34-9F7F-4C4A-B319-3C5836CDCAF3}" presName="circ2Tx" presStyleLbl="revTx" presStyleIdx="0" presStyleCnt="0" custScaleX="150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5E374-8770-452E-84ED-FBFE6F541515}" type="pres">
      <dgm:prSet presAssocID="{3AC4A444-E015-4120-84AC-10430AD56B8C}" presName="circ3" presStyleLbl="vennNode1" presStyleIdx="2" presStyleCnt="7"/>
      <dgm:spPr/>
    </dgm:pt>
    <dgm:pt modelId="{303D36BF-A498-4E10-A9D6-DF5B5E66A0AE}" type="pres">
      <dgm:prSet presAssocID="{3AC4A444-E015-4120-84AC-10430AD56B8C}" presName="circ3Tx" presStyleLbl="revTx" presStyleIdx="0" presStyleCnt="0" custScaleX="150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30E58-E0D9-4230-B43F-C3D8F5EF31CA}" type="pres">
      <dgm:prSet presAssocID="{847B92B6-1ACA-481E-8C45-80B1169B759F}" presName="circ4" presStyleLbl="vennNode1" presStyleIdx="3" presStyleCnt="7"/>
      <dgm:spPr/>
    </dgm:pt>
    <dgm:pt modelId="{F9189A13-036B-4D3F-A96F-0D7F35B173E7}" type="pres">
      <dgm:prSet presAssocID="{847B92B6-1ACA-481E-8C45-80B1169B759F}" presName="circ4Tx" presStyleLbl="revTx" presStyleIdx="0" presStyleCnt="0" custScaleX="150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01074-48A3-4D12-9E8B-D022835A7653}" type="pres">
      <dgm:prSet presAssocID="{50FF096A-B2F3-440E-855C-C0BE2B17101E}" presName="circ5" presStyleLbl="vennNode1" presStyleIdx="4" presStyleCnt="7"/>
      <dgm:spPr/>
    </dgm:pt>
    <dgm:pt modelId="{5EBE2BB2-383D-4E8C-8F19-20C62759DE63}" type="pres">
      <dgm:prSet presAssocID="{50FF096A-B2F3-440E-855C-C0BE2B17101E}" presName="circ5Tx" presStyleLbl="revTx" presStyleIdx="0" presStyleCnt="0" custScaleX="150048" custLinFactNeighborX="5641" custLinFactNeighborY="-91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475D5-AAA0-43AE-916E-210D11BB7F6A}" type="pres">
      <dgm:prSet presAssocID="{DF1EE9BA-578C-4BD0-9DE2-9F75CE5287A5}" presName="circ6" presStyleLbl="vennNode1" presStyleIdx="5" presStyleCnt="7"/>
      <dgm:spPr/>
    </dgm:pt>
    <dgm:pt modelId="{F724CB5B-CF52-4692-9724-C84AA022A5E6}" type="pres">
      <dgm:prSet presAssocID="{DF1EE9BA-578C-4BD0-9DE2-9F75CE5287A5}" presName="circ6Tx" presStyleLbl="revTx" presStyleIdx="0" presStyleCnt="0" custScaleX="150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E9155-F94F-4AD1-A9F5-7C94D3A4D7E6}" type="pres">
      <dgm:prSet presAssocID="{0874F862-B3BE-4323-9C76-F5D39836B5BE}" presName="circ7" presStyleLbl="vennNode1" presStyleIdx="6" presStyleCnt="7"/>
      <dgm:spPr/>
    </dgm:pt>
    <dgm:pt modelId="{E82B0038-3C19-4629-B028-F8FC3368DBE0}" type="pres">
      <dgm:prSet presAssocID="{0874F862-B3BE-4323-9C76-F5D39836B5BE}" presName="circ7Tx" presStyleLbl="revTx" presStyleIdx="0" presStyleCnt="0" custScaleX="150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16210B-6011-4EC3-BD89-3174EEA777CE}" srcId="{0F6CBF2E-6E64-49FE-80A6-E5F179ACE681}" destId="{76F22B34-9F7F-4C4A-B319-3C5836CDCAF3}" srcOrd="1" destOrd="0" parTransId="{FE31B85A-0BA8-47C5-BB17-E563648AEA23}" sibTransId="{F6C08C10-CF42-4C4F-B129-23D00FD44886}"/>
    <dgm:cxn modelId="{49CF1941-A949-4E4B-B900-6913ADBEC33D}" srcId="{0F6CBF2E-6E64-49FE-80A6-E5F179ACE681}" destId="{0874F862-B3BE-4323-9C76-F5D39836B5BE}" srcOrd="6" destOrd="0" parTransId="{DF08F64A-43A7-4E36-BDD8-F071C7367DE6}" sibTransId="{381F7529-BBBE-4BCF-95DE-E2EE4AAD3BA0}"/>
    <dgm:cxn modelId="{09E135E3-70EF-4D8E-94F4-7E82C0973211}" srcId="{0F6CBF2E-6E64-49FE-80A6-E5F179ACE681}" destId="{847B92B6-1ACA-481E-8C45-80B1169B759F}" srcOrd="3" destOrd="0" parTransId="{E3436FB3-3764-491A-A065-19120A264A58}" sibTransId="{EFD82F31-434E-416E-9328-40F41707F669}"/>
    <dgm:cxn modelId="{49A02B77-FD1A-48F8-A37F-7E0EAF50247E}" srcId="{0F6CBF2E-6E64-49FE-80A6-E5F179ACE681}" destId="{DCE4DFF5-B37B-4CAF-977B-9190CF91750F}" srcOrd="0" destOrd="0" parTransId="{98DCE31D-9D2E-45BF-8787-1F3368AD55FD}" sibTransId="{1A976068-9630-434C-92E6-7876AF921DA5}"/>
    <dgm:cxn modelId="{44E5757D-104E-4924-93DC-0CEEEA03759E}" type="presOf" srcId="{0F6CBF2E-6E64-49FE-80A6-E5F179ACE681}" destId="{9A87EC6D-9921-4366-826A-291197A716AC}" srcOrd="0" destOrd="0" presId="urn:microsoft.com/office/officeart/2005/8/layout/venn1"/>
    <dgm:cxn modelId="{4C58A5F8-E177-4D41-94A1-412AA1756DFD}" srcId="{0F6CBF2E-6E64-49FE-80A6-E5F179ACE681}" destId="{50FF096A-B2F3-440E-855C-C0BE2B17101E}" srcOrd="4" destOrd="0" parTransId="{BACED408-3B91-4C68-9087-AAB8FA335B91}" sibTransId="{8FD089E8-CE46-40BB-831D-B8C0F694EE9C}"/>
    <dgm:cxn modelId="{F941EFF0-EA0A-4060-943F-1730B032D95F}" type="presOf" srcId="{0874F862-B3BE-4323-9C76-F5D39836B5BE}" destId="{E82B0038-3C19-4629-B028-F8FC3368DBE0}" srcOrd="0" destOrd="0" presId="urn:microsoft.com/office/officeart/2005/8/layout/venn1"/>
    <dgm:cxn modelId="{72CAC752-4E3A-4F5F-A74E-9F336D1F7A67}" type="presOf" srcId="{50FF096A-B2F3-440E-855C-C0BE2B17101E}" destId="{5EBE2BB2-383D-4E8C-8F19-20C62759DE63}" srcOrd="0" destOrd="0" presId="urn:microsoft.com/office/officeart/2005/8/layout/venn1"/>
    <dgm:cxn modelId="{ACD41B4E-A5A6-4927-A215-80CD5774E494}" type="presOf" srcId="{76F22B34-9F7F-4C4A-B319-3C5836CDCAF3}" destId="{F1056CE6-8E73-4F9A-A1F2-817D002B6901}" srcOrd="0" destOrd="0" presId="urn:microsoft.com/office/officeart/2005/8/layout/venn1"/>
    <dgm:cxn modelId="{6C552992-FAD0-4196-A759-A3D18BF730A6}" type="presOf" srcId="{DF1EE9BA-578C-4BD0-9DE2-9F75CE5287A5}" destId="{F724CB5B-CF52-4692-9724-C84AA022A5E6}" srcOrd="0" destOrd="0" presId="urn:microsoft.com/office/officeart/2005/8/layout/venn1"/>
    <dgm:cxn modelId="{A287982E-B59C-40F0-AB99-93BD90605206}" srcId="{0F6CBF2E-6E64-49FE-80A6-E5F179ACE681}" destId="{DF1EE9BA-578C-4BD0-9DE2-9F75CE5287A5}" srcOrd="5" destOrd="0" parTransId="{09D6E7AE-EB22-427C-A2DE-0B4729D63176}" sibTransId="{7BFDABD5-3DDA-4A7A-A6C3-AD4984FE91E1}"/>
    <dgm:cxn modelId="{2EB6A882-D9CC-4B9B-9767-DB37B2ECFD64}" type="presOf" srcId="{847B92B6-1ACA-481E-8C45-80B1169B759F}" destId="{F9189A13-036B-4D3F-A96F-0D7F35B173E7}" srcOrd="0" destOrd="0" presId="urn:microsoft.com/office/officeart/2005/8/layout/venn1"/>
    <dgm:cxn modelId="{C1C65F4B-362F-4FFE-8FDE-92E6E18CB5CB}" type="presOf" srcId="{3AC4A444-E015-4120-84AC-10430AD56B8C}" destId="{303D36BF-A498-4E10-A9D6-DF5B5E66A0AE}" srcOrd="0" destOrd="0" presId="urn:microsoft.com/office/officeart/2005/8/layout/venn1"/>
    <dgm:cxn modelId="{C5ED8CAA-E84E-46FF-A29D-53F5D5DDD0B6}" srcId="{0F6CBF2E-6E64-49FE-80A6-E5F179ACE681}" destId="{3AC4A444-E015-4120-84AC-10430AD56B8C}" srcOrd="2" destOrd="0" parTransId="{AC300C7E-208B-4BE7-AC0E-26D142893A19}" sibTransId="{01A20DD7-1EA7-482A-9075-79A546E55608}"/>
    <dgm:cxn modelId="{BA666EDF-035F-48D3-8EC9-198AF69CAB46}" type="presOf" srcId="{DCE4DFF5-B37B-4CAF-977B-9190CF91750F}" destId="{A77C9C7A-5CAA-489F-A862-CDB4A545F49B}" srcOrd="0" destOrd="0" presId="urn:microsoft.com/office/officeart/2005/8/layout/venn1"/>
    <dgm:cxn modelId="{3B6B5E40-38D8-41B5-9635-BE330CBE6DC0}" type="presParOf" srcId="{9A87EC6D-9921-4366-826A-291197A716AC}" destId="{E21C2D18-F60A-43E9-9F94-51B0EA13EFF7}" srcOrd="0" destOrd="0" presId="urn:microsoft.com/office/officeart/2005/8/layout/venn1"/>
    <dgm:cxn modelId="{68733DEB-EC9F-432A-9DC4-96643C5FB7EF}" type="presParOf" srcId="{9A87EC6D-9921-4366-826A-291197A716AC}" destId="{A77C9C7A-5CAA-489F-A862-CDB4A545F49B}" srcOrd="1" destOrd="0" presId="urn:microsoft.com/office/officeart/2005/8/layout/venn1"/>
    <dgm:cxn modelId="{7F201683-3513-41EC-974D-D4DA7D7280CF}" type="presParOf" srcId="{9A87EC6D-9921-4366-826A-291197A716AC}" destId="{FB0A459D-D477-4FB4-8A16-F3E198BDEA0B}" srcOrd="2" destOrd="0" presId="urn:microsoft.com/office/officeart/2005/8/layout/venn1"/>
    <dgm:cxn modelId="{EA2B8A0B-2E37-40A1-A477-B3F771F9BFCB}" type="presParOf" srcId="{9A87EC6D-9921-4366-826A-291197A716AC}" destId="{F1056CE6-8E73-4F9A-A1F2-817D002B6901}" srcOrd="3" destOrd="0" presId="urn:microsoft.com/office/officeart/2005/8/layout/venn1"/>
    <dgm:cxn modelId="{BA49FC08-25B0-4E8D-A190-742ED4B16B44}" type="presParOf" srcId="{9A87EC6D-9921-4366-826A-291197A716AC}" destId="{02A5E374-8770-452E-84ED-FBFE6F541515}" srcOrd="4" destOrd="0" presId="urn:microsoft.com/office/officeart/2005/8/layout/venn1"/>
    <dgm:cxn modelId="{8B561C09-D125-42D8-BAD1-81B576FBA9DE}" type="presParOf" srcId="{9A87EC6D-9921-4366-826A-291197A716AC}" destId="{303D36BF-A498-4E10-A9D6-DF5B5E66A0AE}" srcOrd="5" destOrd="0" presId="urn:microsoft.com/office/officeart/2005/8/layout/venn1"/>
    <dgm:cxn modelId="{D8061669-B765-41D0-B994-08802174227A}" type="presParOf" srcId="{9A87EC6D-9921-4366-826A-291197A716AC}" destId="{90030E58-E0D9-4230-B43F-C3D8F5EF31CA}" srcOrd="6" destOrd="0" presId="urn:microsoft.com/office/officeart/2005/8/layout/venn1"/>
    <dgm:cxn modelId="{3737FC23-02DA-4AC1-928F-15EFF3726966}" type="presParOf" srcId="{9A87EC6D-9921-4366-826A-291197A716AC}" destId="{F9189A13-036B-4D3F-A96F-0D7F35B173E7}" srcOrd="7" destOrd="0" presId="urn:microsoft.com/office/officeart/2005/8/layout/venn1"/>
    <dgm:cxn modelId="{D2159736-11FF-41A1-9287-D7D3C0D5EBF2}" type="presParOf" srcId="{9A87EC6D-9921-4366-826A-291197A716AC}" destId="{82C01074-48A3-4D12-9E8B-D022835A7653}" srcOrd="8" destOrd="0" presId="urn:microsoft.com/office/officeart/2005/8/layout/venn1"/>
    <dgm:cxn modelId="{6F767D37-EA3C-4F70-844B-A60C22EE80C7}" type="presParOf" srcId="{9A87EC6D-9921-4366-826A-291197A716AC}" destId="{5EBE2BB2-383D-4E8C-8F19-20C62759DE63}" srcOrd="9" destOrd="0" presId="urn:microsoft.com/office/officeart/2005/8/layout/venn1"/>
    <dgm:cxn modelId="{C7761F69-1FBD-41C3-94D4-F984F0ECD29B}" type="presParOf" srcId="{9A87EC6D-9921-4366-826A-291197A716AC}" destId="{5AF475D5-AAA0-43AE-916E-210D11BB7F6A}" srcOrd="10" destOrd="0" presId="urn:microsoft.com/office/officeart/2005/8/layout/venn1"/>
    <dgm:cxn modelId="{B528D53D-3729-44C3-AEDC-B65EA1DD759C}" type="presParOf" srcId="{9A87EC6D-9921-4366-826A-291197A716AC}" destId="{F724CB5B-CF52-4692-9724-C84AA022A5E6}" srcOrd="11" destOrd="0" presId="urn:microsoft.com/office/officeart/2005/8/layout/venn1"/>
    <dgm:cxn modelId="{EEB37210-7871-4DC9-BBAA-DD9DF314A194}" type="presParOf" srcId="{9A87EC6D-9921-4366-826A-291197A716AC}" destId="{375E9155-F94F-4AD1-A9F5-7C94D3A4D7E6}" srcOrd="12" destOrd="0" presId="urn:microsoft.com/office/officeart/2005/8/layout/venn1"/>
    <dgm:cxn modelId="{E098B029-FEFA-428A-BA5A-EA69B4C4E517}" type="presParOf" srcId="{9A87EC6D-9921-4366-826A-291197A716AC}" destId="{E82B0038-3C19-4629-B028-F8FC3368DBE0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E3E490-1B7D-46BF-91EA-CAE0A7C260D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26B3C-DC63-40AF-8DF4-C8DD8A852A26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выполнять оценку эмоционального состояния собственного ребенка;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FD2F06-4BD2-4670-923D-8D2B60E500E6}" type="parTrans" cxnId="{456BBD67-77B3-4A33-A059-6F50CDD88096}">
      <dgm:prSet/>
      <dgm:spPr/>
      <dgm:t>
        <a:bodyPr/>
        <a:lstStyle/>
        <a:p>
          <a:endParaRPr lang="ru-RU"/>
        </a:p>
      </dgm:t>
    </dgm:pt>
    <dgm:pt modelId="{DF4788D4-7213-424C-99D5-A8A5872225AA}" type="sibTrans" cxnId="{456BBD67-77B3-4A33-A059-6F50CDD88096}">
      <dgm:prSet/>
      <dgm:spPr/>
      <dgm:t>
        <a:bodyPr/>
        <a:lstStyle/>
        <a:p>
          <a:endParaRPr lang="ru-RU"/>
        </a:p>
      </dgm:t>
    </dgm:pt>
    <dgm:pt modelId="{AD4A960C-E004-4A45-AB94-5A5BB2E7F510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владеть основами психологии и педагогики по проблеме детской одаренности;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9F524-CCA4-45AF-B218-CF345FA8A25A}" type="parTrans" cxnId="{C5A9B4A8-F176-456F-BA2E-5D469049651A}">
      <dgm:prSet/>
      <dgm:spPr/>
      <dgm:t>
        <a:bodyPr/>
        <a:lstStyle/>
        <a:p>
          <a:endParaRPr lang="ru-RU"/>
        </a:p>
      </dgm:t>
    </dgm:pt>
    <dgm:pt modelId="{CB7D4647-ED9C-42E8-8393-6C7B1322FFDE}" type="sibTrans" cxnId="{C5A9B4A8-F176-456F-BA2E-5D469049651A}">
      <dgm:prSet/>
      <dgm:spPr/>
      <dgm:t>
        <a:bodyPr/>
        <a:lstStyle/>
        <a:p>
          <a:endParaRPr lang="ru-RU"/>
        </a:p>
      </dgm:t>
    </dgm:pt>
    <dgm:pt modelId="{A42B1C04-6AE8-474C-9B11-086196BE4E43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организовывать взаимодействие с ребенком  в процессе совместной игровой, трудовой, учебной деятельности, формируя у него позитивную самооценку;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7B67E-C3C9-4466-9F05-6D537C6F5A24}" type="parTrans" cxnId="{9E4CE3A0-5F91-4B32-AF9B-80B09D87DB3D}">
      <dgm:prSet/>
      <dgm:spPr/>
      <dgm:t>
        <a:bodyPr/>
        <a:lstStyle/>
        <a:p>
          <a:endParaRPr lang="ru-RU"/>
        </a:p>
      </dgm:t>
    </dgm:pt>
    <dgm:pt modelId="{70ED604D-1976-4663-9002-C6B16012D628}" type="sibTrans" cxnId="{9E4CE3A0-5F91-4B32-AF9B-80B09D87DB3D}">
      <dgm:prSet/>
      <dgm:spPr/>
      <dgm:t>
        <a:bodyPr/>
        <a:lstStyle/>
        <a:p>
          <a:endParaRPr lang="ru-RU"/>
        </a:p>
      </dgm:t>
    </dgm:pt>
    <dgm:pt modelId="{EE7D6FF1-7208-4904-AC7A-E7AD01F19CFA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защиту прав и законных интересов ребенка с признаками одаренности;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ECFC0-2C39-4B95-A2E3-C0F5AC173F6B}" type="parTrans" cxnId="{1701E6D6-A234-432A-ACB4-6AA61B17C9E8}">
      <dgm:prSet/>
      <dgm:spPr/>
      <dgm:t>
        <a:bodyPr/>
        <a:lstStyle/>
        <a:p>
          <a:endParaRPr lang="ru-RU"/>
        </a:p>
      </dgm:t>
    </dgm:pt>
    <dgm:pt modelId="{7149FBCF-6F01-4819-A930-070197C95F74}" type="sibTrans" cxnId="{1701E6D6-A234-432A-ACB4-6AA61B17C9E8}">
      <dgm:prSet/>
      <dgm:spPr/>
      <dgm:t>
        <a:bodyPr/>
        <a:lstStyle/>
        <a:p>
          <a:endParaRPr lang="ru-RU"/>
        </a:p>
      </dgm:t>
    </dgm:pt>
    <dgm:pt modelId="{EDA567F3-69CA-4A42-8BE3-A91A4183AA5F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семейные традиции как воспитательный потенциал семьи.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66860D-35EE-43D1-8BF0-D5F79216B92C}" type="parTrans" cxnId="{A22EE526-248C-489B-8186-F4669B89E118}">
      <dgm:prSet/>
      <dgm:spPr/>
      <dgm:t>
        <a:bodyPr/>
        <a:lstStyle/>
        <a:p>
          <a:endParaRPr lang="ru-RU"/>
        </a:p>
      </dgm:t>
    </dgm:pt>
    <dgm:pt modelId="{F6DF9E11-7117-4448-8AFC-E300C2141D99}" type="sibTrans" cxnId="{A22EE526-248C-489B-8186-F4669B89E118}">
      <dgm:prSet/>
      <dgm:spPr/>
      <dgm:t>
        <a:bodyPr/>
        <a:lstStyle/>
        <a:p>
          <a:endParaRPr lang="ru-RU"/>
        </a:p>
      </dgm:t>
    </dgm:pt>
    <dgm:pt modelId="{2787495D-82AB-4428-A5B1-B65C2AE0003E}" type="pres">
      <dgm:prSet presAssocID="{63E3E490-1B7D-46BF-91EA-CAE0A7C260D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0B3CCAB-C424-4457-9FDD-11053C9AA264}" type="pres">
      <dgm:prSet presAssocID="{63E3E490-1B7D-46BF-91EA-CAE0A7C260DF}" presName="pyramid" presStyleLbl="node1" presStyleIdx="0" presStyleCnt="1" custLinFactNeighborX="1243" custLinFactNeighborY="-7253"/>
      <dgm:spPr/>
    </dgm:pt>
    <dgm:pt modelId="{C7AC9E85-F6EB-46AA-ADE0-1AE04ABCEEB2}" type="pres">
      <dgm:prSet presAssocID="{63E3E490-1B7D-46BF-91EA-CAE0A7C260DF}" presName="theList" presStyleCnt="0"/>
      <dgm:spPr/>
    </dgm:pt>
    <dgm:pt modelId="{3F26FA3C-E734-4D3C-AC1D-66D50B1CBC11}" type="pres">
      <dgm:prSet presAssocID="{D0A26B3C-DC63-40AF-8DF4-C8DD8A852A26}" presName="aNode" presStyleLbl="fgAcc1" presStyleIdx="0" presStyleCnt="5" custScaleX="124787" custScaleY="193806" custLinFactY="-26035" custLinFactNeighborX="361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34D78-61F7-427B-B17C-5DE9A106C5F9}" type="pres">
      <dgm:prSet presAssocID="{D0A26B3C-DC63-40AF-8DF4-C8DD8A852A26}" presName="aSpace" presStyleCnt="0"/>
      <dgm:spPr/>
    </dgm:pt>
    <dgm:pt modelId="{C849FE91-008B-4E2A-803C-E830A6FC6EBF}" type="pres">
      <dgm:prSet presAssocID="{AD4A960C-E004-4A45-AB94-5A5BB2E7F510}" presName="aNode" presStyleLbl="fgAcc1" presStyleIdx="1" presStyleCnt="5" custScaleX="130829" custScaleY="237701" custLinFactNeighborX="33471" custLinFactNeighborY="-17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2F792-1A8A-4C89-B18A-8EAB8960ED24}" type="pres">
      <dgm:prSet presAssocID="{AD4A960C-E004-4A45-AB94-5A5BB2E7F510}" presName="aSpace" presStyleCnt="0"/>
      <dgm:spPr/>
    </dgm:pt>
    <dgm:pt modelId="{F4A19948-1814-4823-9245-F4258B953F62}" type="pres">
      <dgm:prSet presAssocID="{A42B1C04-6AE8-474C-9B11-086196BE4E43}" presName="aNode" presStyleLbl="fgAcc1" presStyleIdx="2" presStyleCnt="5" custScaleX="153210" custScaleY="275014" custLinFactY="24370" custLinFactNeighborX="218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372CF-70CE-4CF9-BA40-D17457A4D22E}" type="pres">
      <dgm:prSet presAssocID="{A42B1C04-6AE8-474C-9B11-086196BE4E43}" presName="aSpace" presStyleCnt="0"/>
      <dgm:spPr/>
    </dgm:pt>
    <dgm:pt modelId="{E81DE87D-9A3B-42F1-B50C-7DEC15DE278F}" type="pres">
      <dgm:prSet presAssocID="{EE7D6FF1-7208-4904-AC7A-E7AD01F19CFA}" presName="aNode" presStyleLbl="fgAcc1" presStyleIdx="3" presStyleCnt="5" custScaleX="108926" custScaleY="210001" custLinFactY="58748" custLinFactNeighborX="4341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7D27C-2550-485F-AC60-F81EFB3144A7}" type="pres">
      <dgm:prSet presAssocID="{EE7D6FF1-7208-4904-AC7A-E7AD01F19CFA}" presName="aSpace" presStyleCnt="0"/>
      <dgm:spPr/>
    </dgm:pt>
    <dgm:pt modelId="{81951715-98BC-477D-A2AF-4A3D261CF027}" type="pres">
      <dgm:prSet presAssocID="{EDA567F3-69CA-4A42-8BE3-A91A4183AA5F}" presName="aNode" presStyleLbl="fgAcc1" presStyleIdx="4" presStyleCnt="5" custScaleX="103255" custScaleY="208106" custLinFactY="90359" custLinFactNeighborX="4627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A2CAB-E1FD-426E-9DC3-6E4C82C80D4E}" type="pres">
      <dgm:prSet presAssocID="{EDA567F3-69CA-4A42-8BE3-A91A4183AA5F}" presName="aSpace" presStyleCnt="0"/>
      <dgm:spPr/>
    </dgm:pt>
  </dgm:ptLst>
  <dgm:cxnLst>
    <dgm:cxn modelId="{1701E6D6-A234-432A-ACB4-6AA61B17C9E8}" srcId="{63E3E490-1B7D-46BF-91EA-CAE0A7C260DF}" destId="{EE7D6FF1-7208-4904-AC7A-E7AD01F19CFA}" srcOrd="3" destOrd="0" parTransId="{734ECFC0-2C39-4B95-A2E3-C0F5AC173F6B}" sibTransId="{7149FBCF-6F01-4819-A930-070197C95F74}"/>
    <dgm:cxn modelId="{E9E77695-FA03-4C71-8596-F70000F60BAF}" type="presOf" srcId="{EE7D6FF1-7208-4904-AC7A-E7AD01F19CFA}" destId="{E81DE87D-9A3B-42F1-B50C-7DEC15DE278F}" srcOrd="0" destOrd="0" presId="urn:microsoft.com/office/officeart/2005/8/layout/pyramid2"/>
    <dgm:cxn modelId="{A22EE526-248C-489B-8186-F4669B89E118}" srcId="{63E3E490-1B7D-46BF-91EA-CAE0A7C260DF}" destId="{EDA567F3-69CA-4A42-8BE3-A91A4183AA5F}" srcOrd="4" destOrd="0" parTransId="{1266860D-35EE-43D1-8BF0-D5F79216B92C}" sibTransId="{F6DF9E11-7117-4448-8AFC-E300C2141D99}"/>
    <dgm:cxn modelId="{CA140ED0-2F27-4B6E-980D-772C34A18CCA}" type="presOf" srcId="{A42B1C04-6AE8-474C-9B11-086196BE4E43}" destId="{F4A19948-1814-4823-9245-F4258B953F62}" srcOrd="0" destOrd="0" presId="urn:microsoft.com/office/officeart/2005/8/layout/pyramid2"/>
    <dgm:cxn modelId="{C5A9B4A8-F176-456F-BA2E-5D469049651A}" srcId="{63E3E490-1B7D-46BF-91EA-CAE0A7C260DF}" destId="{AD4A960C-E004-4A45-AB94-5A5BB2E7F510}" srcOrd="1" destOrd="0" parTransId="{B789F524-CCA4-45AF-B218-CF345FA8A25A}" sibTransId="{CB7D4647-ED9C-42E8-8393-6C7B1322FFDE}"/>
    <dgm:cxn modelId="{3E027C4C-EEEC-4320-9B80-C8289BEA4A05}" type="presOf" srcId="{63E3E490-1B7D-46BF-91EA-CAE0A7C260DF}" destId="{2787495D-82AB-4428-A5B1-B65C2AE0003E}" srcOrd="0" destOrd="0" presId="urn:microsoft.com/office/officeart/2005/8/layout/pyramid2"/>
    <dgm:cxn modelId="{B123BCDC-7B1A-4CE3-9E74-3F0674EB3091}" type="presOf" srcId="{AD4A960C-E004-4A45-AB94-5A5BB2E7F510}" destId="{C849FE91-008B-4E2A-803C-E830A6FC6EBF}" srcOrd="0" destOrd="0" presId="urn:microsoft.com/office/officeart/2005/8/layout/pyramid2"/>
    <dgm:cxn modelId="{456BBD67-77B3-4A33-A059-6F50CDD88096}" srcId="{63E3E490-1B7D-46BF-91EA-CAE0A7C260DF}" destId="{D0A26B3C-DC63-40AF-8DF4-C8DD8A852A26}" srcOrd="0" destOrd="0" parTransId="{4FFD2F06-4BD2-4670-923D-8D2B60E500E6}" sibTransId="{DF4788D4-7213-424C-99D5-A8A5872225AA}"/>
    <dgm:cxn modelId="{4D010563-F94A-400E-88BA-AF9F1DCCA9E1}" type="presOf" srcId="{EDA567F3-69CA-4A42-8BE3-A91A4183AA5F}" destId="{81951715-98BC-477D-A2AF-4A3D261CF027}" srcOrd="0" destOrd="0" presId="urn:microsoft.com/office/officeart/2005/8/layout/pyramid2"/>
    <dgm:cxn modelId="{9E4CE3A0-5F91-4B32-AF9B-80B09D87DB3D}" srcId="{63E3E490-1B7D-46BF-91EA-CAE0A7C260DF}" destId="{A42B1C04-6AE8-474C-9B11-086196BE4E43}" srcOrd="2" destOrd="0" parTransId="{F887B67E-C3C9-4466-9F05-6D537C6F5A24}" sibTransId="{70ED604D-1976-4663-9002-C6B16012D628}"/>
    <dgm:cxn modelId="{BFEA1116-C464-4C34-8365-82297FA62008}" type="presOf" srcId="{D0A26B3C-DC63-40AF-8DF4-C8DD8A852A26}" destId="{3F26FA3C-E734-4D3C-AC1D-66D50B1CBC11}" srcOrd="0" destOrd="0" presId="urn:microsoft.com/office/officeart/2005/8/layout/pyramid2"/>
    <dgm:cxn modelId="{B595C221-52AC-4269-9EB4-070D47A99BB1}" type="presParOf" srcId="{2787495D-82AB-4428-A5B1-B65C2AE0003E}" destId="{70B3CCAB-C424-4457-9FDD-11053C9AA264}" srcOrd="0" destOrd="0" presId="urn:microsoft.com/office/officeart/2005/8/layout/pyramid2"/>
    <dgm:cxn modelId="{069898FF-FF8D-43B5-B6F8-7935AC71B416}" type="presParOf" srcId="{2787495D-82AB-4428-A5B1-B65C2AE0003E}" destId="{C7AC9E85-F6EB-46AA-ADE0-1AE04ABCEEB2}" srcOrd="1" destOrd="0" presId="urn:microsoft.com/office/officeart/2005/8/layout/pyramid2"/>
    <dgm:cxn modelId="{53623C57-66F6-43BE-9BFE-D786204344E9}" type="presParOf" srcId="{C7AC9E85-F6EB-46AA-ADE0-1AE04ABCEEB2}" destId="{3F26FA3C-E734-4D3C-AC1D-66D50B1CBC11}" srcOrd="0" destOrd="0" presId="urn:microsoft.com/office/officeart/2005/8/layout/pyramid2"/>
    <dgm:cxn modelId="{28BB031E-E994-47D2-B8E4-EE42B681C96A}" type="presParOf" srcId="{C7AC9E85-F6EB-46AA-ADE0-1AE04ABCEEB2}" destId="{A4F34D78-61F7-427B-B17C-5DE9A106C5F9}" srcOrd="1" destOrd="0" presId="urn:microsoft.com/office/officeart/2005/8/layout/pyramid2"/>
    <dgm:cxn modelId="{A2F3E8E8-D524-44F9-A1A5-73F1BE0C9659}" type="presParOf" srcId="{C7AC9E85-F6EB-46AA-ADE0-1AE04ABCEEB2}" destId="{C849FE91-008B-4E2A-803C-E830A6FC6EBF}" srcOrd="2" destOrd="0" presId="urn:microsoft.com/office/officeart/2005/8/layout/pyramid2"/>
    <dgm:cxn modelId="{4642D024-5F10-4BD4-87DB-C4A3EFAE41A1}" type="presParOf" srcId="{C7AC9E85-F6EB-46AA-ADE0-1AE04ABCEEB2}" destId="{F412F792-1A8A-4C89-B18A-8EAB8960ED24}" srcOrd="3" destOrd="0" presId="urn:microsoft.com/office/officeart/2005/8/layout/pyramid2"/>
    <dgm:cxn modelId="{717505B8-28DB-4F90-B27A-253584F00739}" type="presParOf" srcId="{C7AC9E85-F6EB-46AA-ADE0-1AE04ABCEEB2}" destId="{F4A19948-1814-4823-9245-F4258B953F62}" srcOrd="4" destOrd="0" presId="urn:microsoft.com/office/officeart/2005/8/layout/pyramid2"/>
    <dgm:cxn modelId="{1D9812A2-1EA9-4355-90BA-31F2F9F1B001}" type="presParOf" srcId="{C7AC9E85-F6EB-46AA-ADE0-1AE04ABCEEB2}" destId="{A93372CF-70CE-4CF9-BA40-D17457A4D22E}" srcOrd="5" destOrd="0" presId="urn:microsoft.com/office/officeart/2005/8/layout/pyramid2"/>
    <dgm:cxn modelId="{8B8010D1-FDD5-498D-AD9F-5B5575C12DC0}" type="presParOf" srcId="{C7AC9E85-F6EB-46AA-ADE0-1AE04ABCEEB2}" destId="{E81DE87D-9A3B-42F1-B50C-7DEC15DE278F}" srcOrd="6" destOrd="0" presId="urn:microsoft.com/office/officeart/2005/8/layout/pyramid2"/>
    <dgm:cxn modelId="{3D609971-5F58-4985-87B3-16751F6795B1}" type="presParOf" srcId="{C7AC9E85-F6EB-46AA-ADE0-1AE04ABCEEB2}" destId="{D0D7D27C-2550-485F-AC60-F81EFB3144A7}" srcOrd="7" destOrd="0" presId="urn:microsoft.com/office/officeart/2005/8/layout/pyramid2"/>
    <dgm:cxn modelId="{9931FC23-1471-4AEA-A071-FAC36C2FCAD0}" type="presParOf" srcId="{C7AC9E85-F6EB-46AA-ADE0-1AE04ABCEEB2}" destId="{81951715-98BC-477D-A2AF-4A3D261CF027}" srcOrd="8" destOrd="0" presId="urn:microsoft.com/office/officeart/2005/8/layout/pyramid2"/>
    <dgm:cxn modelId="{2C38B869-EC14-4101-AE38-9AAB2123BBCB}" type="presParOf" srcId="{C7AC9E85-F6EB-46AA-ADE0-1AE04ABCEEB2}" destId="{1FCA2CAB-E1FD-426E-9DC3-6E4C82C80D4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1CF890-FB92-4294-8D79-823AC26F4CE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80416C-52A3-4627-9164-63C95F5ECDC4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потребности в психолого-педагогических знаниях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8DF5C6-1FDE-428E-8E27-538703F46140}" type="parTrans" cxnId="{59879F0E-14E6-416D-9CC7-37D33B88FDB0}">
      <dgm:prSet/>
      <dgm:spPr/>
      <dgm:t>
        <a:bodyPr/>
        <a:lstStyle/>
        <a:p>
          <a:endParaRPr lang="ru-RU"/>
        </a:p>
      </dgm:t>
    </dgm:pt>
    <dgm:pt modelId="{5D07D2ED-CC37-4E1B-A791-CAC05919ED5E}" type="sibTrans" cxnId="{59879F0E-14E6-416D-9CC7-37D33B88FDB0}">
      <dgm:prSet/>
      <dgm:spPr/>
      <dgm:t>
        <a:bodyPr/>
        <a:lstStyle/>
        <a:p>
          <a:endParaRPr lang="ru-RU"/>
        </a:p>
      </dgm:t>
    </dgm:pt>
    <dgm:pt modelId="{0AB0855F-4367-4459-8539-448B4167672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родительской позиции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2C2C6-0C20-4CD3-9E93-9A7298FC0327}" type="parTrans" cxnId="{48693EBC-02D9-448F-9B06-F6701747CC81}">
      <dgm:prSet/>
      <dgm:spPr/>
      <dgm:t>
        <a:bodyPr/>
        <a:lstStyle/>
        <a:p>
          <a:endParaRPr lang="ru-RU"/>
        </a:p>
      </dgm:t>
    </dgm:pt>
    <dgm:pt modelId="{BC55F812-71DA-4A01-B354-41DD26DA1ECC}" type="sibTrans" cxnId="{48693EBC-02D9-448F-9B06-F6701747CC81}">
      <dgm:prSet/>
      <dgm:spPr/>
      <dgm:t>
        <a:bodyPr/>
        <a:lstStyle/>
        <a:p>
          <a:endParaRPr lang="ru-RU"/>
        </a:p>
      </dgm:t>
    </dgm:pt>
    <dgm:pt modelId="{70BCF690-737E-4AA3-8B46-1CC8D9D027F2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отношения к особенностям своего ребенка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6FA76-AB04-494D-A535-50AB49F14E0B}" type="parTrans" cxnId="{314F073E-3C49-48AF-9C84-F33911F4F7A6}">
      <dgm:prSet/>
      <dgm:spPr/>
      <dgm:t>
        <a:bodyPr/>
        <a:lstStyle/>
        <a:p>
          <a:endParaRPr lang="ru-RU"/>
        </a:p>
      </dgm:t>
    </dgm:pt>
    <dgm:pt modelId="{33FA01DB-B913-4FAF-A206-89CBA096EDFC}" type="sibTrans" cxnId="{314F073E-3C49-48AF-9C84-F33911F4F7A6}">
      <dgm:prSet/>
      <dgm:spPr/>
      <dgm:t>
        <a:bodyPr/>
        <a:lstStyle/>
        <a:p>
          <a:endParaRPr lang="ru-RU"/>
        </a:p>
      </dgm:t>
    </dgm:pt>
    <dgm:pt modelId="{7C64E3BB-F95D-4483-A7CE-4A70F144A75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результате:</a:t>
          </a:r>
        </a:p>
        <a:p>
          <a:pPr rtl="0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определяются 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ключевые темы работы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педагогического коллектива с </a:t>
          </a:r>
          <a:r>
            <a: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конкретной семьей</a:t>
          </a:r>
          <a:endParaRPr lang="ru-RU" sz="1500" dirty="0">
            <a:solidFill>
              <a:schemeClr val="tx1"/>
            </a:solidFill>
          </a:endParaRPr>
        </a:p>
      </dgm:t>
    </dgm:pt>
    <dgm:pt modelId="{68FF6441-C8FB-4EC3-9BCE-B7BE51D3F87D}" type="parTrans" cxnId="{095A083B-4AAB-44D5-903F-00D794015883}">
      <dgm:prSet/>
      <dgm:spPr/>
      <dgm:t>
        <a:bodyPr/>
        <a:lstStyle/>
        <a:p>
          <a:endParaRPr lang="ru-RU"/>
        </a:p>
      </dgm:t>
    </dgm:pt>
    <dgm:pt modelId="{0C559B73-BFB2-4765-B6FC-A4594FF40CA1}" type="sibTrans" cxnId="{095A083B-4AAB-44D5-903F-00D794015883}">
      <dgm:prSet/>
      <dgm:spPr/>
      <dgm:t>
        <a:bodyPr/>
        <a:lstStyle/>
        <a:p>
          <a:endParaRPr lang="ru-RU"/>
        </a:p>
      </dgm:t>
    </dgm:pt>
    <dgm:pt modelId="{78EB0D38-39D2-405D-A8DB-165BD6AC02E9}" type="pres">
      <dgm:prSet presAssocID="{D51CF890-FB92-4294-8D79-823AC26F4CE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B31A1F-17E6-4025-A303-42679633D353}" type="pres">
      <dgm:prSet presAssocID="{D51CF890-FB92-4294-8D79-823AC26F4CE1}" presName="dummyMaxCanvas" presStyleCnt="0">
        <dgm:presLayoutVars/>
      </dgm:prSet>
      <dgm:spPr/>
    </dgm:pt>
    <dgm:pt modelId="{B9389C5E-5E68-4070-8477-4AF0C8AAF055}" type="pres">
      <dgm:prSet presAssocID="{D51CF890-FB92-4294-8D79-823AC26F4CE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C7BC2-7A1F-43C2-BCDB-BF3FDA12D416}" type="pres">
      <dgm:prSet presAssocID="{D51CF890-FB92-4294-8D79-823AC26F4CE1}" presName="FourNodes_2" presStyleLbl="node1" presStyleIdx="1" presStyleCnt="4" custScaleY="87639" custLinFactNeighborX="346" custLinFactNeighborY="-13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3FEF9-B213-404B-A23B-826862951074}" type="pres">
      <dgm:prSet presAssocID="{D51CF890-FB92-4294-8D79-823AC26F4CE1}" presName="FourNodes_3" presStyleLbl="node1" presStyleIdx="2" presStyleCnt="4" custLinFactNeighborX="-1121" custLinFactNeighborY="-23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09227-FC7B-4FBE-A02C-5A3A76322EEB}" type="pres">
      <dgm:prSet presAssocID="{D51CF890-FB92-4294-8D79-823AC26F4CE1}" presName="FourNodes_4" presStyleLbl="node1" presStyleIdx="3" presStyleCnt="4" custScaleY="143533" custLinFactNeighborX="-3871" custLinFactNeighborY="-1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2DEA5-8187-48CD-9006-501FECD44579}" type="pres">
      <dgm:prSet presAssocID="{D51CF890-FB92-4294-8D79-823AC26F4CE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34F49-ACC7-4A33-923F-E5D8DFB81311}" type="pres">
      <dgm:prSet presAssocID="{D51CF890-FB92-4294-8D79-823AC26F4CE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E00C8-BF72-44AD-8F4D-6AF264815A81}" type="pres">
      <dgm:prSet presAssocID="{D51CF890-FB92-4294-8D79-823AC26F4CE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62FD4-5E8E-4A95-AA29-0C42DD72FB30}" type="pres">
      <dgm:prSet presAssocID="{D51CF890-FB92-4294-8D79-823AC26F4CE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4C1D3-6573-4B89-AE6C-6EE781E0472E}" type="pres">
      <dgm:prSet presAssocID="{D51CF890-FB92-4294-8D79-823AC26F4CE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8D013-A0A6-4AE1-9856-463CF44CA0B7}" type="pres">
      <dgm:prSet presAssocID="{D51CF890-FB92-4294-8D79-823AC26F4CE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715C8-08B4-4076-A0B6-7A57BC95305A}" type="pres">
      <dgm:prSet presAssocID="{D51CF890-FB92-4294-8D79-823AC26F4CE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08BCEA-91B1-43D0-ABDB-E3B7D7268B4F}" type="presOf" srcId="{7C64E3BB-F95D-4483-A7CE-4A70F144A753}" destId="{A6109227-FC7B-4FBE-A02C-5A3A76322EEB}" srcOrd="0" destOrd="0" presId="urn:microsoft.com/office/officeart/2005/8/layout/vProcess5"/>
    <dgm:cxn modelId="{1C7BF940-D9D3-4F70-B12D-655B3CEE8D8B}" type="presOf" srcId="{0AB0855F-4367-4459-8539-448B41676721}" destId="{2BFC7BC2-7A1F-43C2-BCDB-BF3FDA12D416}" srcOrd="0" destOrd="0" presId="urn:microsoft.com/office/officeart/2005/8/layout/vProcess5"/>
    <dgm:cxn modelId="{AE520080-299A-4305-BCD3-3F3861696F03}" type="presOf" srcId="{33FA01DB-B913-4FAF-A206-89CBA096EDFC}" destId="{A93E00C8-BF72-44AD-8F4D-6AF264815A81}" srcOrd="0" destOrd="0" presId="urn:microsoft.com/office/officeart/2005/8/layout/vProcess5"/>
    <dgm:cxn modelId="{C0D5CBF1-9DD7-4FE1-8B55-628E74907C5B}" type="presOf" srcId="{3880416C-52A3-4627-9164-63C95F5ECDC4}" destId="{13B62FD4-5E8E-4A95-AA29-0C42DD72FB30}" srcOrd="1" destOrd="0" presId="urn:microsoft.com/office/officeart/2005/8/layout/vProcess5"/>
    <dgm:cxn modelId="{CAA228C9-3C43-4A0D-B207-4EF62AE087BB}" type="presOf" srcId="{7C64E3BB-F95D-4483-A7CE-4A70F144A753}" destId="{23A715C8-08B4-4076-A0B6-7A57BC95305A}" srcOrd="1" destOrd="0" presId="urn:microsoft.com/office/officeart/2005/8/layout/vProcess5"/>
    <dgm:cxn modelId="{314F073E-3C49-48AF-9C84-F33911F4F7A6}" srcId="{D51CF890-FB92-4294-8D79-823AC26F4CE1}" destId="{70BCF690-737E-4AA3-8B46-1CC8D9D027F2}" srcOrd="2" destOrd="0" parTransId="{5106FA76-AB04-494D-A535-50AB49F14E0B}" sibTransId="{33FA01DB-B913-4FAF-A206-89CBA096EDFC}"/>
    <dgm:cxn modelId="{0206A982-A8B6-4BEB-8CE3-7EB9FC4895C9}" type="presOf" srcId="{70BCF690-737E-4AA3-8B46-1CC8D9D027F2}" destId="{F4A8D013-A0A6-4AE1-9856-463CF44CA0B7}" srcOrd="1" destOrd="0" presId="urn:microsoft.com/office/officeart/2005/8/layout/vProcess5"/>
    <dgm:cxn modelId="{986348CE-8366-4119-BFF7-7C99ABE7B14E}" type="presOf" srcId="{0AB0855F-4367-4459-8539-448B41676721}" destId="{5CB4C1D3-6573-4B89-AE6C-6EE781E0472E}" srcOrd="1" destOrd="0" presId="urn:microsoft.com/office/officeart/2005/8/layout/vProcess5"/>
    <dgm:cxn modelId="{AF183CA2-0D56-48D5-BEC4-10D5B69C5CEB}" type="presOf" srcId="{5D07D2ED-CC37-4E1B-A791-CAC05919ED5E}" destId="{5192DEA5-8187-48CD-9006-501FECD44579}" srcOrd="0" destOrd="0" presId="urn:microsoft.com/office/officeart/2005/8/layout/vProcess5"/>
    <dgm:cxn modelId="{6B5D54A5-7220-4557-B535-37FF895F2C2F}" type="presOf" srcId="{70BCF690-737E-4AA3-8B46-1CC8D9D027F2}" destId="{EF13FEF9-B213-404B-A23B-826862951074}" srcOrd="0" destOrd="0" presId="urn:microsoft.com/office/officeart/2005/8/layout/vProcess5"/>
    <dgm:cxn modelId="{095A083B-4AAB-44D5-903F-00D794015883}" srcId="{D51CF890-FB92-4294-8D79-823AC26F4CE1}" destId="{7C64E3BB-F95D-4483-A7CE-4A70F144A753}" srcOrd="3" destOrd="0" parTransId="{68FF6441-C8FB-4EC3-9BCE-B7BE51D3F87D}" sibTransId="{0C559B73-BFB2-4765-B6FC-A4594FF40CA1}"/>
    <dgm:cxn modelId="{E425FE6D-CF14-4803-B691-D71196813D8A}" type="presOf" srcId="{BC55F812-71DA-4A01-B354-41DD26DA1ECC}" destId="{B0734F49-ACC7-4A33-923F-E5D8DFB81311}" srcOrd="0" destOrd="0" presId="urn:microsoft.com/office/officeart/2005/8/layout/vProcess5"/>
    <dgm:cxn modelId="{3588AC58-CB1D-4A69-95E4-F7DFD73248A6}" type="presOf" srcId="{3880416C-52A3-4627-9164-63C95F5ECDC4}" destId="{B9389C5E-5E68-4070-8477-4AF0C8AAF055}" srcOrd="0" destOrd="0" presId="urn:microsoft.com/office/officeart/2005/8/layout/vProcess5"/>
    <dgm:cxn modelId="{48693EBC-02D9-448F-9B06-F6701747CC81}" srcId="{D51CF890-FB92-4294-8D79-823AC26F4CE1}" destId="{0AB0855F-4367-4459-8539-448B41676721}" srcOrd="1" destOrd="0" parTransId="{9332C2C6-0C20-4CD3-9E93-9A7298FC0327}" sibTransId="{BC55F812-71DA-4A01-B354-41DD26DA1ECC}"/>
    <dgm:cxn modelId="{59879F0E-14E6-416D-9CC7-37D33B88FDB0}" srcId="{D51CF890-FB92-4294-8D79-823AC26F4CE1}" destId="{3880416C-52A3-4627-9164-63C95F5ECDC4}" srcOrd="0" destOrd="0" parTransId="{308DF5C6-1FDE-428E-8E27-538703F46140}" sibTransId="{5D07D2ED-CC37-4E1B-A791-CAC05919ED5E}"/>
    <dgm:cxn modelId="{1E371797-7D7C-4C3A-87B9-F4F67115C49D}" type="presOf" srcId="{D51CF890-FB92-4294-8D79-823AC26F4CE1}" destId="{78EB0D38-39D2-405D-A8DB-165BD6AC02E9}" srcOrd="0" destOrd="0" presId="urn:microsoft.com/office/officeart/2005/8/layout/vProcess5"/>
    <dgm:cxn modelId="{1B277D4C-4091-4D49-9E19-A92C99AECD01}" type="presParOf" srcId="{78EB0D38-39D2-405D-A8DB-165BD6AC02E9}" destId="{E1B31A1F-17E6-4025-A303-42679633D353}" srcOrd="0" destOrd="0" presId="urn:microsoft.com/office/officeart/2005/8/layout/vProcess5"/>
    <dgm:cxn modelId="{48ADAE4E-FF4B-48BD-9F60-675770B9EA6D}" type="presParOf" srcId="{78EB0D38-39D2-405D-A8DB-165BD6AC02E9}" destId="{B9389C5E-5E68-4070-8477-4AF0C8AAF055}" srcOrd="1" destOrd="0" presId="urn:microsoft.com/office/officeart/2005/8/layout/vProcess5"/>
    <dgm:cxn modelId="{FA84405D-A311-43CB-9856-A39E821F835B}" type="presParOf" srcId="{78EB0D38-39D2-405D-A8DB-165BD6AC02E9}" destId="{2BFC7BC2-7A1F-43C2-BCDB-BF3FDA12D416}" srcOrd="2" destOrd="0" presId="urn:microsoft.com/office/officeart/2005/8/layout/vProcess5"/>
    <dgm:cxn modelId="{7D434A54-D579-49B6-ADC4-06BB714ECF47}" type="presParOf" srcId="{78EB0D38-39D2-405D-A8DB-165BD6AC02E9}" destId="{EF13FEF9-B213-404B-A23B-826862951074}" srcOrd="3" destOrd="0" presId="urn:microsoft.com/office/officeart/2005/8/layout/vProcess5"/>
    <dgm:cxn modelId="{465D2C2B-2DC7-419D-AA11-362CD9F97738}" type="presParOf" srcId="{78EB0D38-39D2-405D-A8DB-165BD6AC02E9}" destId="{A6109227-FC7B-4FBE-A02C-5A3A76322EEB}" srcOrd="4" destOrd="0" presId="urn:microsoft.com/office/officeart/2005/8/layout/vProcess5"/>
    <dgm:cxn modelId="{B1BFCEE8-CB7B-4B9C-A561-6AE74886DAA1}" type="presParOf" srcId="{78EB0D38-39D2-405D-A8DB-165BD6AC02E9}" destId="{5192DEA5-8187-48CD-9006-501FECD44579}" srcOrd="5" destOrd="0" presId="urn:microsoft.com/office/officeart/2005/8/layout/vProcess5"/>
    <dgm:cxn modelId="{7AB9433C-5C56-4EB8-9B44-ABDC753D94CF}" type="presParOf" srcId="{78EB0D38-39D2-405D-A8DB-165BD6AC02E9}" destId="{B0734F49-ACC7-4A33-923F-E5D8DFB81311}" srcOrd="6" destOrd="0" presId="urn:microsoft.com/office/officeart/2005/8/layout/vProcess5"/>
    <dgm:cxn modelId="{8DB46308-D440-43F7-AD9E-631187F22989}" type="presParOf" srcId="{78EB0D38-39D2-405D-A8DB-165BD6AC02E9}" destId="{A93E00C8-BF72-44AD-8F4D-6AF264815A81}" srcOrd="7" destOrd="0" presId="urn:microsoft.com/office/officeart/2005/8/layout/vProcess5"/>
    <dgm:cxn modelId="{6B3700F7-3590-47B2-9BDC-CC11950EB454}" type="presParOf" srcId="{78EB0D38-39D2-405D-A8DB-165BD6AC02E9}" destId="{13B62FD4-5E8E-4A95-AA29-0C42DD72FB30}" srcOrd="8" destOrd="0" presId="urn:microsoft.com/office/officeart/2005/8/layout/vProcess5"/>
    <dgm:cxn modelId="{95B48574-7065-4012-8DDE-A267DEDF3F8F}" type="presParOf" srcId="{78EB0D38-39D2-405D-A8DB-165BD6AC02E9}" destId="{5CB4C1D3-6573-4B89-AE6C-6EE781E0472E}" srcOrd="9" destOrd="0" presId="urn:microsoft.com/office/officeart/2005/8/layout/vProcess5"/>
    <dgm:cxn modelId="{B8D9A160-6162-48AF-8726-5DBE5184799D}" type="presParOf" srcId="{78EB0D38-39D2-405D-A8DB-165BD6AC02E9}" destId="{F4A8D013-A0A6-4AE1-9856-463CF44CA0B7}" srcOrd="10" destOrd="0" presId="urn:microsoft.com/office/officeart/2005/8/layout/vProcess5"/>
    <dgm:cxn modelId="{0FBCB4A5-1C48-4723-A879-B993BAE11A06}" type="presParOf" srcId="{78EB0D38-39D2-405D-A8DB-165BD6AC02E9}" destId="{23A715C8-08B4-4076-A0B6-7A57BC95305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F34367-CBFE-4CE1-AC68-0A00EF02D79C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5FB164-A140-494A-B10F-9CFEB5EEB7C4}">
      <dgm:prSet custT="1"/>
      <dgm:spPr/>
      <dgm:t>
        <a:bodyPr/>
        <a:lstStyle/>
        <a:p>
          <a:pPr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обобщение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опыта семейного воспитания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A18F9-C199-40BE-9654-86590DF7042E}" type="parTrans" cxnId="{7D6B4D14-6119-4775-A086-DAF969502E42}">
      <dgm:prSet/>
      <dgm:spPr/>
      <dgm:t>
        <a:bodyPr/>
        <a:lstStyle/>
        <a:p>
          <a:endParaRPr lang="ru-RU"/>
        </a:p>
      </dgm:t>
    </dgm:pt>
    <dgm:pt modelId="{2F5E0D60-12D0-464C-85AA-D789B680E0FE}" type="sibTrans" cxnId="{7D6B4D14-6119-4775-A086-DAF969502E42}">
      <dgm:prSet/>
      <dgm:spPr/>
      <dgm:t>
        <a:bodyPr/>
        <a:lstStyle/>
        <a:p>
          <a:endParaRPr lang="ru-RU"/>
        </a:p>
      </dgm:t>
    </dgm:pt>
    <dgm:pt modelId="{03F83B7A-F71E-4BAB-AABC-FBF72937090D}">
      <dgm:prSet custT="1"/>
      <dgm:spPr/>
      <dgm:t>
        <a:bodyPr/>
        <a:lstStyle/>
        <a:p>
          <a:pPr algn="l"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путей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совершенствования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семейного воспитания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0BC546-260E-4F48-A6BC-E50350041B56}" type="parTrans" cxnId="{A0001082-D215-41D1-BDEC-AEE23D66D032}">
      <dgm:prSet/>
      <dgm:spPr/>
      <dgm:t>
        <a:bodyPr/>
        <a:lstStyle/>
        <a:p>
          <a:endParaRPr lang="ru-RU"/>
        </a:p>
      </dgm:t>
    </dgm:pt>
    <dgm:pt modelId="{B5A8693A-A2ED-40CF-9DA0-11A9C5BDD830}" type="sibTrans" cxnId="{A0001082-D215-41D1-BDEC-AEE23D66D032}">
      <dgm:prSet/>
      <dgm:spPr/>
      <dgm:t>
        <a:bodyPr/>
        <a:lstStyle/>
        <a:p>
          <a:endParaRPr lang="ru-RU"/>
        </a:p>
      </dgm:t>
    </dgm:pt>
    <dgm:pt modelId="{173083DE-2986-4B6E-A3DB-A7FC6F759647}">
      <dgm:prSet custT="1"/>
      <dgm:spPr/>
      <dgm:t>
        <a:bodyPr/>
        <a:lstStyle/>
        <a:p>
          <a:pPr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результатов реализуемой программы и итогов работы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C5293-8307-497B-A383-DC989056C37F}" type="parTrans" cxnId="{96D48AC7-9719-4795-9956-DAB672D400BF}">
      <dgm:prSet/>
      <dgm:spPr/>
      <dgm:t>
        <a:bodyPr/>
        <a:lstStyle/>
        <a:p>
          <a:endParaRPr lang="ru-RU"/>
        </a:p>
      </dgm:t>
    </dgm:pt>
    <dgm:pt modelId="{14B4F074-AB3A-4EEB-80B8-91CA4DAFC1CA}" type="sibTrans" cxnId="{96D48AC7-9719-4795-9956-DAB672D400BF}">
      <dgm:prSet/>
      <dgm:spPr/>
      <dgm:t>
        <a:bodyPr/>
        <a:lstStyle/>
        <a:p>
          <a:endParaRPr lang="ru-RU"/>
        </a:p>
      </dgm:t>
    </dgm:pt>
    <dgm:pt modelId="{FC41D1A2-C105-4530-B4D2-3402A327017D}" type="pres">
      <dgm:prSet presAssocID="{8FF34367-CBFE-4CE1-AC68-0A00EF02D7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EB4D63-49CD-4517-8293-69938ED195FB}" type="pres">
      <dgm:prSet presAssocID="{485FB164-A140-494A-B10F-9CFEB5EEB7C4}" presName="dummy" presStyleCnt="0"/>
      <dgm:spPr/>
      <dgm:t>
        <a:bodyPr/>
        <a:lstStyle/>
        <a:p>
          <a:endParaRPr lang="ru-RU"/>
        </a:p>
      </dgm:t>
    </dgm:pt>
    <dgm:pt modelId="{59486572-3B56-443F-8BCF-BCCCB22811F4}" type="pres">
      <dgm:prSet presAssocID="{485FB164-A140-494A-B10F-9CFEB5EEB7C4}" presName="node" presStyleLbl="revTx" presStyleIdx="0" presStyleCnt="3" custScaleX="148278" custRadScaleRad="102899" custRadScaleInc="14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89062-7655-4100-A333-BFFD8F21B935}" type="pres">
      <dgm:prSet presAssocID="{2F5E0D60-12D0-464C-85AA-D789B680E0FE}" presName="sibTrans" presStyleLbl="node1" presStyleIdx="0" presStyleCnt="3" custLinFactNeighborX="5419" custLinFactNeighborY="-2829"/>
      <dgm:spPr/>
      <dgm:t>
        <a:bodyPr/>
        <a:lstStyle/>
        <a:p>
          <a:endParaRPr lang="ru-RU"/>
        </a:p>
      </dgm:t>
    </dgm:pt>
    <dgm:pt modelId="{C0F4D172-0A3E-445A-9AA8-50C01DD643AD}" type="pres">
      <dgm:prSet presAssocID="{03F83B7A-F71E-4BAB-AABC-FBF72937090D}" presName="dummy" presStyleCnt="0"/>
      <dgm:spPr/>
      <dgm:t>
        <a:bodyPr/>
        <a:lstStyle/>
        <a:p>
          <a:endParaRPr lang="ru-RU"/>
        </a:p>
      </dgm:t>
    </dgm:pt>
    <dgm:pt modelId="{E0C9B5C6-5640-490B-916C-7CC0C6F5C83F}" type="pres">
      <dgm:prSet presAssocID="{03F83B7A-F71E-4BAB-AABC-FBF72937090D}" presName="node" presStyleLbl="revTx" presStyleIdx="1" presStyleCnt="3" custScaleX="148278" custRadScaleRad="101465" custRadScaleInc="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553F3-9A67-4E65-9C92-D8314FB72F99}" type="pres">
      <dgm:prSet presAssocID="{B5A8693A-A2ED-40CF-9DA0-11A9C5BDD830}" presName="sibTrans" presStyleLbl="node1" presStyleIdx="1" presStyleCnt="3"/>
      <dgm:spPr/>
      <dgm:t>
        <a:bodyPr/>
        <a:lstStyle/>
        <a:p>
          <a:endParaRPr lang="ru-RU"/>
        </a:p>
      </dgm:t>
    </dgm:pt>
    <dgm:pt modelId="{F35DFAF7-AB9F-4A35-A33C-76D019C5B5A5}" type="pres">
      <dgm:prSet presAssocID="{173083DE-2986-4B6E-A3DB-A7FC6F759647}" presName="dummy" presStyleCnt="0"/>
      <dgm:spPr/>
      <dgm:t>
        <a:bodyPr/>
        <a:lstStyle/>
        <a:p>
          <a:endParaRPr lang="ru-RU"/>
        </a:p>
      </dgm:t>
    </dgm:pt>
    <dgm:pt modelId="{00BA0C41-49DB-4F54-AFA4-2A019AC44FAB}" type="pres">
      <dgm:prSet presAssocID="{173083DE-2986-4B6E-A3DB-A7FC6F759647}" presName="node" presStyleLbl="revTx" presStyleIdx="2" presStyleCnt="3" custScaleX="148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883A0-DB23-43C7-A892-CC36ED609460}" type="pres">
      <dgm:prSet presAssocID="{14B4F074-AB3A-4EEB-80B8-91CA4DAFC1CA}" presName="sibTrans" presStyleLbl="node1" presStyleIdx="2" presStyleCnt="3" custScaleX="156502" custScaleY="115539" custLinFactNeighborX="7273" custLinFactNeighborY="9255"/>
      <dgm:spPr/>
      <dgm:t>
        <a:bodyPr/>
        <a:lstStyle/>
        <a:p>
          <a:endParaRPr lang="ru-RU"/>
        </a:p>
      </dgm:t>
    </dgm:pt>
  </dgm:ptLst>
  <dgm:cxnLst>
    <dgm:cxn modelId="{96A4A8FC-EE97-4D76-AFDB-08D7EF9DFDAD}" type="presOf" srcId="{B5A8693A-A2ED-40CF-9DA0-11A9C5BDD830}" destId="{3DE553F3-9A67-4E65-9C92-D8314FB72F99}" srcOrd="0" destOrd="0" presId="urn:microsoft.com/office/officeart/2005/8/layout/cycle1"/>
    <dgm:cxn modelId="{0AEBE11C-56D6-4857-A510-49A734331537}" type="presOf" srcId="{14B4F074-AB3A-4EEB-80B8-91CA4DAFC1CA}" destId="{0F1883A0-DB23-43C7-A892-CC36ED609460}" srcOrd="0" destOrd="0" presId="urn:microsoft.com/office/officeart/2005/8/layout/cycle1"/>
    <dgm:cxn modelId="{24300373-FBE0-4954-9C06-F9F1E528E2F3}" type="presOf" srcId="{8FF34367-CBFE-4CE1-AC68-0A00EF02D79C}" destId="{FC41D1A2-C105-4530-B4D2-3402A327017D}" srcOrd="0" destOrd="0" presId="urn:microsoft.com/office/officeart/2005/8/layout/cycle1"/>
    <dgm:cxn modelId="{7D6B4D14-6119-4775-A086-DAF969502E42}" srcId="{8FF34367-CBFE-4CE1-AC68-0A00EF02D79C}" destId="{485FB164-A140-494A-B10F-9CFEB5EEB7C4}" srcOrd="0" destOrd="0" parTransId="{7A8A18F9-C199-40BE-9654-86590DF7042E}" sibTransId="{2F5E0D60-12D0-464C-85AA-D789B680E0FE}"/>
    <dgm:cxn modelId="{B9149364-91D4-4028-8104-926207518FD8}" type="presOf" srcId="{485FB164-A140-494A-B10F-9CFEB5EEB7C4}" destId="{59486572-3B56-443F-8BCF-BCCCB22811F4}" srcOrd="0" destOrd="0" presId="urn:microsoft.com/office/officeart/2005/8/layout/cycle1"/>
    <dgm:cxn modelId="{A0001082-D215-41D1-BDEC-AEE23D66D032}" srcId="{8FF34367-CBFE-4CE1-AC68-0A00EF02D79C}" destId="{03F83B7A-F71E-4BAB-AABC-FBF72937090D}" srcOrd="1" destOrd="0" parTransId="{670BC546-260E-4F48-A6BC-E50350041B56}" sibTransId="{B5A8693A-A2ED-40CF-9DA0-11A9C5BDD830}"/>
    <dgm:cxn modelId="{44224A6E-47E4-4324-B248-02B0FBE84B8E}" type="presOf" srcId="{173083DE-2986-4B6E-A3DB-A7FC6F759647}" destId="{00BA0C41-49DB-4F54-AFA4-2A019AC44FAB}" srcOrd="0" destOrd="0" presId="urn:microsoft.com/office/officeart/2005/8/layout/cycle1"/>
    <dgm:cxn modelId="{FB186FD2-E4BA-4476-8D31-7EE891678914}" type="presOf" srcId="{2F5E0D60-12D0-464C-85AA-D789B680E0FE}" destId="{21F89062-7655-4100-A333-BFFD8F21B935}" srcOrd="0" destOrd="0" presId="urn:microsoft.com/office/officeart/2005/8/layout/cycle1"/>
    <dgm:cxn modelId="{96D48AC7-9719-4795-9956-DAB672D400BF}" srcId="{8FF34367-CBFE-4CE1-AC68-0A00EF02D79C}" destId="{173083DE-2986-4B6E-A3DB-A7FC6F759647}" srcOrd="2" destOrd="0" parTransId="{113C5293-8307-497B-A383-DC989056C37F}" sibTransId="{14B4F074-AB3A-4EEB-80B8-91CA4DAFC1CA}"/>
    <dgm:cxn modelId="{DF7F900B-8D12-442C-A575-C77B1EC49AA7}" type="presOf" srcId="{03F83B7A-F71E-4BAB-AABC-FBF72937090D}" destId="{E0C9B5C6-5640-490B-916C-7CC0C6F5C83F}" srcOrd="0" destOrd="0" presId="urn:microsoft.com/office/officeart/2005/8/layout/cycle1"/>
    <dgm:cxn modelId="{7CA86115-711B-49F2-A1C6-75C6A96FA845}" type="presParOf" srcId="{FC41D1A2-C105-4530-B4D2-3402A327017D}" destId="{6DEB4D63-49CD-4517-8293-69938ED195FB}" srcOrd="0" destOrd="0" presId="urn:microsoft.com/office/officeart/2005/8/layout/cycle1"/>
    <dgm:cxn modelId="{6F56E9FF-0565-4259-A1F5-0B07EA2D1579}" type="presParOf" srcId="{FC41D1A2-C105-4530-B4D2-3402A327017D}" destId="{59486572-3B56-443F-8BCF-BCCCB22811F4}" srcOrd="1" destOrd="0" presId="urn:microsoft.com/office/officeart/2005/8/layout/cycle1"/>
    <dgm:cxn modelId="{692BF9D0-C91D-4C29-878C-77FFCAF365B2}" type="presParOf" srcId="{FC41D1A2-C105-4530-B4D2-3402A327017D}" destId="{21F89062-7655-4100-A333-BFFD8F21B935}" srcOrd="2" destOrd="0" presId="urn:microsoft.com/office/officeart/2005/8/layout/cycle1"/>
    <dgm:cxn modelId="{30F305FA-E84E-46DB-8DBA-2C1AD8A0E130}" type="presParOf" srcId="{FC41D1A2-C105-4530-B4D2-3402A327017D}" destId="{C0F4D172-0A3E-445A-9AA8-50C01DD643AD}" srcOrd="3" destOrd="0" presId="urn:microsoft.com/office/officeart/2005/8/layout/cycle1"/>
    <dgm:cxn modelId="{F6AB6D61-92B7-48DD-B8C1-E551433401A8}" type="presParOf" srcId="{FC41D1A2-C105-4530-B4D2-3402A327017D}" destId="{E0C9B5C6-5640-490B-916C-7CC0C6F5C83F}" srcOrd="4" destOrd="0" presId="urn:microsoft.com/office/officeart/2005/8/layout/cycle1"/>
    <dgm:cxn modelId="{7ED8565A-8A5C-4A98-96C0-B63D91A55FF0}" type="presParOf" srcId="{FC41D1A2-C105-4530-B4D2-3402A327017D}" destId="{3DE553F3-9A67-4E65-9C92-D8314FB72F99}" srcOrd="5" destOrd="0" presId="urn:microsoft.com/office/officeart/2005/8/layout/cycle1"/>
    <dgm:cxn modelId="{F4D07786-6334-409E-92DB-8B8BF731471E}" type="presParOf" srcId="{FC41D1A2-C105-4530-B4D2-3402A327017D}" destId="{F35DFAF7-AB9F-4A35-A33C-76D019C5B5A5}" srcOrd="6" destOrd="0" presId="urn:microsoft.com/office/officeart/2005/8/layout/cycle1"/>
    <dgm:cxn modelId="{991958A6-8DB9-4099-ADA0-6D5A7A76ED8E}" type="presParOf" srcId="{FC41D1A2-C105-4530-B4D2-3402A327017D}" destId="{00BA0C41-49DB-4F54-AFA4-2A019AC44FAB}" srcOrd="7" destOrd="0" presId="urn:microsoft.com/office/officeart/2005/8/layout/cycle1"/>
    <dgm:cxn modelId="{8F4047F1-C10E-4C73-99D0-2CFF97AA1167}" type="presParOf" srcId="{FC41D1A2-C105-4530-B4D2-3402A327017D}" destId="{0F1883A0-DB23-43C7-A892-CC36ED60946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11EC5E-455D-4341-94CB-0AF4E9916AD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A67B50E-4281-47F3-8C16-CA2D9C3961D8}">
      <dgm:prSet custT="1"/>
      <dgm:spPr/>
      <dgm:t>
        <a:bodyPr/>
        <a:lstStyle/>
        <a:p>
          <a:pPr rtl="0"/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ролевая игра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направленная на поиск нестандартных и эффективных способов воздействия на ребёнка в проблемных ситуациях;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9A3D2-CE22-4577-B68A-BC2FDC6B7DEC}" type="parTrans" cxnId="{13B313E8-E530-4AB7-8C2D-360D98A3A74D}">
      <dgm:prSet/>
      <dgm:spPr/>
      <dgm:t>
        <a:bodyPr/>
        <a:lstStyle/>
        <a:p>
          <a:endParaRPr lang="ru-RU"/>
        </a:p>
      </dgm:t>
    </dgm:pt>
    <dgm:pt modelId="{D50D4275-788C-4A1A-8FFC-6E1B5DC58221}" type="sibTrans" cxnId="{13B313E8-E530-4AB7-8C2D-360D98A3A74D}">
      <dgm:prSet/>
      <dgm:spPr/>
      <dgm:t>
        <a:bodyPr/>
        <a:lstStyle/>
        <a:p>
          <a:endParaRPr lang="ru-RU"/>
        </a:p>
      </dgm:t>
    </dgm:pt>
    <dgm:pt modelId="{9B2CD8FE-2809-4F54-870B-A099086798BF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психологический </a:t>
          </a:r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 общения 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контексте детско-родительских отношений в рамках которого осуществляется: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BCF546-7F80-4B59-A352-213FE9ECBCDC}" type="parTrans" cxnId="{36420865-FF44-4821-8B2F-687B8302E7FD}">
      <dgm:prSet/>
      <dgm:spPr/>
      <dgm:t>
        <a:bodyPr/>
        <a:lstStyle/>
        <a:p>
          <a:endParaRPr lang="ru-RU"/>
        </a:p>
      </dgm:t>
    </dgm:pt>
    <dgm:pt modelId="{7D771A7B-900B-4F8E-9AA9-E6CFDEEBAEBB}" type="sibTrans" cxnId="{36420865-FF44-4821-8B2F-687B8302E7FD}">
      <dgm:prSet/>
      <dgm:spPr/>
      <dgm:t>
        <a:bodyPr/>
        <a:lstStyle/>
        <a:p>
          <a:endParaRPr lang="ru-RU"/>
        </a:p>
      </dgm:t>
    </dgm:pt>
    <dgm:pt modelId="{16C7529A-A24B-400D-91E4-E53895584E95}">
      <dgm:prSet custT="1"/>
      <dgm:spPr/>
      <dgm:t>
        <a:bodyPr/>
        <a:lstStyle/>
        <a:p>
          <a:pPr rtl="0"/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умению 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менять собственный стиль общения,</a:t>
          </a:r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видя негативную реакцию ребенка;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A021E8-FD51-44E7-969D-BBDBBA847EA5}" type="parTrans" cxnId="{449BFC1F-9C47-4455-A4A3-89E66BD55226}">
      <dgm:prSet/>
      <dgm:spPr/>
      <dgm:t>
        <a:bodyPr/>
        <a:lstStyle/>
        <a:p>
          <a:endParaRPr lang="ru-RU"/>
        </a:p>
      </dgm:t>
    </dgm:pt>
    <dgm:pt modelId="{12DC5C0B-F159-480B-806D-4C49A310F64D}" type="sibTrans" cxnId="{449BFC1F-9C47-4455-A4A3-89E66BD55226}">
      <dgm:prSet/>
      <dgm:spPr/>
      <dgm:t>
        <a:bodyPr/>
        <a:lstStyle/>
        <a:p>
          <a:endParaRPr lang="ru-RU"/>
        </a:p>
      </dgm:t>
    </dgm:pt>
    <dgm:pt modelId="{3687C0EF-D1FA-49F0-B3D8-689E39BD206F}">
      <dgm:prSet custT="1"/>
      <dgm:spPr/>
      <dgm:t>
        <a:bodyPr/>
        <a:lstStyle/>
        <a:p>
          <a:pPr rtl="0"/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умению 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осознанно использовать невербальные компоненты коммуникации;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FB3E0-14B2-4FEF-88D5-A84A46A2278C}" type="parTrans" cxnId="{B0021C08-BE09-4A26-9D74-1D6E68B0A4BD}">
      <dgm:prSet/>
      <dgm:spPr/>
      <dgm:t>
        <a:bodyPr/>
        <a:lstStyle/>
        <a:p>
          <a:endParaRPr lang="ru-RU"/>
        </a:p>
      </dgm:t>
    </dgm:pt>
    <dgm:pt modelId="{1F0D1B1F-9133-45A2-8C3F-BA9B811179BF}" type="sibTrans" cxnId="{B0021C08-BE09-4A26-9D74-1D6E68B0A4BD}">
      <dgm:prSet/>
      <dgm:spPr/>
      <dgm:t>
        <a:bodyPr/>
        <a:lstStyle/>
        <a:p>
          <a:endParaRPr lang="ru-RU"/>
        </a:p>
      </dgm:t>
    </dgm:pt>
    <dgm:pt modelId="{D0F13A4D-154C-4F2E-A538-6AD915551269}">
      <dgm:prSet custT="1"/>
      <dgm:spPr/>
      <dgm:t>
        <a:bodyPr/>
        <a:lstStyle/>
        <a:p>
          <a:pPr rtl="0"/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проведению рефлексии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собственного стиля родительского поведения, эмоционального состояния, ошибок общения с ребенком;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FAFEC-E415-4490-B478-F18AA2480C71}" type="parTrans" cxnId="{934FC802-5C69-4C0A-AAF0-B7D4258EAFE3}">
      <dgm:prSet/>
      <dgm:spPr/>
      <dgm:t>
        <a:bodyPr/>
        <a:lstStyle/>
        <a:p>
          <a:endParaRPr lang="ru-RU"/>
        </a:p>
      </dgm:t>
    </dgm:pt>
    <dgm:pt modelId="{C44AA72A-53EA-4BBA-A374-1740F7D5ECBE}" type="sibTrans" cxnId="{934FC802-5C69-4C0A-AAF0-B7D4258EAFE3}">
      <dgm:prSet/>
      <dgm:spPr/>
      <dgm:t>
        <a:bodyPr/>
        <a:lstStyle/>
        <a:p>
          <a:endParaRPr lang="ru-RU"/>
        </a:p>
      </dgm:t>
    </dgm:pt>
    <dgm:pt modelId="{3D2E24E7-2FAF-4CEE-980D-AF6C3C7D136C}">
      <dgm:prSet custT="1"/>
      <dgm:spPr/>
      <dgm:t>
        <a:bodyPr/>
        <a:lstStyle/>
        <a:p>
          <a:pPr rtl="0"/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 самоконтроля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психоэмоциональной саморегуляции.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38DE6-2EDD-449A-9324-68CE2E415813}" type="parTrans" cxnId="{5F59337F-5A4F-46EA-B6E0-D7470DC84F71}">
      <dgm:prSet/>
      <dgm:spPr/>
      <dgm:t>
        <a:bodyPr/>
        <a:lstStyle/>
        <a:p>
          <a:endParaRPr lang="ru-RU"/>
        </a:p>
      </dgm:t>
    </dgm:pt>
    <dgm:pt modelId="{0ACB1154-950E-4829-9CAA-FE3AF409FED5}" type="sibTrans" cxnId="{5F59337F-5A4F-46EA-B6E0-D7470DC84F71}">
      <dgm:prSet/>
      <dgm:spPr/>
      <dgm:t>
        <a:bodyPr/>
        <a:lstStyle/>
        <a:p>
          <a:endParaRPr lang="ru-RU"/>
        </a:p>
      </dgm:t>
    </dgm:pt>
    <dgm:pt modelId="{0847D1ED-F534-463C-9FED-8A77AF15E757}" type="pres">
      <dgm:prSet presAssocID="{7A11EC5E-455D-4341-94CB-0AF4E9916AD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DFA0835-803D-44A2-B6FF-FF71C2141205}" type="pres">
      <dgm:prSet presAssocID="{DA67B50E-4281-47F3-8C16-CA2D9C3961D8}" presName="root1" presStyleCnt="0"/>
      <dgm:spPr/>
    </dgm:pt>
    <dgm:pt modelId="{90EA53EC-829B-4DB0-B236-0AF50FED93C6}" type="pres">
      <dgm:prSet presAssocID="{DA67B50E-4281-47F3-8C16-CA2D9C3961D8}" presName="LevelOneTextNode" presStyleLbl="node0" presStyleIdx="0" presStyleCnt="3">
        <dgm:presLayoutVars>
          <dgm:chPref val="3"/>
        </dgm:presLayoutVars>
      </dgm:prSet>
      <dgm:spPr/>
    </dgm:pt>
    <dgm:pt modelId="{902724F3-F9C5-4753-9FE5-A280D3646346}" type="pres">
      <dgm:prSet presAssocID="{DA67B50E-4281-47F3-8C16-CA2D9C3961D8}" presName="level2hierChild" presStyleCnt="0"/>
      <dgm:spPr/>
    </dgm:pt>
    <dgm:pt modelId="{D14B5927-ECB9-4117-885C-464029C4CA12}" type="pres">
      <dgm:prSet presAssocID="{9B2CD8FE-2809-4F54-870B-A099086798BF}" presName="root1" presStyleCnt="0"/>
      <dgm:spPr/>
    </dgm:pt>
    <dgm:pt modelId="{E4C4B84C-C216-4F84-A5DF-7552BC93CAE8}" type="pres">
      <dgm:prSet presAssocID="{9B2CD8FE-2809-4F54-870B-A099086798BF}" presName="LevelOneTextNode" presStyleLbl="node0" presStyleIdx="1" presStyleCnt="3">
        <dgm:presLayoutVars>
          <dgm:chPref val="3"/>
        </dgm:presLayoutVars>
      </dgm:prSet>
      <dgm:spPr/>
    </dgm:pt>
    <dgm:pt modelId="{57ADE6B5-8EDC-4826-AB65-3A94781B4EB2}" type="pres">
      <dgm:prSet presAssocID="{9B2CD8FE-2809-4F54-870B-A099086798BF}" presName="level2hierChild" presStyleCnt="0"/>
      <dgm:spPr/>
    </dgm:pt>
    <dgm:pt modelId="{EE940EBE-BAA2-4CEA-834B-3ACB06BE0A64}" type="pres">
      <dgm:prSet presAssocID="{2DA021E8-FD51-44E7-969D-BBDBBA847EA5}" presName="conn2-1" presStyleLbl="parChTrans1D2" presStyleIdx="0" presStyleCnt="3"/>
      <dgm:spPr/>
    </dgm:pt>
    <dgm:pt modelId="{39A45301-6105-4168-AA4A-A89674818162}" type="pres">
      <dgm:prSet presAssocID="{2DA021E8-FD51-44E7-969D-BBDBBA847EA5}" presName="connTx" presStyleLbl="parChTrans1D2" presStyleIdx="0" presStyleCnt="3"/>
      <dgm:spPr/>
    </dgm:pt>
    <dgm:pt modelId="{B974AAB6-5036-43D1-A193-38BC960855E3}" type="pres">
      <dgm:prSet presAssocID="{16C7529A-A24B-400D-91E4-E53895584E95}" presName="root2" presStyleCnt="0"/>
      <dgm:spPr/>
    </dgm:pt>
    <dgm:pt modelId="{9ED39691-0EDD-45E6-B3E4-2A64F0439B2F}" type="pres">
      <dgm:prSet presAssocID="{16C7529A-A24B-400D-91E4-E53895584E95}" presName="LevelTwoTextNode" presStyleLbl="node2" presStyleIdx="0" presStyleCnt="3">
        <dgm:presLayoutVars>
          <dgm:chPref val="3"/>
        </dgm:presLayoutVars>
      </dgm:prSet>
      <dgm:spPr/>
    </dgm:pt>
    <dgm:pt modelId="{60523FB4-1003-4D2D-9044-823E274F26D2}" type="pres">
      <dgm:prSet presAssocID="{16C7529A-A24B-400D-91E4-E53895584E95}" presName="level3hierChild" presStyleCnt="0"/>
      <dgm:spPr/>
    </dgm:pt>
    <dgm:pt modelId="{BD34C245-C9C7-4D14-BDFF-76DD5CC8EC48}" type="pres">
      <dgm:prSet presAssocID="{084FB3E0-14B2-4FEF-88D5-A84A46A2278C}" presName="conn2-1" presStyleLbl="parChTrans1D2" presStyleIdx="1" presStyleCnt="3"/>
      <dgm:spPr/>
    </dgm:pt>
    <dgm:pt modelId="{B5D666BA-743D-43F8-B455-FCEA4D754036}" type="pres">
      <dgm:prSet presAssocID="{084FB3E0-14B2-4FEF-88D5-A84A46A2278C}" presName="connTx" presStyleLbl="parChTrans1D2" presStyleIdx="1" presStyleCnt="3"/>
      <dgm:spPr/>
    </dgm:pt>
    <dgm:pt modelId="{0655A7FC-426E-4806-BF11-C66E4BDC4FF9}" type="pres">
      <dgm:prSet presAssocID="{3687C0EF-D1FA-49F0-B3D8-689E39BD206F}" presName="root2" presStyleCnt="0"/>
      <dgm:spPr/>
    </dgm:pt>
    <dgm:pt modelId="{E537D2CF-C1E4-4945-BEDE-44C8A389E4E6}" type="pres">
      <dgm:prSet presAssocID="{3687C0EF-D1FA-49F0-B3D8-689E39BD206F}" presName="LevelTwoTextNode" presStyleLbl="node2" presStyleIdx="1" presStyleCnt="3">
        <dgm:presLayoutVars>
          <dgm:chPref val="3"/>
        </dgm:presLayoutVars>
      </dgm:prSet>
      <dgm:spPr/>
    </dgm:pt>
    <dgm:pt modelId="{9031C92D-7AE0-4091-B927-D7EE6B1574DA}" type="pres">
      <dgm:prSet presAssocID="{3687C0EF-D1FA-49F0-B3D8-689E39BD206F}" presName="level3hierChild" presStyleCnt="0"/>
      <dgm:spPr/>
    </dgm:pt>
    <dgm:pt modelId="{1F55FD3D-3FDB-41A1-9373-4B277E271531}" type="pres">
      <dgm:prSet presAssocID="{33BFAFEC-E415-4490-B478-F18AA2480C71}" presName="conn2-1" presStyleLbl="parChTrans1D2" presStyleIdx="2" presStyleCnt="3"/>
      <dgm:spPr/>
    </dgm:pt>
    <dgm:pt modelId="{387C873E-D068-4003-8358-AC5B5273AA30}" type="pres">
      <dgm:prSet presAssocID="{33BFAFEC-E415-4490-B478-F18AA2480C71}" presName="connTx" presStyleLbl="parChTrans1D2" presStyleIdx="2" presStyleCnt="3"/>
      <dgm:spPr/>
    </dgm:pt>
    <dgm:pt modelId="{3ADDBAB0-2FA9-487B-B20B-DC4F7C16DB98}" type="pres">
      <dgm:prSet presAssocID="{D0F13A4D-154C-4F2E-A538-6AD915551269}" presName="root2" presStyleCnt="0"/>
      <dgm:spPr/>
    </dgm:pt>
    <dgm:pt modelId="{A26E5F5B-DD7D-4959-AC1D-FCDF7FD86659}" type="pres">
      <dgm:prSet presAssocID="{D0F13A4D-154C-4F2E-A538-6AD915551269}" presName="LevelTwoTextNode" presStyleLbl="node2" presStyleIdx="2" presStyleCnt="3">
        <dgm:presLayoutVars>
          <dgm:chPref val="3"/>
        </dgm:presLayoutVars>
      </dgm:prSet>
      <dgm:spPr/>
    </dgm:pt>
    <dgm:pt modelId="{E2702629-F1DD-49A8-BE80-3C6D04E9885B}" type="pres">
      <dgm:prSet presAssocID="{D0F13A4D-154C-4F2E-A538-6AD915551269}" presName="level3hierChild" presStyleCnt="0"/>
      <dgm:spPr/>
    </dgm:pt>
    <dgm:pt modelId="{7D6A7DC9-ECD6-4DE4-9460-DACC6FFF15C0}" type="pres">
      <dgm:prSet presAssocID="{3D2E24E7-2FAF-4CEE-980D-AF6C3C7D136C}" presName="root1" presStyleCnt="0"/>
      <dgm:spPr/>
    </dgm:pt>
    <dgm:pt modelId="{E347D38B-0B94-475C-8C3A-0CD3F2C19895}" type="pres">
      <dgm:prSet presAssocID="{3D2E24E7-2FAF-4CEE-980D-AF6C3C7D136C}" presName="LevelOneTextNode" presStyleLbl="node0" presStyleIdx="2" presStyleCnt="3">
        <dgm:presLayoutVars>
          <dgm:chPref val="3"/>
        </dgm:presLayoutVars>
      </dgm:prSet>
      <dgm:spPr/>
    </dgm:pt>
    <dgm:pt modelId="{27280D93-BBBB-4CB5-87B8-9B0342993955}" type="pres">
      <dgm:prSet presAssocID="{3D2E24E7-2FAF-4CEE-980D-AF6C3C7D136C}" presName="level2hierChild" presStyleCnt="0"/>
      <dgm:spPr/>
    </dgm:pt>
  </dgm:ptLst>
  <dgm:cxnLst>
    <dgm:cxn modelId="{5F59337F-5A4F-46EA-B6E0-D7470DC84F71}" srcId="{7A11EC5E-455D-4341-94CB-0AF4E9916AD0}" destId="{3D2E24E7-2FAF-4CEE-980D-AF6C3C7D136C}" srcOrd="2" destOrd="0" parTransId="{68F38DE6-2EDD-449A-9324-68CE2E415813}" sibTransId="{0ACB1154-950E-4829-9CAA-FE3AF409FED5}"/>
    <dgm:cxn modelId="{449BFC1F-9C47-4455-A4A3-89E66BD55226}" srcId="{9B2CD8FE-2809-4F54-870B-A099086798BF}" destId="{16C7529A-A24B-400D-91E4-E53895584E95}" srcOrd="0" destOrd="0" parTransId="{2DA021E8-FD51-44E7-969D-BBDBBA847EA5}" sibTransId="{12DC5C0B-F159-480B-806D-4C49A310F64D}"/>
    <dgm:cxn modelId="{36420865-FF44-4821-8B2F-687B8302E7FD}" srcId="{7A11EC5E-455D-4341-94CB-0AF4E9916AD0}" destId="{9B2CD8FE-2809-4F54-870B-A099086798BF}" srcOrd="1" destOrd="0" parTransId="{4DBCF546-7F80-4B59-A352-213FE9ECBCDC}" sibTransId="{7D771A7B-900B-4F8E-9AA9-E6CFDEEBAEBB}"/>
    <dgm:cxn modelId="{7CC794CA-C261-4B72-AB81-174DD0793D2A}" type="presOf" srcId="{33BFAFEC-E415-4490-B478-F18AA2480C71}" destId="{1F55FD3D-3FDB-41A1-9373-4B277E271531}" srcOrd="0" destOrd="0" presId="urn:microsoft.com/office/officeart/2005/8/layout/hierarchy2"/>
    <dgm:cxn modelId="{7E3A2D70-03C7-49C3-85D3-F0E0B7968E65}" type="presOf" srcId="{3687C0EF-D1FA-49F0-B3D8-689E39BD206F}" destId="{E537D2CF-C1E4-4945-BEDE-44C8A389E4E6}" srcOrd="0" destOrd="0" presId="urn:microsoft.com/office/officeart/2005/8/layout/hierarchy2"/>
    <dgm:cxn modelId="{DF1711C9-36C1-485D-9754-60E123EEC6A4}" type="presOf" srcId="{2DA021E8-FD51-44E7-969D-BBDBBA847EA5}" destId="{39A45301-6105-4168-AA4A-A89674818162}" srcOrd="1" destOrd="0" presId="urn:microsoft.com/office/officeart/2005/8/layout/hierarchy2"/>
    <dgm:cxn modelId="{E592F84A-3A51-4ED2-A1AA-C3298E9DFD27}" type="presOf" srcId="{084FB3E0-14B2-4FEF-88D5-A84A46A2278C}" destId="{B5D666BA-743D-43F8-B455-FCEA4D754036}" srcOrd="1" destOrd="0" presId="urn:microsoft.com/office/officeart/2005/8/layout/hierarchy2"/>
    <dgm:cxn modelId="{FFDDBA0E-2116-4EB9-8C08-2F1025521092}" type="presOf" srcId="{DA67B50E-4281-47F3-8C16-CA2D9C3961D8}" destId="{90EA53EC-829B-4DB0-B236-0AF50FED93C6}" srcOrd="0" destOrd="0" presId="urn:microsoft.com/office/officeart/2005/8/layout/hierarchy2"/>
    <dgm:cxn modelId="{49130431-A07C-4191-ADF3-40360821934D}" type="presOf" srcId="{33BFAFEC-E415-4490-B478-F18AA2480C71}" destId="{387C873E-D068-4003-8358-AC5B5273AA30}" srcOrd="1" destOrd="0" presId="urn:microsoft.com/office/officeart/2005/8/layout/hierarchy2"/>
    <dgm:cxn modelId="{81F83837-3879-4866-8D98-94F34FB6985C}" type="presOf" srcId="{9B2CD8FE-2809-4F54-870B-A099086798BF}" destId="{E4C4B84C-C216-4F84-A5DF-7552BC93CAE8}" srcOrd="0" destOrd="0" presId="urn:microsoft.com/office/officeart/2005/8/layout/hierarchy2"/>
    <dgm:cxn modelId="{934FC802-5C69-4C0A-AAF0-B7D4258EAFE3}" srcId="{9B2CD8FE-2809-4F54-870B-A099086798BF}" destId="{D0F13A4D-154C-4F2E-A538-6AD915551269}" srcOrd="2" destOrd="0" parTransId="{33BFAFEC-E415-4490-B478-F18AA2480C71}" sibTransId="{C44AA72A-53EA-4BBA-A374-1740F7D5ECBE}"/>
    <dgm:cxn modelId="{C9071D70-568A-40FF-BD44-71FF7F05489F}" type="presOf" srcId="{2DA021E8-FD51-44E7-969D-BBDBBA847EA5}" destId="{EE940EBE-BAA2-4CEA-834B-3ACB06BE0A64}" srcOrd="0" destOrd="0" presId="urn:microsoft.com/office/officeart/2005/8/layout/hierarchy2"/>
    <dgm:cxn modelId="{1FAEF2AD-7CD4-42A6-BC37-286943D0C1AE}" type="presOf" srcId="{16C7529A-A24B-400D-91E4-E53895584E95}" destId="{9ED39691-0EDD-45E6-B3E4-2A64F0439B2F}" srcOrd="0" destOrd="0" presId="urn:microsoft.com/office/officeart/2005/8/layout/hierarchy2"/>
    <dgm:cxn modelId="{601A5F75-E2B7-4905-B2F7-BF9739141280}" type="presOf" srcId="{3D2E24E7-2FAF-4CEE-980D-AF6C3C7D136C}" destId="{E347D38B-0B94-475C-8C3A-0CD3F2C19895}" srcOrd="0" destOrd="0" presId="urn:microsoft.com/office/officeart/2005/8/layout/hierarchy2"/>
    <dgm:cxn modelId="{E347C5D9-5759-4301-B420-B8185216B711}" type="presOf" srcId="{D0F13A4D-154C-4F2E-A538-6AD915551269}" destId="{A26E5F5B-DD7D-4959-AC1D-FCDF7FD86659}" srcOrd="0" destOrd="0" presId="urn:microsoft.com/office/officeart/2005/8/layout/hierarchy2"/>
    <dgm:cxn modelId="{13B313E8-E530-4AB7-8C2D-360D98A3A74D}" srcId="{7A11EC5E-455D-4341-94CB-0AF4E9916AD0}" destId="{DA67B50E-4281-47F3-8C16-CA2D9C3961D8}" srcOrd="0" destOrd="0" parTransId="{9EB9A3D2-CE22-4577-B68A-BC2FDC6B7DEC}" sibTransId="{D50D4275-788C-4A1A-8FFC-6E1B5DC58221}"/>
    <dgm:cxn modelId="{E5E44C9B-EFB3-48D3-A222-B873CB583D9B}" type="presOf" srcId="{084FB3E0-14B2-4FEF-88D5-A84A46A2278C}" destId="{BD34C245-C9C7-4D14-BDFF-76DD5CC8EC48}" srcOrd="0" destOrd="0" presId="urn:microsoft.com/office/officeart/2005/8/layout/hierarchy2"/>
    <dgm:cxn modelId="{B0021C08-BE09-4A26-9D74-1D6E68B0A4BD}" srcId="{9B2CD8FE-2809-4F54-870B-A099086798BF}" destId="{3687C0EF-D1FA-49F0-B3D8-689E39BD206F}" srcOrd="1" destOrd="0" parTransId="{084FB3E0-14B2-4FEF-88D5-A84A46A2278C}" sibTransId="{1F0D1B1F-9133-45A2-8C3F-BA9B811179BF}"/>
    <dgm:cxn modelId="{42E5C811-3542-44C0-8B9B-FAF9505E1113}" type="presOf" srcId="{7A11EC5E-455D-4341-94CB-0AF4E9916AD0}" destId="{0847D1ED-F534-463C-9FED-8A77AF15E757}" srcOrd="0" destOrd="0" presId="urn:microsoft.com/office/officeart/2005/8/layout/hierarchy2"/>
    <dgm:cxn modelId="{5AA528D2-BE61-4568-A1D1-BE0C164639E4}" type="presParOf" srcId="{0847D1ED-F534-463C-9FED-8A77AF15E757}" destId="{8DFA0835-803D-44A2-B6FF-FF71C2141205}" srcOrd="0" destOrd="0" presId="urn:microsoft.com/office/officeart/2005/8/layout/hierarchy2"/>
    <dgm:cxn modelId="{58A1E003-441D-4D56-A88D-F51227560653}" type="presParOf" srcId="{8DFA0835-803D-44A2-B6FF-FF71C2141205}" destId="{90EA53EC-829B-4DB0-B236-0AF50FED93C6}" srcOrd="0" destOrd="0" presId="urn:microsoft.com/office/officeart/2005/8/layout/hierarchy2"/>
    <dgm:cxn modelId="{0E1B7789-0679-46DD-ACA6-DFACA48280AA}" type="presParOf" srcId="{8DFA0835-803D-44A2-B6FF-FF71C2141205}" destId="{902724F3-F9C5-4753-9FE5-A280D3646346}" srcOrd="1" destOrd="0" presId="urn:microsoft.com/office/officeart/2005/8/layout/hierarchy2"/>
    <dgm:cxn modelId="{808F68E3-832E-48A7-9E91-A2042F2087BF}" type="presParOf" srcId="{0847D1ED-F534-463C-9FED-8A77AF15E757}" destId="{D14B5927-ECB9-4117-885C-464029C4CA12}" srcOrd="1" destOrd="0" presId="urn:microsoft.com/office/officeart/2005/8/layout/hierarchy2"/>
    <dgm:cxn modelId="{9F0DD2AF-7229-496F-B584-CC13E8810742}" type="presParOf" srcId="{D14B5927-ECB9-4117-885C-464029C4CA12}" destId="{E4C4B84C-C216-4F84-A5DF-7552BC93CAE8}" srcOrd="0" destOrd="0" presId="urn:microsoft.com/office/officeart/2005/8/layout/hierarchy2"/>
    <dgm:cxn modelId="{5434D2D5-0126-4083-A6B9-02CB347C72AB}" type="presParOf" srcId="{D14B5927-ECB9-4117-885C-464029C4CA12}" destId="{57ADE6B5-8EDC-4826-AB65-3A94781B4EB2}" srcOrd="1" destOrd="0" presId="urn:microsoft.com/office/officeart/2005/8/layout/hierarchy2"/>
    <dgm:cxn modelId="{5AA55E6C-17B0-45A5-9601-DFB8C0C3E988}" type="presParOf" srcId="{57ADE6B5-8EDC-4826-AB65-3A94781B4EB2}" destId="{EE940EBE-BAA2-4CEA-834B-3ACB06BE0A64}" srcOrd="0" destOrd="0" presId="urn:microsoft.com/office/officeart/2005/8/layout/hierarchy2"/>
    <dgm:cxn modelId="{C29286AD-FBFD-4E92-B1D5-D50C552720BE}" type="presParOf" srcId="{EE940EBE-BAA2-4CEA-834B-3ACB06BE0A64}" destId="{39A45301-6105-4168-AA4A-A89674818162}" srcOrd="0" destOrd="0" presId="urn:microsoft.com/office/officeart/2005/8/layout/hierarchy2"/>
    <dgm:cxn modelId="{0CC831A0-3B9A-49DD-A1BF-6BB9F5CA569F}" type="presParOf" srcId="{57ADE6B5-8EDC-4826-AB65-3A94781B4EB2}" destId="{B974AAB6-5036-43D1-A193-38BC960855E3}" srcOrd="1" destOrd="0" presId="urn:microsoft.com/office/officeart/2005/8/layout/hierarchy2"/>
    <dgm:cxn modelId="{1EFEE339-FAC5-43EE-B854-221DF1131734}" type="presParOf" srcId="{B974AAB6-5036-43D1-A193-38BC960855E3}" destId="{9ED39691-0EDD-45E6-B3E4-2A64F0439B2F}" srcOrd="0" destOrd="0" presId="urn:microsoft.com/office/officeart/2005/8/layout/hierarchy2"/>
    <dgm:cxn modelId="{EBD43084-1153-4ED7-B1D4-716828041741}" type="presParOf" srcId="{B974AAB6-5036-43D1-A193-38BC960855E3}" destId="{60523FB4-1003-4D2D-9044-823E274F26D2}" srcOrd="1" destOrd="0" presId="urn:microsoft.com/office/officeart/2005/8/layout/hierarchy2"/>
    <dgm:cxn modelId="{E1FB9AA4-A848-481F-B0CB-C49E501C14A0}" type="presParOf" srcId="{57ADE6B5-8EDC-4826-AB65-3A94781B4EB2}" destId="{BD34C245-C9C7-4D14-BDFF-76DD5CC8EC48}" srcOrd="2" destOrd="0" presId="urn:microsoft.com/office/officeart/2005/8/layout/hierarchy2"/>
    <dgm:cxn modelId="{313ED1EF-6C85-4902-AD96-9C36522063D3}" type="presParOf" srcId="{BD34C245-C9C7-4D14-BDFF-76DD5CC8EC48}" destId="{B5D666BA-743D-43F8-B455-FCEA4D754036}" srcOrd="0" destOrd="0" presId="urn:microsoft.com/office/officeart/2005/8/layout/hierarchy2"/>
    <dgm:cxn modelId="{C1505893-0224-4C0F-B95E-4D2AEB5C2693}" type="presParOf" srcId="{57ADE6B5-8EDC-4826-AB65-3A94781B4EB2}" destId="{0655A7FC-426E-4806-BF11-C66E4BDC4FF9}" srcOrd="3" destOrd="0" presId="urn:microsoft.com/office/officeart/2005/8/layout/hierarchy2"/>
    <dgm:cxn modelId="{12747ED6-7999-40AA-A324-895E20B1B89B}" type="presParOf" srcId="{0655A7FC-426E-4806-BF11-C66E4BDC4FF9}" destId="{E537D2CF-C1E4-4945-BEDE-44C8A389E4E6}" srcOrd="0" destOrd="0" presId="urn:microsoft.com/office/officeart/2005/8/layout/hierarchy2"/>
    <dgm:cxn modelId="{5D96A579-0EFA-461E-9D10-2F1F5C58476D}" type="presParOf" srcId="{0655A7FC-426E-4806-BF11-C66E4BDC4FF9}" destId="{9031C92D-7AE0-4091-B927-D7EE6B1574DA}" srcOrd="1" destOrd="0" presId="urn:microsoft.com/office/officeart/2005/8/layout/hierarchy2"/>
    <dgm:cxn modelId="{316E9F7D-D134-48CE-B7CA-4511976ED27C}" type="presParOf" srcId="{57ADE6B5-8EDC-4826-AB65-3A94781B4EB2}" destId="{1F55FD3D-3FDB-41A1-9373-4B277E271531}" srcOrd="4" destOrd="0" presId="urn:microsoft.com/office/officeart/2005/8/layout/hierarchy2"/>
    <dgm:cxn modelId="{2F4D8055-85EA-46DC-8E45-DA829D0B5B25}" type="presParOf" srcId="{1F55FD3D-3FDB-41A1-9373-4B277E271531}" destId="{387C873E-D068-4003-8358-AC5B5273AA30}" srcOrd="0" destOrd="0" presId="urn:microsoft.com/office/officeart/2005/8/layout/hierarchy2"/>
    <dgm:cxn modelId="{05DEF3D2-0221-4FA6-A660-A7D87064BFCF}" type="presParOf" srcId="{57ADE6B5-8EDC-4826-AB65-3A94781B4EB2}" destId="{3ADDBAB0-2FA9-487B-B20B-DC4F7C16DB98}" srcOrd="5" destOrd="0" presId="urn:microsoft.com/office/officeart/2005/8/layout/hierarchy2"/>
    <dgm:cxn modelId="{C08C6CF7-21BA-4F0D-9171-72430C3CF0D0}" type="presParOf" srcId="{3ADDBAB0-2FA9-487B-B20B-DC4F7C16DB98}" destId="{A26E5F5B-DD7D-4959-AC1D-FCDF7FD86659}" srcOrd="0" destOrd="0" presId="urn:microsoft.com/office/officeart/2005/8/layout/hierarchy2"/>
    <dgm:cxn modelId="{6932FE8B-119F-43AE-A98F-90C0DC8B217D}" type="presParOf" srcId="{3ADDBAB0-2FA9-487B-B20B-DC4F7C16DB98}" destId="{E2702629-F1DD-49A8-BE80-3C6D04E9885B}" srcOrd="1" destOrd="0" presId="urn:microsoft.com/office/officeart/2005/8/layout/hierarchy2"/>
    <dgm:cxn modelId="{46B9EA5A-FEDC-4F40-A1AA-A5ED4B9A099B}" type="presParOf" srcId="{0847D1ED-F534-463C-9FED-8A77AF15E757}" destId="{7D6A7DC9-ECD6-4DE4-9460-DACC6FFF15C0}" srcOrd="2" destOrd="0" presId="urn:microsoft.com/office/officeart/2005/8/layout/hierarchy2"/>
    <dgm:cxn modelId="{D26AFCBE-1A76-48F0-8B46-E98F225519A6}" type="presParOf" srcId="{7D6A7DC9-ECD6-4DE4-9460-DACC6FFF15C0}" destId="{E347D38B-0B94-475C-8C3A-0CD3F2C19895}" srcOrd="0" destOrd="0" presId="urn:microsoft.com/office/officeart/2005/8/layout/hierarchy2"/>
    <dgm:cxn modelId="{ABF623F7-6F71-4F69-B70C-CC6C63BDE774}" type="presParOf" srcId="{7D6A7DC9-ECD6-4DE4-9460-DACC6FFF15C0}" destId="{27280D93-BBBB-4CB5-87B8-9B03429939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6B4409-4F70-4437-A105-9F90D29F0C94}" type="doc">
      <dgm:prSet loTypeId="urn:microsoft.com/office/officeart/2005/8/layout/arrow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EE27F7-CDCD-44AD-B023-588B1E07A164}">
      <dgm:prSet custT="1"/>
      <dgm:spPr/>
      <dgm:t>
        <a:bodyPr/>
        <a:lstStyle/>
        <a:p>
          <a:pPr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Основа воспитания и становления личности закладывается </a:t>
          </a:r>
          <a:r>
            <a: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семье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BFAA7C-5562-4E0F-AFE9-2D0E075BBB98}" type="parTrans" cxnId="{ADC38CA2-C3B4-4145-9F8F-793D40BC26CA}">
      <dgm:prSet/>
      <dgm:spPr/>
      <dgm:t>
        <a:bodyPr/>
        <a:lstStyle/>
        <a:p>
          <a:endParaRPr lang="ru-RU"/>
        </a:p>
      </dgm:t>
    </dgm:pt>
    <dgm:pt modelId="{9E021F52-3804-4A81-97D5-CCC195BA4FE0}" type="sibTrans" cxnId="{ADC38CA2-C3B4-4145-9F8F-793D40BC26CA}">
      <dgm:prSet/>
      <dgm:spPr/>
      <dgm:t>
        <a:bodyPr/>
        <a:lstStyle/>
        <a:p>
          <a:endParaRPr lang="ru-RU"/>
        </a:p>
      </dgm:t>
    </dgm:pt>
    <dgm:pt modelId="{E1FA308A-C11B-401D-86E6-BB0F6966045C}">
      <dgm:prSet custT="1"/>
      <dgm:spPr/>
      <dgm:t>
        <a:bodyPr/>
        <a:lstStyle/>
        <a:p>
          <a:pPr algn="l"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Целесообразно способствовать развитию одаренности ребенка именно через отношения в семье, через </a:t>
          </a:r>
          <a:r>
            <a: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ответственную и позитивную родительскую позицию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относительно вопроса одаренности ребенка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E6140E-AC69-4974-AE7F-A569DAABBB54}" type="parTrans" cxnId="{B81D15BD-6B33-415C-BE39-0B99611F46AE}">
      <dgm:prSet/>
      <dgm:spPr/>
      <dgm:t>
        <a:bodyPr/>
        <a:lstStyle/>
        <a:p>
          <a:endParaRPr lang="ru-RU"/>
        </a:p>
      </dgm:t>
    </dgm:pt>
    <dgm:pt modelId="{0A1F4155-2069-4C63-A154-5F14CACA462F}" type="sibTrans" cxnId="{B81D15BD-6B33-415C-BE39-0B99611F46AE}">
      <dgm:prSet/>
      <dgm:spPr/>
      <dgm:t>
        <a:bodyPr/>
        <a:lstStyle/>
        <a:p>
          <a:endParaRPr lang="ru-RU"/>
        </a:p>
      </dgm:t>
    </dgm:pt>
    <dgm:pt modelId="{35452856-4591-449E-862D-690750DA8D2E}" type="pres">
      <dgm:prSet presAssocID="{BA6B4409-4F70-4437-A105-9F90D29F0C94}" presName="compositeShape" presStyleCnt="0">
        <dgm:presLayoutVars>
          <dgm:chMax val="2"/>
          <dgm:dir/>
          <dgm:resizeHandles val="exact"/>
        </dgm:presLayoutVars>
      </dgm:prSet>
      <dgm:spPr/>
    </dgm:pt>
    <dgm:pt modelId="{BF913889-798B-49E7-8D94-4B875722B31F}" type="pres">
      <dgm:prSet presAssocID="{BA6B4409-4F70-4437-A105-9F90D29F0C94}" presName="divider" presStyleLbl="fgShp" presStyleIdx="0" presStyleCnt="1" custFlipVert="1" custFlipHor="1" custScaleX="27326" custScaleY="65950" custLinFactNeighborX="9288" custLinFactNeighborY="77030"/>
      <dgm:spPr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shade val="15000"/>
                <a:satMod val="180000"/>
                <a:alpha val="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</dgm:pt>
    <dgm:pt modelId="{8813DFB3-3711-427C-9D58-8D750E473526}" type="pres">
      <dgm:prSet presAssocID="{B7EE27F7-CDCD-44AD-B023-588B1E07A164}" presName="downArrow" presStyleLbl="node1" presStyleIdx="0" presStyleCnt="2" custScaleX="65835" custScaleY="59512" custLinFactNeighborX="-30414" custLinFactNeighborY="-21829"/>
      <dgm:spPr/>
    </dgm:pt>
    <dgm:pt modelId="{D4E317AD-9675-4845-ABE0-0443BF3B677D}" type="pres">
      <dgm:prSet presAssocID="{B7EE27F7-CDCD-44AD-B023-588B1E07A164}" presName="downArrowText" presStyleLbl="revTx" presStyleIdx="0" presStyleCnt="2" custScaleX="149215" custLinFactNeighborX="18425" custLinFactNeighborY="-2599">
        <dgm:presLayoutVars>
          <dgm:bulletEnabled val="1"/>
        </dgm:presLayoutVars>
      </dgm:prSet>
      <dgm:spPr/>
    </dgm:pt>
    <dgm:pt modelId="{86215A86-611D-4BD2-A111-945F444C7238}" type="pres">
      <dgm:prSet presAssocID="{E1FA308A-C11B-401D-86E6-BB0F6966045C}" presName="upArrow" presStyleLbl="node1" presStyleIdx="1" presStyleCnt="2" custScaleX="68330" custScaleY="74846" custLinFactNeighborX="24581" custLinFactNeighborY="-16372"/>
      <dgm:spPr/>
    </dgm:pt>
    <dgm:pt modelId="{D4B27A22-45DF-4281-9DA7-A22CE1B9F08C}" type="pres">
      <dgm:prSet presAssocID="{E1FA308A-C11B-401D-86E6-BB0F6966045C}" presName="upArrowText" presStyleLbl="revTx" presStyleIdx="1" presStyleCnt="2" custScaleX="171090" custLinFactNeighborX="0" custLinFactNeighborY="-23751">
        <dgm:presLayoutVars>
          <dgm:bulletEnabled val="1"/>
        </dgm:presLayoutVars>
      </dgm:prSet>
      <dgm:spPr/>
    </dgm:pt>
  </dgm:ptLst>
  <dgm:cxnLst>
    <dgm:cxn modelId="{8B517CC4-2367-4CAE-B473-9396BFF5744A}" type="presOf" srcId="{E1FA308A-C11B-401D-86E6-BB0F6966045C}" destId="{D4B27A22-45DF-4281-9DA7-A22CE1B9F08C}" srcOrd="0" destOrd="0" presId="urn:microsoft.com/office/officeart/2005/8/layout/arrow3"/>
    <dgm:cxn modelId="{DA8A95B3-CADE-45EE-BEB6-BD402A76453D}" type="presOf" srcId="{B7EE27F7-CDCD-44AD-B023-588B1E07A164}" destId="{D4E317AD-9675-4845-ABE0-0443BF3B677D}" srcOrd="0" destOrd="0" presId="urn:microsoft.com/office/officeart/2005/8/layout/arrow3"/>
    <dgm:cxn modelId="{ADC38CA2-C3B4-4145-9F8F-793D40BC26CA}" srcId="{BA6B4409-4F70-4437-A105-9F90D29F0C94}" destId="{B7EE27F7-CDCD-44AD-B023-588B1E07A164}" srcOrd="0" destOrd="0" parTransId="{27BFAA7C-5562-4E0F-AFE9-2D0E075BBB98}" sibTransId="{9E021F52-3804-4A81-97D5-CCC195BA4FE0}"/>
    <dgm:cxn modelId="{D7AE3AB4-47E0-411A-97EA-716DD9D67483}" type="presOf" srcId="{BA6B4409-4F70-4437-A105-9F90D29F0C94}" destId="{35452856-4591-449E-862D-690750DA8D2E}" srcOrd="0" destOrd="0" presId="urn:microsoft.com/office/officeart/2005/8/layout/arrow3"/>
    <dgm:cxn modelId="{B81D15BD-6B33-415C-BE39-0B99611F46AE}" srcId="{BA6B4409-4F70-4437-A105-9F90D29F0C94}" destId="{E1FA308A-C11B-401D-86E6-BB0F6966045C}" srcOrd="1" destOrd="0" parTransId="{29E6140E-AC69-4974-AE7F-A569DAABBB54}" sibTransId="{0A1F4155-2069-4C63-A154-5F14CACA462F}"/>
    <dgm:cxn modelId="{CFCE4864-0D69-4D60-8C21-0107541593B0}" type="presParOf" srcId="{35452856-4591-449E-862D-690750DA8D2E}" destId="{BF913889-798B-49E7-8D94-4B875722B31F}" srcOrd="0" destOrd="0" presId="urn:microsoft.com/office/officeart/2005/8/layout/arrow3"/>
    <dgm:cxn modelId="{E17F9F7A-64A5-4BAB-BFE1-3E72B6136590}" type="presParOf" srcId="{35452856-4591-449E-862D-690750DA8D2E}" destId="{8813DFB3-3711-427C-9D58-8D750E473526}" srcOrd="1" destOrd="0" presId="urn:microsoft.com/office/officeart/2005/8/layout/arrow3"/>
    <dgm:cxn modelId="{F2626A45-C56E-4F16-9ED6-D583441EB64E}" type="presParOf" srcId="{35452856-4591-449E-862D-690750DA8D2E}" destId="{D4E317AD-9675-4845-ABE0-0443BF3B677D}" srcOrd="2" destOrd="0" presId="urn:microsoft.com/office/officeart/2005/8/layout/arrow3"/>
    <dgm:cxn modelId="{D350B081-2234-4EE3-AEF8-9DF4BF68B803}" type="presParOf" srcId="{35452856-4591-449E-862D-690750DA8D2E}" destId="{86215A86-611D-4BD2-A111-945F444C7238}" srcOrd="3" destOrd="0" presId="urn:microsoft.com/office/officeart/2005/8/layout/arrow3"/>
    <dgm:cxn modelId="{24799863-AF41-4274-8E5D-05EF537648D8}" type="presParOf" srcId="{35452856-4591-449E-862D-690750DA8D2E}" destId="{D4B27A22-45DF-4281-9DA7-A22CE1B9F08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50086A-8217-449E-A553-A063531419E5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E7D8D6-F313-4725-A6FD-54EF28A054EA}">
      <dgm:prSet custT="1"/>
      <dgm:spPr/>
      <dgm:t>
        <a:bodyPr/>
        <a:lstStyle/>
        <a:p>
          <a:pPr rtl="0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теоретико-методологическом уровне представлена целостная система дифференцированного психолого-педагогического просвещения.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31E23-2E77-4B18-9A87-D959FD85D94B}" type="parTrans" cxnId="{6630DD93-0932-43C5-BD13-04ECD3D3E726}">
      <dgm:prSet/>
      <dgm:spPr/>
      <dgm:t>
        <a:bodyPr/>
        <a:lstStyle/>
        <a:p>
          <a:endParaRPr lang="ru-RU"/>
        </a:p>
      </dgm:t>
    </dgm:pt>
    <dgm:pt modelId="{B1C63313-C857-4477-81A7-EFB23009E091}" type="sibTrans" cxnId="{6630DD93-0932-43C5-BD13-04ECD3D3E726}">
      <dgm:prSet/>
      <dgm:spPr/>
      <dgm:t>
        <a:bodyPr/>
        <a:lstStyle/>
        <a:p>
          <a:endParaRPr lang="ru-RU"/>
        </a:p>
      </dgm:t>
    </dgm:pt>
    <dgm:pt modelId="{5F28434E-3A4A-41B1-8967-E100913056B8}">
      <dgm:prSet custT="1"/>
      <dgm:spPr/>
      <dgm:t>
        <a:bodyPr/>
        <a:lstStyle/>
        <a:p>
          <a:pPr rtl="0"/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современному социальному заказу характерных групп родителей одаренных учащихся и учет реальных возможностей нашего образовательного учреждения.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C4C3F-F9BA-4876-9A95-EEDBF107FF6D}" type="parTrans" cxnId="{48D1F2DF-8BB0-4DF0-9327-EC7F4DE61937}">
      <dgm:prSet/>
      <dgm:spPr/>
      <dgm:t>
        <a:bodyPr/>
        <a:lstStyle/>
        <a:p>
          <a:endParaRPr lang="ru-RU"/>
        </a:p>
      </dgm:t>
    </dgm:pt>
    <dgm:pt modelId="{80BE10DE-6796-4905-8AD4-D48EF857E528}" type="sibTrans" cxnId="{48D1F2DF-8BB0-4DF0-9327-EC7F4DE61937}">
      <dgm:prSet/>
      <dgm:spPr/>
      <dgm:t>
        <a:bodyPr/>
        <a:lstStyle/>
        <a:p>
          <a:endParaRPr lang="ru-RU"/>
        </a:p>
      </dgm:t>
    </dgm:pt>
    <dgm:pt modelId="{14994D5A-6208-4248-A308-E532FF40EE28}" type="pres">
      <dgm:prSet presAssocID="{0350086A-8217-449E-A553-A063531419E5}" presName="Name0" presStyleCnt="0">
        <dgm:presLayoutVars>
          <dgm:dir/>
        </dgm:presLayoutVars>
      </dgm:prSet>
      <dgm:spPr/>
    </dgm:pt>
    <dgm:pt modelId="{E13B570B-0716-4996-9674-C188BCB94B87}" type="pres">
      <dgm:prSet presAssocID="{88E7D8D6-F313-4725-A6FD-54EF28A054EA}" presName="noChildren" presStyleCnt="0"/>
      <dgm:spPr/>
    </dgm:pt>
    <dgm:pt modelId="{5F922A1A-E47E-4112-8D6A-DDD0B8983598}" type="pres">
      <dgm:prSet presAssocID="{88E7D8D6-F313-4725-A6FD-54EF28A054EA}" presName="gap" presStyleCnt="0"/>
      <dgm:spPr/>
    </dgm:pt>
    <dgm:pt modelId="{BB57BD66-80F1-4A52-AF59-34251E69AAD0}" type="pres">
      <dgm:prSet presAssocID="{88E7D8D6-F313-4725-A6FD-54EF28A054EA}" presName="medCircle2" presStyleLbl="vennNode1" presStyleIdx="0" presStyleCnt="2" custLinFactNeighborX="-25750" custLinFactNeighborY="-51557"/>
      <dgm:spPr/>
    </dgm:pt>
    <dgm:pt modelId="{F6E4D45C-F597-4160-87D9-3B63F91DC403}" type="pres">
      <dgm:prSet presAssocID="{88E7D8D6-F313-4725-A6FD-54EF28A054EA}" presName="txLvlOnly1" presStyleLbl="revTx" presStyleIdx="0" presStyleCnt="2" custLinFactNeighborX="817" custLinFactNeighborY="-46217"/>
      <dgm:spPr/>
    </dgm:pt>
    <dgm:pt modelId="{8138AE31-B4B4-436D-9B2F-7FDB4AFFB002}" type="pres">
      <dgm:prSet presAssocID="{5F28434E-3A4A-41B1-8967-E100913056B8}" presName="noChildren" presStyleCnt="0"/>
      <dgm:spPr/>
    </dgm:pt>
    <dgm:pt modelId="{BC85A153-0BBC-44BC-8F85-0E07A87B0AB3}" type="pres">
      <dgm:prSet presAssocID="{5F28434E-3A4A-41B1-8967-E100913056B8}" presName="gap" presStyleCnt="0"/>
      <dgm:spPr/>
    </dgm:pt>
    <dgm:pt modelId="{E1AC8330-9F51-4E5C-A9D3-B56DDC3FF48F}" type="pres">
      <dgm:prSet presAssocID="{5F28434E-3A4A-41B1-8967-E100913056B8}" presName="medCircle2" presStyleLbl="vennNode1" presStyleIdx="1" presStyleCnt="2" custLinFactNeighborX="-25750" custLinFactNeighborY="-12704"/>
      <dgm:spPr/>
    </dgm:pt>
    <dgm:pt modelId="{7561740B-B98F-4A8C-B8FF-28867CA9A7FD}" type="pres">
      <dgm:prSet presAssocID="{5F28434E-3A4A-41B1-8967-E100913056B8}" presName="txLvlOnly1" presStyleLbl="revTx" presStyleIdx="1" presStyleCnt="2" custLinFactNeighborX="817" custLinFactNeighborY="-2023"/>
      <dgm:spPr/>
      <dgm:t>
        <a:bodyPr/>
        <a:lstStyle/>
        <a:p>
          <a:endParaRPr lang="ru-RU"/>
        </a:p>
      </dgm:t>
    </dgm:pt>
  </dgm:ptLst>
  <dgm:cxnLst>
    <dgm:cxn modelId="{3789CE0F-3C4D-4B5C-9B54-B42124C4DD9A}" type="presOf" srcId="{5F28434E-3A4A-41B1-8967-E100913056B8}" destId="{7561740B-B98F-4A8C-B8FF-28867CA9A7FD}" srcOrd="0" destOrd="0" presId="urn:microsoft.com/office/officeart/2008/layout/VerticalCircleList"/>
    <dgm:cxn modelId="{1A809B8C-A3D3-437D-8BA1-59CBE4F2AE1B}" type="presOf" srcId="{88E7D8D6-F313-4725-A6FD-54EF28A054EA}" destId="{F6E4D45C-F597-4160-87D9-3B63F91DC403}" srcOrd="0" destOrd="0" presId="urn:microsoft.com/office/officeart/2008/layout/VerticalCircleList"/>
    <dgm:cxn modelId="{5CA0D282-173C-43CF-A9C7-79FDECD412B8}" type="presOf" srcId="{0350086A-8217-449E-A553-A063531419E5}" destId="{14994D5A-6208-4248-A308-E532FF40EE28}" srcOrd="0" destOrd="0" presId="urn:microsoft.com/office/officeart/2008/layout/VerticalCircleList"/>
    <dgm:cxn modelId="{6630DD93-0932-43C5-BD13-04ECD3D3E726}" srcId="{0350086A-8217-449E-A553-A063531419E5}" destId="{88E7D8D6-F313-4725-A6FD-54EF28A054EA}" srcOrd="0" destOrd="0" parTransId="{4B731E23-2E77-4B18-9A87-D959FD85D94B}" sibTransId="{B1C63313-C857-4477-81A7-EFB23009E091}"/>
    <dgm:cxn modelId="{48D1F2DF-8BB0-4DF0-9327-EC7F4DE61937}" srcId="{0350086A-8217-449E-A553-A063531419E5}" destId="{5F28434E-3A4A-41B1-8967-E100913056B8}" srcOrd="1" destOrd="0" parTransId="{944C4C3F-F9BA-4876-9A95-EEDBF107FF6D}" sibTransId="{80BE10DE-6796-4905-8AD4-D48EF857E528}"/>
    <dgm:cxn modelId="{2BFABE52-3BAD-4717-AF3E-3F2FC34AF5C8}" type="presParOf" srcId="{14994D5A-6208-4248-A308-E532FF40EE28}" destId="{E13B570B-0716-4996-9674-C188BCB94B87}" srcOrd="0" destOrd="0" presId="urn:microsoft.com/office/officeart/2008/layout/VerticalCircleList"/>
    <dgm:cxn modelId="{04B7A944-69A3-4271-8FA9-E4BAA881C451}" type="presParOf" srcId="{E13B570B-0716-4996-9674-C188BCB94B87}" destId="{5F922A1A-E47E-4112-8D6A-DDD0B8983598}" srcOrd="0" destOrd="0" presId="urn:microsoft.com/office/officeart/2008/layout/VerticalCircleList"/>
    <dgm:cxn modelId="{47830FDE-00F4-4293-A4E2-17B9BCF0D478}" type="presParOf" srcId="{E13B570B-0716-4996-9674-C188BCB94B87}" destId="{BB57BD66-80F1-4A52-AF59-34251E69AAD0}" srcOrd="1" destOrd="0" presId="urn:microsoft.com/office/officeart/2008/layout/VerticalCircleList"/>
    <dgm:cxn modelId="{4B6A4DD0-E616-4C50-A6B9-1FA82EFE707E}" type="presParOf" srcId="{E13B570B-0716-4996-9674-C188BCB94B87}" destId="{F6E4D45C-F597-4160-87D9-3B63F91DC403}" srcOrd="2" destOrd="0" presId="urn:microsoft.com/office/officeart/2008/layout/VerticalCircleList"/>
    <dgm:cxn modelId="{7E9958A8-18A2-4F89-AFDB-05886ED34C69}" type="presParOf" srcId="{14994D5A-6208-4248-A308-E532FF40EE28}" destId="{8138AE31-B4B4-436D-9B2F-7FDB4AFFB002}" srcOrd="1" destOrd="0" presId="urn:microsoft.com/office/officeart/2008/layout/VerticalCircleList"/>
    <dgm:cxn modelId="{95EF14CC-7736-457C-B58F-311547847F6A}" type="presParOf" srcId="{8138AE31-B4B4-436D-9B2F-7FDB4AFFB002}" destId="{BC85A153-0BBC-44BC-8F85-0E07A87B0AB3}" srcOrd="0" destOrd="0" presId="urn:microsoft.com/office/officeart/2008/layout/VerticalCircleList"/>
    <dgm:cxn modelId="{B892D0A6-3826-4BDB-85B9-BF5B8F1AB0BD}" type="presParOf" srcId="{8138AE31-B4B4-436D-9B2F-7FDB4AFFB002}" destId="{E1AC8330-9F51-4E5C-A9D3-B56DDC3FF48F}" srcOrd="1" destOrd="0" presId="urn:microsoft.com/office/officeart/2008/layout/VerticalCircleList"/>
    <dgm:cxn modelId="{8495C734-3A1B-434B-9D8D-61FF65EB2926}" type="presParOf" srcId="{8138AE31-B4B4-436D-9B2F-7FDB4AFFB002}" destId="{7561740B-B98F-4A8C-B8FF-28867CA9A7F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0FC5A-843D-425D-A474-AB03C765E0D2}">
      <dsp:nvSpPr>
        <dsp:cNvPr id="0" name=""/>
        <dsp:cNvSpPr/>
      </dsp:nvSpPr>
      <dsp:spPr>
        <a:xfrm>
          <a:off x="0" y="89334"/>
          <a:ext cx="5067374" cy="50673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58002-CC83-4962-9563-277FC13FBD56}">
      <dsp:nvSpPr>
        <dsp:cNvPr id="0" name=""/>
        <dsp:cNvSpPr/>
      </dsp:nvSpPr>
      <dsp:spPr>
        <a:xfrm>
          <a:off x="2533687" y="61463"/>
          <a:ext cx="5911936" cy="51231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повышению мотивации родителей по обеспечению надлежащего уровня развития одаренного ребенка, его психологического благополучия;</a:t>
          </a:r>
          <a:endParaRPr lang="ru-RU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3687" y="61463"/>
        <a:ext cx="5911936" cy="1536937"/>
      </dsp:txXfrm>
    </dsp:sp>
    <dsp:sp modelId="{262831A6-56DC-4BFE-8D5C-FDC80668F03C}">
      <dsp:nvSpPr>
        <dsp:cNvPr id="0" name=""/>
        <dsp:cNvSpPr/>
      </dsp:nvSpPr>
      <dsp:spPr>
        <a:xfrm>
          <a:off x="886792" y="1609549"/>
          <a:ext cx="3293790" cy="329379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4AF78-37D3-404B-90FA-EEBD4C49E063}">
      <dsp:nvSpPr>
        <dsp:cNvPr id="0" name=""/>
        <dsp:cNvSpPr/>
      </dsp:nvSpPr>
      <dsp:spPr>
        <a:xfrm>
          <a:off x="2533687" y="1591434"/>
          <a:ext cx="5911936" cy="33300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предоставить родителям одаренных детей подробную современную разностороннюю информацию по проблеме феномена одаренности;</a:t>
          </a:r>
          <a:endParaRPr lang="ru-RU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3687" y="1591434"/>
        <a:ext cx="5911936" cy="1536932"/>
      </dsp:txXfrm>
    </dsp:sp>
    <dsp:sp modelId="{720104B1-CCBF-4E38-9E4C-7B03DEC26CA6}">
      <dsp:nvSpPr>
        <dsp:cNvPr id="0" name=""/>
        <dsp:cNvSpPr/>
      </dsp:nvSpPr>
      <dsp:spPr>
        <a:xfrm>
          <a:off x="1773581" y="3129760"/>
          <a:ext cx="1520210" cy="15202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8D2E1-208B-4D46-B002-B4203403A1D1}">
      <dsp:nvSpPr>
        <dsp:cNvPr id="0" name=""/>
        <dsp:cNvSpPr/>
      </dsp:nvSpPr>
      <dsp:spPr>
        <a:xfrm>
          <a:off x="2533687" y="3121399"/>
          <a:ext cx="5911936" cy="15369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сформировать адекватную позитивную родительскую позицию на предмет одаренности собственного ребенка и принятия ее как данности</a:t>
          </a:r>
          <a:r>
            <a:rPr lang="ru-RU" sz="2300" kern="1200" dirty="0" smtClean="0"/>
            <a:t>.</a:t>
          </a:r>
          <a:endParaRPr lang="ru-RU" sz="2300" kern="1200" dirty="0"/>
        </a:p>
      </dsp:txBody>
      <dsp:txXfrm>
        <a:off x="2533687" y="3121399"/>
        <a:ext cx="5911936" cy="1536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C2D18-F60A-43E9-9F94-51B0EA13EFF7}">
      <dsp:nvSpPr>
        <dsp:cNvPr id="0" name=""/>
        <dsp:cNvSpPr/>
      </dsp:nvSpPr>
      <dsp:spPr>
        <a:xfrm>
          <a:off x="3620811" y="1484992"/>
          <a:ext cx="1902376" cy="1902609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7C9C7A-5CAA-489F-A862-CDB4A545F49B}">
      <dsp:nvSpPr>
        <dsp:cNvPr id="0" name=""/>
        <dsp:cNvSpPr/>
      </dsp:nvSpPr>
      <dsp:spPr>
        <a:xfrm>
          <a:off x="2936622" y="0"/>
          <a:ext cx="3270755" cy="11665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лекция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6622" y="0"/>
        <a:ext cx="3270755" cy="1166529"/>
      </dsp:txXfrm>
    </dsp:sp>
    <dsp:sp modelId="{FB0A459D-D477-4FB4-8A16-F3E198BDEA0B}">
      <dsp:nvSpPr>
        <dsp:cNvPr id="0" name=""/>
        <dsp:cNvSpPr/>
      </dsp:nvSpPr>
      <dsp:spPr>
        <a:xfrm>
          <a:off x="4178842" y="1753293"/>
          <a:ext cx="1902376" cy="1902609"/>
        </a:xfrm>
        <a:prstGeom prst="ellipse">
          <a:avLst/>
        </a:prstGeom>
        <a:solidFill>
          <a:schemeClr val="accent1">
            <a:shade val="80000"/>
            <a:alpha val="50000"/>
            <a:hueOff val="-1055"/>
            <a:satOff val="0"/>
            <a:lumOff val="615"/>
            <a:alphaOff val="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056CE6-8E73-4F9A-A1F2-817D002B6901}">
      <dsp:nvSpPr>
        <dsp:cNvPr id="0" name=""/>
        <dsp:cNvSpPr/>
      </dsp:nvSpPr>
      <dsp:spPr>
        <a:xfrm>
          <a:off x="5800123" y="1108203"/>
          <a:ext cx="3092351" cy="12831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практическое занятие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0123" y="1108203"/>
        <a:ext cx="3092351" cy="1283182"/>
      </dsp:txXfrm>
    </dsp:sp>
    <dsp:sp modelId="{02A5E374-8770-452E-84ED-FBFE6F541515}">
      <dsp:nvSpPr>
        <dsp:cNvPr id="0" name=""/>
        <dsp:cNvSpPr/>
      </dsp:nvSpPr>
      <dsp:spPr>
        <a:xfrm>
          <a:off x="4315971" y="2356973"/>
          <a:ext cx="1902376" cy="1902609"/>
        </a:xfrm>
        <a:prstGeom prst="ellipse">
          <a:avLst/>
        </a:prstGeom>
        <a:solidFill>
          <a:schemeClr val="accent1">
            <a:shade val="80000"/>
            <a:alpha val="50000"/>
            <a:hueOff val="-2111"/>
            <a:satOff val="0"/>
            <a:lumOff val="1230"/>
            <a:alphaOff val="1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3D36BF-A498-4E10-A9D6-DF5B5E66A0AE}">
      <dsp:nvSpPr>
        <dsp:cNvPr id="0" name=""/>
        <dsp:cNvSpPr/>
      </dsp:nvSpPr>
      <dsp:spPr>
        <a:xfrm>
          <a:off x="6008205" y="2741344"/>
          <a:ext cx="3032882" cy="13706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дискуссия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8205" y="2741344"/>
        <a:ext cx="3032882" cy="1370672"/>
      </dsp:txXfrm>
    </dsp:sp>
    <dsp:sp modelId="{90030E58-E0D9-4230-B43F-C3D8F5EF31CA}">
      <dsp:nvSpPr>
        <dsp:cNvPr id="0" name=""/>
        <dsp:cNvSpPr/>
      </dsp:nvSpPr>
      <dsp:spPr>
        <a:xfrm>
          <a:off x="3929947" y="2841082"/>
          <a:ext cx="1902376" cy="1902609"/>
        </a:xfrm>
        <a:prstGeom prst="ellipse">
          <a:avLst/>
        </a:prstGeom>
        <a:solidFill>
          <a:schemeClr val="accent1">
            <a:shade val="80000"/>
            <a:alpha val="50000"/>
            <a:hueOff val="-3166"/>
            <a:satOff val="0"/>
            <a:lumOff val="1845"/>
            <a:alphaOff val="1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9189A13-036B-4D3F-A96F-0D7F35B173E7}">
      <dsp:nvSpPr>
        <dsp:cNvPr id="0" name=""/>
        <dsp:cNvSpPr/>
      </dsp:nvSpPr>
      <dsp:spPr>
        <a:xfrm>
          <a:off x="5096612" y="4578628"/>
          <a:ext cx="3270755" cy="12540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 и др.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6612" y="4578628"/>
        <a:ext cx="3270755" cy="1254019"/>
      </dsp:txXfrm>
    </dsp:sp>
    <dsp:sp modelId="{82C01074-48A3-4D12-9E8B-D022835A7653}">
      <dsp:nvSpPr>
        <dsp:cNvPr id="0" name=""/>
        <dsp:cNvSpPr/>
      </dsp:nvSpPr>
      <dsp:spPr>
        <a:xfrm>
          <a:off x="3311675" y="2841082"/>
          <a:ext cx="1902376" cy="1902609"/>
        </a:xfrm>
        <a:prstGeom prst="ellipse">
          <a:avLst/>
        </a:prstGeom>
        <a:solidFill>
          <a:schemeClr val="accent1">
            <a:shade val="80000"/>
            <a:alpha val="50000"/>
            <a:hueOff val="-4222"/>
            <a:satOff val="0"/>
            <a:lumOff val="2461"/>
            <a:alphaOff val="2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BE2BB2-383D-4E8C-8F19-20C62759DE63}">
      <dsp:nvSpPr>
        <dsp:cNvPr id="0" name=""/>
        <dsp:cNvSpPr/>
      </dsp:nvSpPr>
      <dsp:spPr>
        <a:xfrm>
          <a:off x="899594" y="4464500"/>
          <a:ext cx="3270755" cy="12540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игровое моделирование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9594" y="4464500"/>
        <a:ext cx="3270755" cy="1254019"/>
      </dsp:txXfrm>
    </dsp:sp>
    <dsp:sp modelId="{5AF475D5-AAA0-43AE-916E-210D11BB7F6A}">
      <dsp:nvSpPr>
        <dsp:cNvPr id="0" name=""/>
        <dsp:cNvSpPr/>
      </dsp:nvSpPr>
      <dsp:spPr>
        <a:xfrm>
          <a:off x="2925651" y="2356973"/>
          <a:ext cx="1902376" cy="1902609"/>
        </a:xfrm>
        <a:prstGeom prst="ellipse">
          <a:avLst/>
        </a:prstGeom>
        <a:solidFill>
          <a:schemeClr val="accent1">
            <a:shade val="80000"/>
            <a:alpha val="50000"/>
            <a:hueOff val="-5277"/>
            <a:satOff val="0"/>
            <a:lumOff val="3076"/>
            <a:alphaOff val="2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724CB5B-CF52-4692-9724-C84AA022A5E6}">
      <dsp:nvSpPr>
        <dsp:cNvPr id="0" name=""/>
        <dsp:cNvSpPr/>
      </dsp:nvSpPr>
      <dsp:spPr>
        <a:xfrm>
          <a:off x="102911" y="2741344"/>
          <a:ext cx="3032882" cy="13706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911" y="2741344"/>
        <a:ext cx="3032882" cy="1370672"/>
      </dsp:txXfrm>
    </dsp:sp>
    <dsp:sp modelId="{375E9155-F94F-4AD1-A9F5-7C94D3A4D7E6}">
      <dsp:nvSpPr>
        <dsp:cNvPr id="0" name=""/>
        <dsp:cNvSpPr/>
      </dsp:nvSpPr>
      <dsp:spPr>
        <a:xfrm>
          <a:off x="3062781" y="1753293"/>
          <a:ext cx="1902376" cy="1902609"/>
        </a:xfrm>
        <a:prstGeom prst="ellipse">
          <a:avLst/>
        </a:prstGeom>
        <a:solidFill>
          <a:schemeClr val="accent1">
            <a:shade val="80000"/>
            <a:alpha val="50000"/>
            <a:hueOff val="-6333"/>
            <a:satOff val="0"/>
            <a:lumOff val="3691"/>
            <a:alphaOff val="3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82B0038-3C19-4629-B028-F8FC3368DBE0}">
      <dsp:nvSpPr>
        <dsp:cNvPr id="0" name=""/>
        <dsp:cNvSpPr/>
      </dsp:nvSpPr>
      <dsp:spPr>
        <a:xfrm>
          <a:off x="251525" y="1108203"/>
          <a:ext cx="3092351" cy="12831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консультирование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525" y="1108203"/>
        <a:ext cx="3092351" cy="1283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3CCAB-C424-4457-9FDD-11053C9AA264}">
      <dsp:nvSpPr>
        <dsp:cNvPr id="0" name=""/>
        <dsp:cNvSpPr/>
      </dsp:nvSpPr>
      <dsp:spPr>
        <a:xfrm>
          <a:off x="1440152" y="0"/>
          <a:ext cx="5832648" cy="583264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6FA3C-E734-4D3C-AC1D-66D50B1CBC11}">
      <dsp:nvSpPr>
        <dsp:cNvPr id="0" name=""/>
        <dsp:cNvSpPr/>
      </dsp:nvSpPr>
      <dsp:spPr>
        <a:xfrm>
          <a:off x="5184561" y="432047"/>
          <a:ext cx="4730951" cy="7616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выполнять оценку эмоционального состояния собственного ребенка;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1744" y="469230"/>
        <a:ext cx="4656585" cy="687330"/>
      </dsp:txXfrm>
    </dsp:sp>
    <dsp:sp modelId="{C849FE91-008B-4E2A-803C-E830A6FC6EBF}">
      <dsp:nvSpPr>
        <dsp:cNvPr id="0" name=""/>
        <dsp:cNvSpPr/>
      </dsp:nvSpPr>
      <dsp:spPr>
        <a:xfrm>
          <a:off x="4968538" y="1385871"/>
          <a:ext cx="4960016" cy="9342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владеть основами психологии и педагогики по проблеме детской одаренности;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4143" y="1431476"/>
        <a:ext cx="4868806" cy="843003"/>
      </dsp:txXfrm>
    </dsp:sp>
    <dsp:sp modelId="{F4A19948-1814-4823-9245-F4258B953F62}">
      <dsp:nvSpPr>
        <dsp:cNvPr id="0" name=""/>
        <dsp:cNvSpPr/>
      </dsp:nvSpPr>
      <dsp:spPr>
        <a:xfrm>
          <a:off x="4104461" y="2522568"/>
          <a:ext cx="5808530" cy="10808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организовывать взаимодействие с ребенком  в процессе совместной игровой, трудовой, учебной деятельности, формируя у него позитивную самооценку;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7224" y="2575331"/>
        <a:ext cx="5703004" cy="975334"/>
      </dsp:txXfrm>
    </dsp:sp>
    <dsp:sp modelId="{E81DE87D-9A3B-42F1-B50C-7DEC15DE278F}">
      <dsp:nvSpPr>
        <dsp:cNvPr id="0" name=""/>
        <dsp:cNvSpPr/>
      </dsp:nvSpPr>
      <dsp:spPr>
        <a:xfrm>
          <a:off x="5760656" y="3787669"/>
          <a:ext cx="4129625" cy="8253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защиту прав и законных интересов ребенка с признаками одаренности;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0946" y="3827959"/>
        <a:ext cx="4049045" cy="744766"/>
      </dsp:txXfrm>
    </dsp:sp>
    <dsp:sp modelId="{81951715-98BC-477D-A2AF-4A3D261CF027}">
      <dsp:nvSpPr>
        <dsp:cNvPr id="0" name=""/>
        <dsp:cNvSpPr/>
      </dsp:nvSpPr>
      <dsp:spPr>
        <a:xfrm>
          <a:off x="5976661" y="4786381"/>
          <a:ext cx="3914625" cy="8178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семейные традиции как воспитательный потенциал семьи.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6587" y="4826307"/>
        <a:ext cx="3834773" cy="7380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89C5E-5E68-4070-8477-4AF0C8AAF055}">
      <dsp:nvSpPr>
        <dsp:cNvPr id="0" name=""/>
        <dsp:cNvSpPr/>
      </dsp:nvSpPr>
      <dsp:spPr>
        <a:xfrm>
          <a:off x="0" y="-117238"/>
          <a:ext cx="7453076" cy="1077239"/>
        </a:xfrm>
        <a:prstGeom prst="roundRect">
          <a:avLst>
            <a:gd name="adj" fmla="val 10000"/>
          </a:avLst>
        </a:prstGeom>
        <a:solidFill>
          <a:schemeClr val="accent1"/>
        </a:solidFill>
        <a:ln w="55000" cap="flat" cmpd="thickThin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потребности в психолого-педагогических знаниях 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51" y="-85687"/>
        <a:ext cx="6199624" cy="1014137"/>
      </dsp:txXfrm>
    </dsp:sp>
    <dsp:sp modelId="{2BFC7BC2-7A1F-43C2-BCDB-BF3FDA12D416}">
      <dsp:nvSpPr>
        <dsp:cNvPr id="0" name=""/>
        <dsp:cNvSpPr/>
      </dsp:nvSpPr>
      <dsp:spPr>
        <a:xfrm>
          <a:off x="649982" y="1077229"/>
          <a:ext cx="7453076" cy="944082"/>
        </a:xfrm>
        <a:prstGeom prst="roundRect">
          <a:avLst>
            <a:gd name="adj" fmla="val 10000"/>
          </a:avLst>
        </a:prstGeom>
        <a:solidFill>
          <a:schemeClr val="accent1"/>
        </a:solidFill>
        <a:ln w="55000" cap="flat" cmpd="thickThin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родительской позиции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7633" y="1104880"/>
        <a:ext cx="6073373" cy="888780"/>
      </dsp:txXfrm>
    </dsp:sp>
    <dsp:sp modelId="{EF13FEF9-B213-404B-A23B-826862951074}">
      <dsp:nvSpPr>
        <dsp:cNvPr id="0" name=""/>
        <dsp:cNvSpPr/>
      </dsp:nvSpPr>
      <dsp:spPr>
        <a:xfrm>
          <a:off x="1155525" y="2176793"/>
          <a:ext cx="7453076" cy="1077239"/>
        </a:xfrm>
        <a:prstGeom prst="roundRect">
          <a:avLst>
            <a:gd name="adj" fmla="val 10000"/>
          </a:avLst>
        </a:prstGeom>
        <a:solidFill>
          <a:schemeClr val="accent1"/>
        </a:solidFill>
        <a:ln w="55000" cap="flat" cmpd="thickThin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отношения к особенностям своего ребенка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7076" y="2208344"/>
        <a:ext cx="6074890" cy="1014137"/>
      </dsp:txXfrm>
    </dsp:sp>
    <dsp:sp modelId="{A6109227-FC7B-4FBE-A02C-5A3A76322EEB}">
      <dsp:nvSpPr>
        <dsp:cNvPr id="0" name=""/>
        <dsp:cNvSpPr/>
      </dsp:nvSpPr>
      <dsp:spPr>
        <a:xfrm>
          <a:off x="1574760" y="3342940"/>
          <a:ext cx="7453076" cy="1546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результате: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определяются </a:t>
          </a:r>
          <a:r>
            <a:rPr lang="ru-RU" sz="2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ключевые темы работы 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педагогического коллектива с </a:t>
          </a:r>
          <a:r>
            <a:rPr lang="ru-RU" sz="2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конкретной семьей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620046" y="3388226"/>
        <a:ext cx="6038103" cy="1455622"/>
      </dsp:txXfrm>
    </dsp:sp>
    <dsp:sp modelId="{5192DEA5-8187-48CD-9006-501FECD44579}">
      <dsp:nvSpPr>
        <dsp:cNvPr id="0" name=""/>
        <dsp:cNvSpPr/>
      </dsp:nvSpPr>
      <dsp:spPr>
        <a:xfrm>
          <a:off x="6752871" y="707828"/>
          <a:ext cx="700205" cy="700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910417" y="707828"/>
        <a:ext cx="385113" cy="526904"/>
      </dsp:txXfrm>
    </dsp:sp>
    <dsp:sp modelId="{B0734F49-ACC7-4A33-923F-E5D8DFB81311}">
      <dsp:nvSpPr>
        <dsp:cNvPr id="0" name=""/>
        <dsp:cNvSpPr/>
      </dsp:nvSpPr>
      <dsp:spPr>
        <a:xfrm>
          <a:off x="7377066" y="1980930"/>
          <a:ext cx="700205" cy="700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7534612" y="1980930"/>
        <a:ext cx="385113" cy="526904"/>
      </dsp:txXfrm>
    </dsp:sp>
    <dsp:sp modelId="{A93E00C8-BF72-44AD-8F4D-6AF264815A81}">
      <dsp:nvSpPr>
        <dsp:cNvPr id="0" name=""/>
        <dsp:cNvSpPr/>
      </dsp:nvSpPr>
      <dsp:spPr>
        <a:xfrm>
          <a:off x="7991945" y="3254031"/>
          <a:ext cx="700205" cy="700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8149491" y="3254031"/>
        <a:ext cx="385113" cy="5269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86572-3B56-443F-8BCF-BCCCB22811F4}">
      <dsp:nvSpPr>
        <dsp:cNvPr id="0" name=""/>
        <dsp:cNvSpPr/>
      </dsp:nvSpPr>
      <dsp:spPr>
        <a:xfrm>
          <a:off x="4680524" y="576065"/>
          <a:ext cx="3140598" cy="211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обобщение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опыта семейного воспитания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0524" y="576065"/>
        <a:ext cx="3140598" cy="2118047"/>
      </dsp:txXfrm>
    </dsp:sp>
    <dsp:sp modelId="{21F89062-7655-4100-A333-BFFD8F21B935}">
      <dsp:nvSpPr>
        <dsp:cNvPr id="0" name=""/>
        <dsp:cNvSpPr/>
      </dsp:nvSpPr>
      <dsp:spPr>
        <a:xfrm>
          <a:off x="2156539" y="-218814"/>
          <a:ext cx="5007145" cy="5007145"/>
        </a:xfrm>
        <a:prstGeom prst="circularArrow">
          <a:avLst>
            <a:gd name="adj1" fmla="val 8249"/>
            <a:gd name="adj2" fmla="val 576129"/>
            <a:gd name="adj3" fmla="val 2041982"/>
            <a:gd name="adj4" fmla="val 448858"/>
            <a:gd name="adj5" fmla="val 962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C9B5C6-5640-490B-916C-7CC0C6F5C83F}">
      <dsp:nvSpPr>
        <dsp:cNvPr id="0" name=""/>
        <dsp:cNvSpPr/>
      </dsp:nvSpPr>
      <dsp:spPr>
        <a:xfrm>
          <a:off x="2736300" y="3498576"/>
          <a:ext cx="3140598" cy="211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путей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совершенствования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семейного воспитания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6300" y="3498576"/>
        <a:ext cx="3140598" cy="2118047"/>
      </dsp:txXfrm>
    </dsp:sp>
    <dsp:sp modelId="{3DE553F3-9A67-4E65-9C92-D8314FB72F99}">
      <dsp:nvSpPr>
        <dsp:cNvPr id="0" name=""/>
        <dsp:cNvSpPr/>
      </dsp:nvSpPr>
      <dsp:spPr>
        <a:xfrm>
          <a:off x="1816914" y="-1871"/>
          <a:ext cx="5007145" cy="5007145"/>
        </a:xfrm>
        <a:prstGeom prst="circularArrow">
          <a:avLst>
            <a:gd name="adj1" fmla="val 8249"/>
            <a:gd name="adj2" fmla="val 576129"/>
            <a:gd name="adj3" fmla="val 10172958"/>
            <a:gd name="adj4" fmla="val 8423758"/>
            <a:gd name="adj5" fmla="val 962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BA0C41-49DB-4F54-AFA4-2A019AC44FAB}">
      <dsp:nvSpPr>
        <dsp:cNvPr id="0" name=""/>
        <dsp:cNvSpPr/>
      </dsp:nvSpPr>
      <dsp:spPr>
        <a:xfrm>
          <a:off x="969515" y="414103"/>
          <a:ext cx="3140598" cy="211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результатов реализуемой программы и итогов работы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9515" y="414103"/>
        <a:ext cx="3140598" cy="2118047"/>
      </dsp:txXfrm>
    </dsp:sp>
    <dsp:sp modelId="{0F1883A0-DB23-43C7-A892-CC36ED609460}">
      <dsp:nvSpPr>
        <dsp:cNvPr id="0" name=""/>
        <dsp:cNvSpPr/>
      </dsp:nvSpPr>
      <dsp:spPr>
        <a:xfrm>
          <a:off x="882476" y="56731"/>
          <a:ext cx="7836282" cy="5785205"/>
        </a:xfrm>
        <a:prstGeom prst="circularArrow">
          <a:avLst>
            <a:gd name="adj1" fmla="val 8249"/>
            <a:gd name="adj2" fmla="val 576129"/>
            <a:gd name="adj3" fmla="val 16928421"/>
            <a:gd name="adj4" fmla="val 15652070"/>
            <a:gd name="adj5" fmla="val 962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A53EC-829B-4DB0-B236-0AF50FED93C6}">
      <dsp:nvSpPr>
        <dsp:cNvPr id="0" name=""/>
        <dsp:cNvSpPr/>
      </dsp:nvSpPr>
      <dsp:spPr>
        <a:xfrm>
          <a:off x="248944" y="5385"/>
          <a:ext cx="3337249" cy="166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ролевая игра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направленная на поиск нестандартных и эффективных способов воздействия на ребёнка в проблемных ситуациях;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816" y="54257"/>
        <a:ext cx="3239505" cy="1570880"/>
      </dsp:txXfrm>
    </dsp:sp>
    <dsp:sp modelId="{E4C4B84C-C216-4F84-A5DF-7552BC93CAE8}">
      <dsp:nvSpPr>
        <dsp:cNvPr id="0" name=""/>
        <dsp:cNvSpPr/>
      </dsp:nvSpPr>
      <dsp:spPr>
        <a:xfrm>
          <a:off x="248944" y="1924303"/>
          <a:ext cx="3337249" cy="166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психологический 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 общения 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контексте детско-родительских отношений в рамках которого осуществляется: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816" y="1973175"/>
        <a:ext cx="3239505" cy="1570880"/>
      </dsp:txXfrm>
    </dsp:sp>
    <dsp:sp modelId="{EE940EBE-BAA2-4CEA-834B-3ACB06BE0A64}">
      <dsp:nvSpPr>
        <dsp:cNvPr id="0" name=""/>
        <dsp:cNvSpPr/>
      </dsp:nvSpPr>
      <dsp:spPr>
        <a:xfrm rot="18289469">
          <a:off x="3084862" y="1771937"/>
          <a:ext cx="2337563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2337563" y="2721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195204" y="1740717"/>
        <a:ext cx="116878" cy="116878"/>
      </dsp:txXfrm>
    </dsp:sp>
    <dsp:sp modelId="{9ED39691-0EDD-45E6-B3E4-2A64F0439B2F}">
      <dsp:nvSpPr>
        <dsp:cNvPr id="0" name=""/>
        <dsp:cNvSpPr/>
      </dsp:nvSpPr>
      <dsp:spPr>
        <a:xfrm>
          <a:off x="4921093" y="5385"/>
          <a:ext cx="3337249" cy="166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умению 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менять собственный стиль общения,</a:t>
          </a: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видя негативную реакцию ребенка; 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9965" y="54257"/>
        <a:ext cx="3239505" cy="1570880"/>
      </dsp:txXfrm>
    </dsp:sp>
    <dsp:sp modelId="{BD34C245-C9C7-4D14-BDFF-76DD5CC8EC48}">
      <dsp:nvSpPr>
        <dsp:cNvPr id="0" name=""/>
        <dsp:cNvSpPr/>
      </dsp:nvSpPr>
      <dsp:spPr>
        <a:xfrm>
          <a:off x="3586194" y="2731396"/>
          <a:ext cx="1334899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334899" y="2721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20271" y="2725243"/>
        <a:ext cx="66744" cy="66744"/>
      </dsp:txXfrm>
    </dsp:sp>
    <dsp:sp modelId="{E537D2CF-C1E4-4945-BEDE-44C8A389E4E6}">
      <dsp:nvSpPr>
        <dsp:cNvPr id="0" name=""/>
        <dsp:cNvSpPr/>
      </dsp:nvSpPr>
      <dsp:spPr>
        <a:xfrm>
          <a:off x="4921093" y="1924303"/>
          <a:ext cx="3337249" cy="166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умению 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осознанно использовать невербальные компоненты коммуникации;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9965" y="1973175"/>
        <a:ext cx="3239505" cy="1570880"/>
      </dsp:txXfrm>
    </dsp:sp>
    <dsp:sp modelId="{1F55FD3D-3FDB-41A1-9373-4B277E271531}">
      <dsp:nvSpPr>
        <dsp:cNvPr id="0" name=""/>
        <dsp:cNvSpPr/>
      </dsp:nvSpPr>
      <dsp:spPr>
        <a:xfrm rot="3310531">
          <a:off x="3084862" y="3690855"/>
          <a:ext cx="2337563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2337563" y="2721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195204" y="3659636"/>
        <a:ext cx="116878" cy="116878"/>
      </dsp:txXfrm>
    </dsp:sp>
    <dsp:sp modelId="{A26E5F5B-DD7D-4959-AC1D-FCDF7FD86659}">
      <dsp:nvSpPr>
        <dsp:cNvPr id="0" name=""/>
        <dsp:cNvSpPr/>
      </dsp:nvSpPr>
      <dsp:spPr>
        <a:xfrm>
          <a:off x="4921093" y="3843222"/>
          <a:ext cx="3337249" cy="166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проведению рефлексии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собственного стиля родительского поведения, эмоционального состояния, ошибок общения с ребенком;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9965" y="3892094"/>
        <a:ext cx="3239505" cy="1570880"/>
      </dsp:txXfrm>
    </dsp:sp>
    <dsp:sp modelId="{E347D38B-0B94-475C-8C3A-0CD3F2C19895}">
      <dsp:nvSpPr>
        <dsp:cNvPr id="0" name=""/>
        <dsp:cNvSpPr/>
      </dsp:nvSpPr>
      <dsp:spPr>
        <a:xfrm>
          <a:off x="248944" y="3843222"/>
          <a:ext cx="3337249" cy="166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 самоконтроля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психоэмоциональной саморегуляции.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816" y="3892094"/>
        <a:ext cx="3239505" cy="1570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13889-798B-49E7-8D94-4B875722B31F}">
      <dsp:nvSpPr>
        <dsp:cNvPr id="0" name=""/>
        <dsp:cNvSpPr/>
      </dsp:nvSpPr>
      <dsp:spPr>
        <a:xfrm rot="21300000" flipH="1" flipV="1">
          <a:off x="3789786" y="4117021"/>
          <a:ext cx="2178757" cy="899014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shade val="15000"/>
                <a:satMod val="180000"/>
                <a:alpha val="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13DFB3-3711-427C-9D58-8D750E473526}">
      <dsp:nvSpPr>
        <dsp:cNvPr id="0" name=""/>
        <dsp:cNvSpPr/>
      </dsp:nvSpPr>
      <dsp:spPr>
        <a:xfrm>
          <a:off x="658413" y="288040"/>
          <a:ext cx="1625387" cy="1570486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317AD-9675-4845-ABE0-0443BF3B677D}">
      <dsp:nvSpPr>
        <dsp:cNvPr id="0" name=""/>
        <dsp:cNvSpPr/>
      </dsp:nvSpPr>
      <dsp:spPr>
        <a:xfrm>
          <a:off x="4198873" y="0"/>
          <a:ext cx="3929535" cy="2770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Основа воспитания и становления личности закладывается </a:t>
          </a:r>
          <a:r>
            <a:rPr lang="ru-RU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семье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8873" y="0"/>
        <a:ext cx="3929535" cy="2770887"/>
      </dsp:txXfrm>
    </dsp:sp>
    <dsp:sp modelId="{86215A86-611D-4BD2-A111-945F444C7238}">
      <dsp:nvSpPr>
        <dsp:cNvPr id="0" name=""/>
        <dsp:cNvSpPr/>
      </dsp:nvSpPr>
      <dsp:spPr>
        <a:xfrm>
          <a:off x="5770990" y="3528395"/>
          <a:ext cx="1686985" cy="1975141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B27A22-45DF-4281-9DA7-A22CE1B9F08C}">
      <dsp:nvSpPr>
        <dsp:cNvPr id="0" name=""/>
        <dsp:cNvSpPr/>
      </dsp:nvSpPr>
      <dsp:spPr>
        <a:xfrm>
          <a:off x="298372" y="3168350"/>
          <a:ext cx="4505607" cy="2770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Целесообразно способствовать развитию одаренности ребенка именно через отношения в семье, через </a:t>
          </a:r>
          <a:r>
            <a:rPr lang="ru-RU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ответственную и позитивную родительскую позицию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относительно вопроса одаренности ребенка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372" y="3168350"/>
        <a:ext cx="4505607" cy="27708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7BD66-80F1-4A52-AF59-34251E69AAD0}">
      <dsp:nvSpPr>
        <dsp:cNvPr id="0" name=""/>
        <dsp:cNvSpPr/>
      </dsp:nvSpPr>
      <dsp:spPr>
        <a:xfrm>
          <a:off x="10348" y="219483"/>
          <a:ext cx="1348336" cy="13483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E4D45C-F597-4160-87D9-3B63F91DC403}">
      <dsp:nvSpPr>
        <dsp:cNvPr id="0" name=""/>
        <dsp:cNvSpPr/>
      </dsp:nvSpPr>
      <dsp:spPr>
        <a:xfrm>
          <a:off x="1035732" y="291484"/>
          <a:ext cx="7193867" cy="1348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теоретико-методологическом уровне представлена целостная система дифференцированного психолого-педагогического просвещения.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5732" y="291484"/>
        <a:ext cx="7193867" cy="1348336"/>
      </dsp:txXfrm>
    </dsp:sp>
    <dsp:sp modelId="{E1AC8330-9F51-4E5C-A9D3-B56DDC3FF48F}">
      <dsp:nvSpPr>
        <dsp:cNvPr id="0" name=""/>
        <dsp:cNvSpPr/>
      </dsp:nvSpPr>
      <dsp:spPr>
        <a:xfrm>
          <a:off x="10348" y="2091688"/>
          <a:ext cx="1348336" cy="13483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61740B-B98F-4A8C-B8FF-28867CA9A7FD}">
      <dsp:nvSpPr>
        <dsp:cNvPr id="0" name=""/>
        <dsp:cNvSpPr/>
      </dsp:nvSpPr>
      <dsp:spPr>
        <a:xfrm>
          <a:off x="1035732" y="2235704"/>
          <a:ext cx="7193867" cy="1348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современному социальному заказу характерных групп родителей одаренных учащихся и учет реальных возможностей нашего образовательного учреждения.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5732" y="2235704"/>
        <a:ext cx="7193867" cy="134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672D-F09A-40C8-BF6E-47721C30C016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81742-0E06-456D-9856-67EE8F646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5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81742-0E06-456D-9856-67EE8F646F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3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9FB963-2869-407C-BB63-42AF20FBB88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413FFD-46B7-4D5E-B8C4-63A7307E4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FB963-2869-407C-BB63-42AF20FBB88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13FFD-46B7-4D5E-B8C4-63A7307E4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FB963-2869-407C-BB63-42AF20FBB88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13FFD-46B7-4D5E-B8C4-63A7307E4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FB963-2869-407C-BB63-42AF20FBB88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13FFD-46B7-4D5E-B8C4-63A7307E45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FB963-2869-407C-BB63-42AF20FBB88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13FFD-46B7-4D5E-B8C4-63A7307E45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FB963-2869-407C-BB63-42AF20FBB88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13FFD-46B7-4D5E-B8C4-63A7307E45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FB963-2869-407C-BB63-42AF20FBB88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13FFD-46B7-4D5E-B8C4-63A7307E45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FB963-2869-407C-BB63-42AF20FBB88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13FFD-46B7-4D5E-B8C4-63A7307E45A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FB963-2869-407C-BB63-42AF20FBB88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13FFD-46B7-4D5E-B8C4-63A7307E4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9FB963-2869-407C-BB63-42AF20FBB88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413FFD-46B7-4D5E-B8C4-63A7307E45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9FB963-2869-407C-BB63-42AF20FBB88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413FFD-46B7-4D5E-B8C4-63A7307E45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9FB963-2869-407C-BB63-42AF20FBB88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413FFD-46B7-4D5E-B8C4-63A7307E45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42926"/>
            <a:ext cx="5148064" cy="341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0" y="0"/>
            <a:ext cx="4800263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88640"/>
            <a:ext cx="5593340" cy="33843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Формирование ответственной и позитивной позиции у родителей одаренных детей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3356992"/>
            <a:ext cx="3811960" cy="1199704"/>
          </a:xfrm>
        </p:spPr>
        <p:txBody>
          <a:bodyPr/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«Истоки»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02885667"/>
              </p:ext>
            </p:extLst>
          </p:nvPr>
        </p:nvGraphicFramePr>
        <p:xfrm>
          <a:off x="107504" y="620688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3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429023"/>
              </p:ext>
            </p:extLst>
          </p:nvPr>
        </p:nvGraphicFramePr>
        <p:xfrm>
          <a:off x="251520" y="1196752"/>
          <a:ext cx="850728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Наиболее </a:t>
            </a:r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</a:rPr>
              <a:t>эффективные формы взаимодействия с </a:t>
            </a:r>
            <a:r>
              <a:rPr lang="ru-RU" sz="3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родителями: </a:t>
            </a:r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209083" cy="2799649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253675"/>
              </p:ext>
            </p:extLst>
          </p:nvPr>
        </p:nvGraphicFramePr>
        <p:xfrm>
          <a:off x="457200" y="260648"/>
          <a:ext cx="82296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77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6558971" cy="627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457951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 данной программе…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20025" cy="55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59" y="4149080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5364089" y="3284984"/>
            <a:ext cx="3779912" cy="2160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i="1" dirty="0">
                <a:latin typeface="Times New Roman"/>
                <a:ea typeface="Times New Roman"/>
              </a:rPr>
              <a:t>позитивно и ответственно</a:t>
            </a:r>
            <a:r>
              <a:rPr lang="ru-RU" i="1" dirty="0">
                <a:latin typeface="Times New Roman"/>
                <a:ea typeface="Times New Roman"/>
              </a:rPr>
              <a:t> </a:t>
            </a:r>
            <a:r>
              <a:rPr lang="ru-RU" i="1" dirty="0" smtClean="0">
                <a:latin typeface="Times New Roman"/>
                <a:ea typeface="Times New Roman"/>
              </a:rPr>
              <a:t>настроенные </a:t>
            </a:r>
            <a:r>
              <a:rPr lang="ru-RU" i="1" dirty="0">
                <a:latin typeface="Times New Roman"/>
                <a:ea typeface="Times New Roman"/>
              </a:rPr>
              <a:t>на совместную работу </a:t>
            </a:r>
            <a:r>
              <a:rPr lang="ru-RU" i="1" dirty="0" smtClean="0">
                <a:latin typeface="Times New Roman"/>
                <a:ea typeface="Times New Roman"/>
              </a:rPr>
              <a:t>родители</a:t>
            </a:r>
            <a:endParaRPr lang="ru-RU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75" y="0"/>
            <a:ext cx="4310443" cy="431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4294967295"/>
          </p:nvPr>
        </p:nvSpPr>
        <p:spPr>
          <a:xfrm>
            <a:off x="1403648" y="4310442"/>
            <a:ext cx="4248472" cy="22869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/>
                <a:ea typeface="Times New Roman"/>
              </a:rPr>
              <a:t>квалифицированные специалисты</a:t>
            </a:r>
            <a:r>
              <a:rPr lang="ru-RU" dirty="0" smtClean="0">
                <a:latin typeface="Times New Roman"/>
                <a:ea typeface="Times New Roman"/>
              </a:rPr>
              <a:t>: </a:t>
            </a:r>
          </a:p>
          <a:p>
            <a:pPr marL="109728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- педагоги</a:t>
            </a:r>
          </a:p>
          <a:p>
            <a:pPr marL="109728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- психологи</a:t>
            </a:r>
          </a:p>
          <a:p>
            <a:pPr marL="109728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 - деятели </a:t>
            </a:r>
            <a:r>
              <a:rPr lang="ru-RU" dirty="0">
                <a:latin typeface="Times New Roman"/>
                <a:ea typeface="Times New Roman"/>
              </a:rPr>
              <a:t>культуры и спорта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067944" y="0"/>
            <a:ext cx="4932040" cy="309634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построения образовательного процесса при работе с одаренными детьми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61" y="1248235"/>
            <a:ext cx="655272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условие полноценного образования одаренных детей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700" y="2531944"/>
            <a:ext cx="5951306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сотрудников образовательной сферы с родителями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843808" y="4186713"/>
            <a:ext cx="5849560" cy="2246769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позволяющих качественно улучшить работу по выявлению, поддержке и дополнительному развитию одаренных детей</a:t>
            </a:r>
          </a:p>
        </p:txBody>
      </p:sp>
      <p:sp>
        <p:nvSpPr>
          <p:cNvPr id="5" name="Выгнутая вверх стрелка 4"/>
          <p:cNvSpPr/>
          <p:nvPr/>
        </p:nvSpPr>
        <p:spPr>
          <a:xfrm rot="6081773">
            <a:off x="6934907" y="2442385"/>
            <a:ext cx="1585448" cy="806104"/>
          </a:xfrm>
          <a:prstGeom prst="curvedDownArrow">
            <a:avLst>
              <a:gd name="adj1" fmla="val 25000"/>
              <a:gd name="adj2" fmla="val 100442"/>
              <a:gd name="adj3" fmla="val 25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816" y="741361"/>
            <a:ext cx="5597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6735" y="4077072"/>
            <a:ext cx="1992592" cy="46166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углом 13"/>
          <p:cNvSpPr/>
          <p:nvPr/>
        </p:nvSpPr>
        <p:spPr>
          <a:xfrm rot="10800000" flipH="1">
            <a:off x="1129789" y="4186714"/>
            <a:ext cx="1185922" cy="9488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2624" y="313492"/>
            <a:ext cx="4472763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программы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673681"/>
              </p:ext>
            </p:extLst>
          </p:nvPr>
        </p:nvGraphicFramePr>
        <p:xfrm>
          <a:off x="323528" y="1124744"/>
          <a:ext cx="8445624" cy="5246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99176" cy="850106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FF0000"/>
                </a:solidFill>
                <a:latin typeface="Times New Roman"/>
                <a:ea typeface="Times New Roman"/>
              </a:rPr>
              <a:t>Задачи программы: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4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879714"/>
              </p:ext>
            </p:extLst>
          </p:nvPr>
        </p:nvGraphicFramePr>
        <p:xfrm>
          <a:off x="0" y="692696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FF0000"/>
                </a:solidFill>
                <a:latin typeface="Times New Roman"/>
                <a:ea typeface="Times New Roman"/>
              </a:rPr>
              <a:t>Формы проведения учебных занятий: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37067"/>
              </p:ext>
            </p:extLst>
          </p:nvPr>
        </p:nvGraphicFramePr>
        <p:xfrm>
          <a:off x="-900608" y="908720"/>
          <a:ext cx="1045150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7761556">
            <a:off x="567781" y="3612186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КОМПЕТЕНЦИИ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179512" y="260648"/>
            <a:ext cx="7787208" cy="77809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44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Первое занятие…</a:t>
            </a:r>
            <a:r>
              <a:rPr lang="ru-RU" sz="4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4122191" cy="432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5148064" y="2060848"/>
            <a:ext cx="3240360" cy="30469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социально-педагогического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практикума по диагностике родителей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32618130"/>
              </p:ext>
            </p:extLst>
          </p:nvPr>
        </p:nvGraphicFramePr>
        <p:xfrm>
          <a:off x="0" y="980728"/>
          <a:ext cx="931634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86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Заключительное занятие…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2996952"/>
            <a:ext cx="259228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В форме «дискуссии»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51965"/>
            <a:ext cx="5436512" cy="36225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675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787</TotalTime>
  <Words>404</Words>
  <Application>Microsoft Office PowerPoint</Application>
  <PresentationFormat>Экран 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Формирование ответственной и позитивной позиции у родителей одаренных детей</vt:lpstr>
      <vt:lpstr>Специфика построения образовательного процесса при работе с одаренными детьми</vt:lpstr>
      <vt:lpstr>Презентация PowerPoint</vt:lpstr>
      <vt:lpstr>Задачи программы: </vt:lpstr>
      <vt:lpstr>Формы проведения учебных занятий: </vt:lpstr>
      <vt:lpstr>Планируемые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Наиболее эффективные формы взаимодействия с родителями:  </vt:lpstr>
      <vt:lpstr>Презентация PowerPoint</vt:lpstr>
      <vt:lpstr>В данной программе…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ответственной и позитивной позиции у родителей одаренных детей</dc:title>
  <dc:creator>RePack by Diakov</dc:creator>
  <cp:lastModifiedBy>RePack by Diakov</cp:lastModifiedBy>
  <cp:revision>29</cp:revision>
  <dcterms:created xsi:type="dcterms:W3CDTF">2016-11-09T09:53:36Z</dcterms:created>
  <dcterms:modified xsi:type="dcterms:W3CDTF">2016-11-09T23:01:58Z</dcterms:modified>
</cp:coreProperties>
</file>