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68" r:id="rId4"/>
    <p:sldId id="291" r:id="rId5"/>
    <p:sldId id="270" r:id="rId6"/>
    <p:sldId id="271" r:id="rId7"/>
    <p:sldId id="293" r:id="rId8"/>
    <p:sldId id="275" r:id="rId9"/>
    <p:sldId id="273" r:id="rId10"/>
    <p:sldId id="276" r:id="rId11"/>
    <p:sldId id="277" r:id="rId12"/>
    <p:sldId id="280" r:id="rId13"/>
    <p:sldId id="283" r:id="rId14"/>
    <p:sldId id="281" r:id="rId15"/>
    <p:sldId id="284" r:id="rId16"/>
    <p:sldId id="294" r:id="rId17"/>
    <p:sldId id="285" r:id="rId18"/>
    <p:sldId id="29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FC9"/>
    <a:srgbClr val="BD92DE"/>
    <a:srgbClr val="B07BD7"/>
    <a:srgbClr val="CFAFE7"/>
    <a:srgbClr val="2907A5"/>
    <a:srgbClr val="FF8837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928" autoAdjust="0"/>
    <p:restoredTop sz="94660"/>
  </p:normalViewPr>
  <p:slideViewPr>
    <p:cSldViewPr>
      <p:cViewPr varScale="1">
        <p:scale>
          <a:sx n="60" d="100"/>
          <a:sy n="60" d="100"/>
        </p:scale>
        <p:origin x="90" y="100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&#1079;&#1072;&#1087;&#1088;&#1086;&#1089;%20&#1088;&#1086;&#1076;&#1080;&#1090;&#1077;&#1083;&#1077;&#1081;.docx" TargetMode="External"/><Relationship Id="rId1" Type="http://schemas.openxmlformats.org/officeDocument/2006/relationships/hyperlink" Target="&#1089;&#1086;&#1094;&#1080;&#1072;&#1083;&#1100;&#1085;&#1099;&#1081;%20&#1087;&#1072;&#1089;&#1087;&#1086;&#1088;&#1090;%20&#1089;&#1077;&#1084;&#1100;&#1080;.docx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&#1079;&#1072;&#1087;&#1088;&#1086;&#1089;%20&#1088;&#1086;&#1076;&#1080;&#1090;&#1077;&#1083;&#1077;&#1081;.docx" TargetMode="External"/><Relationship Id="rId1" Type="http://schemas.openxmlformats.org/officeDocument/2006/relationships/hyperlink" Target="&#1089;&#1086;&#1094;&#1080;&#1072;&#1083;&#1100;&#1085;&#1099;&#1081;%20&#1087;&#1072;&#1089;&#1087;&#1086;&#1088;&#1090;%20&#1089;&#1077;&#1084;&#1100;&#108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BCA5A-781B-49C3-882D-15C7ADCB9E22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3C66B-264B-4E8A-820B-005CF6C75B61}">
      <dgm:prSet phldrT="[Текст]"/>
      <dgm:spPr/>
      <dgm:t>
        <a:bodyPr/>
        <a:lstStyle/>
        <a:p>
          <a:r>
            <a:rPr lang="ru-RU" b="1" dirty="0" smtClean="0"/>
            <a:t>Проблемы семейного воспитания</a:t>
          </a:r>
          <a:endParaRPr lang="ru-RU" dirty="0"/>
        </a:p>
      </dgm:t>
    </dgm:pt>
    <dgm:pt modelId="{E861ECF1-6579-4D74-ACDE-EF69B7EF0818}" type="parTrans" cxnId="{3475790D-4399-4944-AF9F-318D99574E39}">
      <dgm:prSet/>
      <dgm:spPr/>
      <dgm:t>
        <a:bodyPr/>
        <a:lstStyle/>
        <a:p>
          <a:endParaRPr lang="ru-RU"/>
        </a:p>
      </dgm:t>
    </dgm:pt>
    <dgm:pt modelId="{6456E5C0-C026-4C75-A460-36720467343F}" type="sibTrans" cxnId="{3475790D-4399-4944-AF9F-318D99574E39}">
      <dgm:prSet/>
      <dgm:spPr/>
      <dgm:t>
        <a:bodyPr/>
        <a:lstStyle/>
        <a:p>
          <a:endParaRPr lang="ru-RU"/>
        </a:p>
      </dgm:t>
    </dgm:pt>
    <dgm:pt modelId="{D42AFD96-0D18-4614-BA76-47E58FE0CA90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Непонимание родителями самоценности периода детства</a:t>
          </a:r>
          <a:endParaRPr lang="ru-RU" dirty="0"/>
        </a:p>
      </dgm:t>
    </dgm:pt>
    <dgm:pt modelId="{D74B93E7-159D-443D-BAAF-B63D03D620F0}" type="parTrans" cxnId="{1F9BB829-6707-4F02-89C8-5878DFF61875}">
      <dgm:prSet/>
      <dgm:spPr/>
      <dgm:t>
        <a:bodyPr/>
        <a:lstStyle/>
        <a:p>
          <a:endParaRPr lang="ru-RU"/>
        </a:p>
      </dgm:t>
    </dgm:pt>
    <dgm:pt modelId="{0C4F837D-C203-4CE8-ACB3-AABD91003F82}" type="sibTrans" cxnId="{1F9BB829-6707-4F02-89C8-5878DFF61875}">
      <dgm:prSet/>
      <dgm:spPr/>
      <dgm:t>
        <a:bodyPr/>
        <a:lstStyle/>
        <a:p>
          <a:endParaRPr lang="ru-RU"/>
        </a:p>
      </dgm:t>
    </dgm:pt>
    <dgm:pt modelId="{86B95849-F149-48F6-9CE9-43C1F3D6FA77}">
      <dgm:prSet phldrT="[Текст]"/>
      <dgm:spPr/>
      <dgm:t>
        <a:bodyPr/>
        <a:lstStyle/>
        <a:p>
          <a:pPr algn="ctr"/>
          <a:r>
            <a:rPr lang="ru-RU" b="1" dirty="0" smtClean="0">
              <a:latin typeface="Arial" pitchFamily="34" charset="0"/>
              <a:cs typeface="Arial" pitchFamily="34" charset="0"/>
            </a:rPr>
            <a:t>Неумение родителей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рефлексировать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собственную педагогическую деятельность</a:t>
          </a:r>
          <a:endParaRPr lang="ru-RU" dirty="0"/>
        </a:p>
      </dgm:t>
    </dgm:pt>
    <dgm:pt modelId="{7D72F311-6003-4585-9900-C0C935B5F644}" type="parTrans" cxnId="{6E2AB822-FAE1-4C24-BED8-987EE35C98E1}">
      <dgm:prSet/>
      <dgm:spPr/>
      <dgm:t>
        <a:bodyPr/>
        <a:lstStyle/>
        <a:p>
          <a:endParaRPr lang="ru-RU"/>
        </a:p>
      </dgm:t>
    </dgm:pt>
    <dgm:pt modelId="{6A6FA0F8-7A38-47B3-A4E8-57B8F59B9B3A}" type="sibTrans" cxnId="{6E2AB822-FAE1-4C24-BED8-987EE35C98E1}">
      <dgm:prSet/>
      <dgm:spPr/>
      <dgm:t>
        <a:bodyPr/>
        <a:lstStyle/>
        <a:p>
          <a:endParaRPr lang="ru-RU"/>
        </a:p>
      </dgm:t>
    </dgm:pt>
    <dgm:pt modelId="{00007DC4-E4A9-4FC1-AD33-2113149E0659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Недостаточность информации у родителей о деятельности детей в детском саду</a:t>
          </a:r>
          <a:endParaRPr lang="ru-RU" dirty="0"/>
        </a:p>
      </dgm:t>
    </dgm:pt>
    <dgm:pt modelId="{6E5147D3-AF11-4764-B349-ABD4EA974785}" type="parTrans" cxnId="{705C59B1-3AD1-44E0-9CF0-CF20D274F444}">
      <dgm:prSet/>
      <dgm:spPr/>
      <dgm:t>
        <a:bodyPr/>
        <a:lstStyle/>
        <a:p>
          <a:endParaRPr lang="ru-RU"/>
        </a:p>
      </dgm:t>
    </dgm:pt>
    <dgm:pt modelId="{037FE54D-0EA1-42BB-8A79-C17DB99C5E7B}" type="sibTrans" cxnId="{705C59B1-3AD1-44E0-9CF0-CF20D274F444}">
      <dgm:prSet/>
      <dgm:spPr/>
      <dgm:t>
        <a:bodyPr/>
        <a:lstStyle/>
        <a:p>
          <a:endParaRPr lang="ru-RU"/>
        </a:p>
      </dgm:t>
    </dgm:pt>
    <dgm:pt modelId="{2DF986BB-426B-498D-B9F3-C2B9F5DE7AE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Утрата семейных традиций</a:t>
          </a:r>
          <a:endParaRPr lang="ru-RU" dirty="0"/>
        </a:p>
      </dgm:t>
    </dgm:pt>
    <dgm:pt modelId="{A76ACEF7-358A-4C1C-A307-EB7F2D361096}" type="parTrans" cxnId="{94150B60-890F-4C4D-B77A-A6994CD11E5F}">
      <dgm:prSet/>
      <dgm:spPr/>
      <dgm:t>
        <a:bodyPr/>
        <a:lstStyle/>
        <a:p>
          <a:endParaRPr lang="ru-RU"/>
        </a:p>
      </dgm:t>
    </dgm:pt>
    <dgm:pt modelId="{A9F4F486-2044-4341-94B5-78611EAE9912}" type="sibTrans" cxnId="{94150B60-890F-4C4D-B77A-A6994CD11E5F}">
      <dgm:prSet/>
      <dgm:spPr/>
      <dgm:t>
        <a:bodyPr/>
        <a:lstStyle/>
        <a:p>
          <a:endParaRPr lang="ru-RU"/>
        </a:p>
      </dgm:t>
    </dgm:pt>
    <dgm:pt modelId="{92E5ACEB-F9C7-4B55-87DC-F7588DB2AB83}">
      <dgm:prSet/>
      <dgm:spPr/>
      <dgm:t>
        <a:bodyPr/>
        <a:lstStyle/>
        <a:p>
          <a:endParaRPr lang="ru-RU"/>
        </a:p>
      </dgm:t>
    </dgm:pt>
    <dgm:pt modelId="{492FEC35-4B63-4BCB-98B2-F6C6DC681F42}" type="parTrans" cxnId="{9BC06554-28DB-4843-9ED6-26FC017A9ADA}">
      <dgm:prSet/>
      <dgm:spPr/>
      <dgm:t>
        <a:bodyPr/>
        <a:lstStyle/>
        <a:p>
          <a:endParaRPr lang="ru-RU"/>
        </a:p>
      </dgm:t>
    </dgm:pt>
    <dgm:pt modelId="{9AED6211-48E9-4F7B-8EE1-9AC9AE635193}" type="sibTrans" cxnId="{9BC06554-28DB-4843-9ED6-26FC017A9ADA}">
      <dgm:prSet/>
      <dgm:spPr/>
      <dgm:t>
        <a:bodyPr/>
        <a:lstStyle/>
        <a:p>
          <a:endParaRPr lang="ru-RU"/>
        </a:p>
      </dgm:t>
    </dgm:pt>
    <dgm:pt modelId="{B31BE616-FEAC-436D-B6E6-16296186CB96}" type="pres">
      <dgm:prSet presAssocID="{06EBCA5A-781B-49C3-882D-15C7ADCB9E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DF49A-C36A-43EC-9DA6-F10D160D4862}" type="pres">
      <dgm:prSet presAssocID="{06EBCA5A-781B-49C3-882D-15C7ADCB9E22}" presName="matrix" presStyleCnt="0"/>
      <dgm:spPr/>
    </dgm:pt>
    <dgm:pt modelId="{AF785CF7-E7DC-4DFD-96FB-09A30ABF8B93}" type="pres">
      <dgm:prSet presAssocID="{06EBCA5A-781B-49C3-882D-15C7ADCB9E22}" presName="tile1" presStyleLbl="node1" presStyleIdx="0" presStyleCnt="4"/>
      <dgm:spPr/>
      <dgm:t>
        <a:bodyPr/>
        <a:lstStyle/>
        <a:p>
          <a:endParaRPr lang="ru-RU"/>
        </a:p>
      </dgm:t>
    </dgm:pt>
    <dgm:pt modelId="{9B1E4EFA-6B91-464D-96FB-651E99491E11}" type="pres">
      <dgm:prSet presAssocID="{06EBCA5A-781B-49C3-882D-15C7ADCB9E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C2F48-D222-4700-ADD5-B5C1F047AD1B}" type="pres">
      <dgm:prSet presAssocID="{06EBCA5A-781B-49C3-882D-15C7ADCB9E22}" presName="tile2" presStyleLbl="node1" presStyleIdx="1" presStyleCnt="4"/>
      <dgm:spPr/>
      <dgm:t>
        <a:bodyPr/>
        <a:lstStyle/>
        <a:p>
          <a:endParaRPr lang="ru-RU"/>
        </a:p>
      </dgm:t>
    </dgm:pt>
    <dgm:pt modelId="{6B6B9666-61A5-452F-96E7-FB302F4F547E}" type="pres">
      <dgm:prSet presAssocID="{06EBCA5A-781B-49C3-882D-15C7ADCB9E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6AEA3-A147-4CF2-AA89-869B374B3E9F}" type="pres">
      <dgm:prSet presAssocID="{06EBCA5A-781B-49C3-882D-15C7ADCB9E22}" presName="tile3" presStyleLbl="node1" presStyleIdx="2" presStyleCnt="4"/>
      <dgm:spPr/>
      <dgm:t>
        <a:bodyPr/>
        <a:lstStyle/>
        <a:p>
          <a:endParaRPr lang="ru-RU"/>
        </a:p>
      </dgm:t>
    </dgm:pt>
    <dgm:pt modelId="{D0E11EE4-4954-4D2C-8E5F-557BDD95E1BF}" type="pres">
      <dgm:prSet presAssocID="{06EBCA5A-781B-49C3-882D-15C7ADCB9E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A5343-0B10-4AAF-AE83-463642B5152E}" type="pres">
      <dgm:prSet presAssocID="{06EBCA5A-781B-49C3-882D-15C7ADCB9E22}" presName="tile4" presStyleLbl="node1" presStyleIdx="3" presStyleCnt="4"/>
      <dgm:spPr/>
      <dgm:t>
        <a:bodyPr/>
        <a:lstStyle/>
        <a:p>
          <a:endParaRPr lang="ru-RU"/>
        </a:p>
      </dgm:t>
    </dgm:pt>
    <dgm:pt modelId="{C443E2A3-93A6-489D-BCC5-515610CB6020}" type="pres">
      <dgm:prSet presAssocID="{06EBCA5A-781B-49C3-882D-15C7ADCB9E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F89EA-68B4-4DE8-BDE4-4017299D516C}" type="pres">
      <dgm:prSet presAssocID="{06EBCA5A-781B-49C3-882D-15C7ADCB9E2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BB829-6707-4F02-89C8-5878DFF61875}" srcId="{C713C66B-264B-4E8A-820B-005CF6C75B61}" destId="{D42AFD96-0D18-4614-BA76-47E58FE0CA90}" srcOrd="0" destOrd="0" parTransId="{D74B93E7-159D-443D-BAAF-B63D03D620F0}" sibTransId="{0C4F837D-C203-4CE8-ACB3-AABD91003F82}"/>
    <dgm:cxn modelId="{DD4072F2-F534-41D9-9806-F07AD8436830}" type="presOf" srcId="{2DF986BB-426B-498D-B9F3-C2B9F5DE7AEE}" destId="{C443E2A3-93A6-489D-BCC5-515610CB6020}" srcOrd="1" destOrd="0" presId="urn:microsoft.com/office/officeart/2005/8/layout/matrix1"/>
    <dgm:cxn modelId="{09D15D7F-6BCA-4643-8925-DE825AED9375}" type="presOf" srcId="{C713C66B-264B-4E8A-820B-005CF6C75B61}" destId="{7A5F89EA-68B4-4DE8-BDE4-4017299D516C}" srcOrd="0" destOrd="0" presId="urn:microsoft.com/office/officeart/2005/8/layout/matrix1"/>
    <dgm:cxn modelId="{CAD2C540-C957-48BF-A5F2-289812521CEC}" type="presOf" srcId="{06EBCA5A-781B-49C3-882D-15C7ADCB9E22}" destId="{B31BE616-FEAC-436D-B6E6-16296186CB96}" srcOrd="0" destOrd="0" presId="urn:microsoft.com/office/officeart/2005/8/layout/matrix1"/>
    <dgm:cxn modelId="{3475790D-4399-4944-AF9F-318D99574E39}" srcId="{06EBCA5A-781B-49C3-882D-15C7ADCB9E22}" destId="{C713C66B-264B-4E8A-820B-005CF6C75B61}" srcOrd="0" destOrd="0" parTransId="{E861ECF1-6579-4D74-ACDE-EF69B7EF0818}" sibTransId="{6456E5C0-C026-4C75-A460-36720467343F}"/>
    <dgm:cxn modelId="{705C59B1-3AD1-44E0-9CF0-CF20D274F444}" srcId="{C713C66B-264B-4E8A-820B-005CF6C75B61}" destId="{00007DC4-E4A9-4FC1-AD33-2113149E0659}" srcOrd="2" destOrd="0" parTransId="{6E5147D3-AF11-4764-B349-ABD4EA974785}" sibTransId="{037FE54D-0EA1-42BB-8A79-C17DB99C5E7B}"/>
    <dgm:cxn modelId="{94BF8DD7-C6DE-41F4-8E6B-63FCE75F7ED7}" type="presOf" srcId="{00007DC4-E4A9-4FC1-AD33-2113149E0659}" destId="{D0E11EE4-4954-4D2C-8E5F-557BDD95E1BF}" srcOrd="1" destOrd="0" presId="urn:microsoft.com/office/officeart/2005/8/layout/matrix1"/>
    <dgm:cxn modelId="{94150B60-890F-4C4D-B77A-A6994CD11E5F}" srcId="{C713C66B-264B-4E8A-820B-005CF6C75B61}" destId="{2DF986BB-426B-498D-B9F3-C2B9F5DE7AEE}" srcOrd="3" destOrd="0" parTransId="{A76ACEF7-358A-4C1C-A307-EB7F2D361096}" sibTransId="{A9F4F486-2044-4341-94B5-78611EAE9912}"/>
    <dgm:cxn modelId="{14898D6F-DF41-4098-9F6E-A92B77EC02E6}" type="presOf" srcId="{D42AFD96-0D18-4614-BA76-47E58FE0CA90}" destId="{9B1E4EFA-6B91-464D-96FB-651E99491E11}" srcOrd="1" destOrd="0" presId="urn:microsoft.com/office/officeart/2005/8/layout/matrix1"/>
    <dgm:cxn modelId="{1B79A6DF-2486-4CEA-9071-F6E9EDDCB7F9}" type="presOf" srcId="{2DF986BB-426B-498D-B9F3-C2B9F5DE7AEE}" destId="{D31A5343-0B10-4AAF-AE83-463642B5152E}" srcOrd="0" destOrd="0" presId="urn:microsoft.com/office/officeart/2005/8/layout/matrix1"/>
    <dgm:cxn modelId="{6E2AB822-FAE1-4C24-BED8-987EE35C98E1}" srcId="{C713C66B-264B-4E8A-820B-005CF6C75B61}" destId="{86B95849-F149-48F6-9CE9-43C1F3D6FA77}" srcOrd="1" destOrd="0" parTransId="{7D72F311-6003-4585-9900-C0C935B5F644}" sibTransId="{6A6FA0F8-7A38-47B3-A4E8-57B8F59B9B3A}"/>
    <dgm:cxn modelId="{F61D9F05-6CD9-4CE0-AF6E-C052ADCA8593}" type="presOf" srcId="{00007DC4-E4A9-4FC1-AD33-2113149E0659}" destId="{27B6AEA3-A147-4CF2-AA89-869B374B3E9F}" srcOrd="0" destOrd="0" presId="urn:microsoft.com/office/officeart/2005/8/layout/matrix1"/>
    <dgm:cxn modelId="{BC69F244-2DCC-425E-9FFD-6ABDF4A57BD9}" type="presOf" srcId="{86B95849-F149-48F6-9CE9-43C1F3D6FA77}" destId="{6B6B9666-61A5-452F-96E7-FB302F4F547E}" srcOrd="1" destOrd="0" presId="urn:microsoft.com/office/officeart/2005/8/layout/matrix1"/>
    <dgm:cxn modelId="{DD99DD44-1B50-42E8-88B3-13244AE03246}" type="presOf" srcId="{86B95849-F149-48F6-9CE9-43C1F3D6FA77}" destId="{553C2F48-D222-4700-ADD5-B5C1F047AD1B}" srcOrd="0" destOrd="0" presId="urn:microsoft.com/office/officeart/2005/8/layout/matrix1"/>
    <dgm:cxn modelId="{9BC06554-28DB-4843-9ED6-26FC017A9ADA}" srcId="{06EBCA5A-781B-49C3-882D-15C7ADCB9E22}" destId="{92E5ACEB-F9C7-4B55-87DC-F7588DB2AB83}" srcOrd="1" destOrd="0" parTransId="{492FEC35-4B63-4BCB-98B2-F6C6DC681F42}" sibTransId="{9AED6211-48E9-4F7B-8EE1-9AC9AE635193}"/>
    <dgm:cxn modelId="{F229C0BB-CD63-41B8-BDCF-4D4B920837C0}" type="presOf" srcId="{D42AFD96-0D18-4614-BA76-47E58FE0CA90}" destId="{AF785CF7-E7DC-4DFD-96FB-09A30ABF8B93}" srcOrd="0" destOrd="0" presId="urn:microsoft.com/office/officeart/2005/8/layout/matrix1"/>
    <dgm:cxn modelId="{21ED2A48-5DAC-40FA-A268-C3AFAD27DFD7}" type="presParOf" srcId="{B31BE616-FEAC-436D-B6E6-16296186CB96}" destId="{629DF49A-C36A-43EC-9DA6-F10D160D4862}" srcOrd="0" destOrd="0" presId="urn:microsoft.com/office/officeart/2005/8/layout/matrix1"/>
    <dgm:cxn modelId="{BA96790D-7AA6-47B4-BED0-58E6D30F710F}" type="presParOf" srcId="{629DF49A-C36A-43EC-9DA6-F10D160D4862}" destId="{AF785CF7-E7DC-4DFD-96FB-09A30ABF8B93}" srcOrd="0" destOrd="0" presId="urn:microsoft.com/office/officeart/2005/8/layout/matrix1"/>
    <dgm:cxn modelId="{74391AE9-937F-43F5-8027-B714D182F4F2}" type="presParOf" srcId="{629DF49A-C36A-43EC-9DA6-F10D160D4862}" destId="{9B1E4EFA-6B91-464D-96FB-651E99491E11}" srcOrd="1" destOrd="0" presId="urn:microsoft.com/office/officeart/2005/8/layout/matrix1"/>
    <dgm:cxn modelId="{7825600E-B5AD-475A-9632-E0A731F1F6A7}" type="presParOf" srcId="{629DF49A-C36A-43EC-9DA6-F10D160D4862}" destId="{553C2F48-D222-4700-ADD5-B5C1F047AD1B}" srcOrd="2" destOrd="0" presId="urn:microsoft.com/office/officeart/2005/8/layout/matrix1"/>
    <dgm:cxn modelId="{8542A5C6-B94A-4057-BC18-329746B36AB9}" type="presParOf" srcId="{629DF49A-C36A-43EC-9DA6-F10D160D4862}" destId="{6B6B9666-61A5-452F-96E7-FB302F4F547E}" srcOrd="3" destOrd="0" presId="urn:microsoft.com/office/officeart/2005/8/layout/matrix1"/>
    <dgm:cxn modelId="{850EAC0C-4ECF-45EC-8999-11D90E670063}" type="presParOf" srcId="{629DF49A-C36A-43EC-9DA6-F10D160D4862}" destId="{27B6AEA3-A147-4CF2-AA89-869B374B3E9F}" srcOrd="4" destOrd="0" presId="urn:microsoft.com/office/officeart/2005/8/layout/matrix1"/>
    <dgm:cxn modelId="{F3AED2C6-DAE4-4D04-9BC1-9FD0BDAF92DE}" type="presParOf" srcId="{629DF49A-C36A-43EC-9DA6-F10D160D4862}" destId="{D0E11EE4-4954-4D2C-8E5F-557BDD95E1BF}" srcOrd="5" destOrd="0" presId="urn:microsoft.com/office/officeart/2005/8/layout/matrix1"/>
    <dgm:cxn modelId="{DF22CE04-24DE-403C-ABB3-2C05699D798E}" type="presParOf" srcId="{629DF49A-C36A-43EC-9DA6-F10D160D4862}" destId="{D31A5343-0B10-4AAF-AE83-463642B5152E}" srcOrd="6" destOrd="0" presId="urn:microsoft.com/office/officeart/2005/8/layout/matrix1"/>
    <dgm:cxn modelId="{31D6766E-29BE-437E-9545-1A11A1E76A11}" type="presParOf" srcId="{629DF49A-C36A-43EC-9DA6-F10D160D4862}" destId="{C443E2A3-93A6-489D-BCC5-515610CB6020}" srcOrd="7" destOrd="0" presId="urn:microsoft.com/office/officeart/2005/8/layout/matrix1"/>
    <dgm:cxn modelId="{95CB9B84-8DFA-447C-9681-308E9AFA4099}" type="presParOf" srcId="{B31BE616-FEAC-436D-B6E6-16296186CB96}" destId="{7A5F89EA-68B4-4DE8-BDE4-4017299D51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9137A-FAB2-45EA-A60A-7F7EF1BCE143}" type="doc">
      <dgm:prSet loTypeId="urn:microsoft.com/office/officeart/2005/8/layout/hList3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B5F84AC-608E-4552-AD84-16DFBDED1A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Три основных направления во взаимодействии</a:t>
          </a:r>
        </a:p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ДОУ с родителями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698277-937D-4EF2-A785-82777DAF3FFB}" type="parTrans" cxnId="{3256F2CC-24C4-42E7-AF4E-B0AA04F86B57}">
      <dgm:prSet/>
      <dgm:spPr/>
      <dgm:t>
        <a:bodyPr/>
        <a:lstStyle/>
        <a:p>
          <a:endParaRPr lang="ru-RU"/>
        </a:p>
      </dgm:t>
    </dgm:pt>
    <dgm:pt modelId="{1BD4AB9F-6E3E-4A93-B1D5-2758C7109AF5}" type="sibTrans" cxnId="{3256F2CC-24C4-42E7-AF4E-B0AA04F86B57}">
      <dgm:prSet/>
      <dgm:spPr/>
      <dgm:t>
        <a:bodyPr/>
        <a:lstStyle/>
        <a:p>
          <a:endParaRPr lang="ru-RU"/>
        </a:p>
      </dgm:t>
    </dgm:pt>
    <dgm:pt modelId="{3922C196-3901-4F78-B50D-C243FD3258A0}">
      <dgm:prSet phldrT="[Текст]" custT="1"/>
      <dgm:spPr/>
      <dgm:t>
        <a:bodyPr/>
        <a:lstStyle/>
        <a:p>
          <a:pPr algn="l"/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Изучение семьи: 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8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file"/>
            </a:rPr>
            <a:t>создание и анализ социального паспорта семей </a:t>
          </a:r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8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file"/>
            </a:rPr>
            <a:t>изучение потребностей и запросов родителей </a:t>
          </a:r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- выявление проблем родителей в воспитании и обучении детей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968DF263-0052-445F-AA44-B10E5A2CCE05}" type="parTrans" cxnId="{6B9C30BE-007C-4875-AC39-B46F0347D85D}">
      <dgm:prSet/>
      <dgm:spPr/>
      <dgm:t>
        <a:bodyPr/>
        <a:lstStyle/>
        <a:p>
          <a:endParaRPr lang="ru-RU"/>
        </a:p>
      </dgm:t>
    </dgm:pt>
    <dgm:pt modelId="{CB8C6AFD-104D-4162-9DD3-1A39CB7C1BB5}" type="sibTrans" cxnId="{6B9C30BE-007C-4875-AC39-B46F0347D85D}">
      <dgm:prSet/>
      <dgm:spPr/>
      <dgm:t>
        <a:bodyPr/>
        <a:lstStyle/>
        <a:p>
          <a:endParaRPr lang="ru-RU"/>
        </a:p>
      </dgm:t>
    </dgm:pt>
    <dgm:pt modelId="{2437AD81-CDD4-4C3C-AED1-030B4EB8A50C}">
      <dgm:prSet phldrT="[Текст]" custT="1"/>
      <dgm:spPr/>
      <dgm:t>
        <a:bodyPr/>
        <a:lstStyle/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Психолого-педагогическое просвещение родителей: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 - гармонизация детско-родительских отношений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 - формирование родительской компетентности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EBFEEA2-666E-4258-BA45-362D4E1378A0}" type="parTrans" cxnId="{0673AA1F-FAB4-46C6-ADCC-34458A436D04}">
      <dgm:prSet/>
      <dgm:spPr/>
      <dgm:t>
        <a:bodyPr/>
        <a:lstStyle/>
        <a:p>
          <a:endParaRPr lang="ru-RU"/>
        </a:p>
      </dgm:t>
    </dgm:pt>
    <dgm:pt modelId="{9ADC1C25-1551-4144-9968-F3A67634E047}" type="sibTrans" cxnId="{0673AA1F-FAB4-46C6-ADCC-34458A436D04}">
      <dgm:prSet/>
      <dgm:spPr/>
      <dgm:t>
        <a:bodyPr/>
        <a:lstStyle/>
        <a:p>
          <a:endParaRPr lang="ru-RU"/>
        </a:p>
      </dgm:t>
    </dgm:pt>
    <dgm:pt modelId="{1BB1783B-C5FA-463F-96C7-A4662A829AB7}">
      <dgm:prSet phldrT="[Текст]" custT="1"/>
      <dgm:spPr/>
      <dgm:t>
        <a:bodyPr/>
        <a:lstStyle/>
        <a:p>
          <a:pPr algn="l"/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Включение родителей в деятельность ДОУ: 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- участие в управлении образовательным процессом 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- участие в создании развивающей среды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 - планирование и проведение различных мероприятий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08BAC2D-DD1A-45C1-8FDB-987F7608AF59}" type="parTrans" cxnId="{48C1DB54-9DBC-4016-830C-D7CAFC0738B5}">
      <dgm:prSet/>
      <dgm:spPr/>
      <dgm:t>
        <a:bodyPr/>
        <a:lstStyle/>
        <a:p>
          <a:endParaRPr lang="ru-RU"/>
        </a:p>
      </dgm:t>
    </dgm:pt>
    <dgm:pt modelId="{DDC6E109-2F76-4A49-B809-93271DD41D75}" type="sibTrans" cxnId="{48C1DB54-9DBC-4016-830C-D7CAFC0738B5}">
      <dgm:prSet/>
      <dgm:spPr/>
      <dgm:t>
        <a:bodyPr/>
        <a:lstStyle/>
        <a:p>
          <a:endParaRPr lang="ru-RU"/>
        </a:p>
      </dgm:t>
    </dgm:pt>
    <dgm:pt modelId="{1F87F3CA-566C-4A48-B8C5-90D5179C4710}" type="pres">
      <dgm:prSet presAssocID="{7619137A-FAB2-45EA-A60A-7F7EF1BCE1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8DEFD-28E7-4DDA-A384-D3017EBDE332}" type="pres">
      <dgm:prSet presAssocID="{3B5F84AC-608E-4552-AD84-16DFBDED1A8C}" presName="roof" presStyleLbl="dkBgShp" presStyleIdx="0" presStyleCnt="2" custScaleY="62016" custLinFactNeighborX="-4310" custLinFactNeighborY="-1744"/>
      <dgm:spPr/>
      <dgm:t>
        <a:bodyPr/>
        <a:lstStyle/>
        <a:p>
          <a:endParaRPr lang="ru-RU"/>
        </a:p>
      </dgm:t>
    </dgm:pt>
    <dgm:pt modelId="{1A4C47FD-E00B-449E-B247-42FD041135B9}" type="pres">
      <dgm:prSet presAssocID="{3B5F84AC-608E-4552-AD84-16DFBDED1A8C}" presName="pillars" presStyleCnt="0"/>
      <dgm:spPr/>
      <dgm:t>
        <a:bodyPr/>
        <a:lstStyle/>
        <a:p>
          <a:endParaRPr lang="ru-RU"/>
        </a:p>
      </dgm:t>
    </dgm:pt>
    <dgm:pt modelId="{EB5EA5D7-DF66-46D1-92E6-62891F190337}" type="pres">
      <dgm:prSet presAssocID="{3B5F84AC-608E-4552-AD84-16DFBDED1A8C}" presName="pillar1" presStyleLbl="node1" presStyleIdx="0" presStyleCnt="3" custScaleY="10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9286-AADE-4E6C-AB5A-73E14109D4D5}" type="pres">
      <dgm:prSet presAssocID="{2437AD81-CDD4-4C3C-AED1-030B4EB8A50C}" presName="pillarX" presStyleLbl="node1" presStyleIdx="1" presStyleCnt="3" custScaleY="10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0890-B387-4B5F-995A-632A81C05FFD}" type="pres">
      <dgm:prSet presAssocID="{1BB1783B-C5FA-463F-96C7-A4662A829AB7}" presName="pillarX" presStyleLbl="node1" presStyleIdx="2" presStyleCnt="3" custLinFactNeighborX="1775" custLinFactNeighborY="-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B85EE-23C7-4403-B585-4A20CCEE6F87}" type="pres">
      <dgm:prSet presAssocID="{3B5F84AC-608E-4552-AD84-16DFBDED1A8C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673AA1F-FAB4-46C6-ADCC-34458A436D04}" srcId="{3B5F84AC-608E-4552-AD84-16DFBDED1A8C}" destId="{2437AD81-CDD4-4C3C-AED1-030B4EB8A50C}" srcOrd="1" destOrd="0" parTransId="{BEBFEEA2-666E-4258-BA45-362D4E1378A0}" sibTransId="{9ADC1C25-1551-4144-9968-F3A67634E047}"/>
    <dgm:cxn modelId="{48C1DB54-9DBC-4016-830C-D7CAFC0738B5}" srcId="{3B5F84AC-608E-4552-AD84-16DFBDED1A8C}" destId="{1BB1783B-C5FA-463F-96C7-A4662A829AB7}" srcOrd="2" destOrd="0" parTransId="{408BAC2D-DD1A-45C1-8FDB-987F7608AF59}" sibTransId="{DDC6E109-2F76-4A49-B809-93271DD41D75}"/>
    <dgm:cxn modelId="{6B9C30BE-007C-4875-AC39-B46F0347D85D}" srcId="{3B5F84AC-608E-4552-AD84-16DFBDED1A8C}" destId="{3922C196-3901-4F78-B50D-C243FD3258A0}" srcOrd="0" destOrd="0" parTransId="{968DF263-0052-445F-AA44-B10E5A2CCE05}" sibTransId="{CB8C6AFD-104D-4162-9DD3-1A39CB7C1BB5}"/>
    <dgm:cxn modelId="{6416732B-F7CF-41E4-87E6-B70FBE705B41}" type="presOf" srcId="{2437AD81-CDD4-4C3C-AED1-030B4EB8A50C}" destId="{58249286-AADE-4E6C-AB5A-73E14109D4D5}" srcOrd="0" destOrd="0" presId="urn:microsoft.com/office/officeart/2005/8/layout/hList3"/>
    <dgm:cxn modelId="{234335E5-9A4F-4787-91FC-EF317B75F635}" type="presOf" srcId="{1BB1783B-C5FA-463F-96C7-A4662A829AB7}" destId="{32530890-B387-4B5F-995A-632A81C05FFD}" srcOrd="0" destOrd="0" presId="urn:microsoft.com/office/officeart/2005/8/layout/hList3"/>
    <dgm:cxn modelId="{5B593901-C26C-48E4-9B43-3BD169DF0137}" type="presOf" srcId="{3B5F84AC-608E-4552-AD84-16DFBDED1A8C}" destId="{3108DEFD-28E7-4DDA-A384-D3017EBDE332}" srcOrd="0" destOrd="0" presId="urn:microsoft.com/office/officeart/2005/8/layout/hList3"/>
    <dgm:cxn modelId="{3256F2CC-24C4-42E7-AF4E-B0AA04F86B57}" srcId="{7619137A-FAB2-45EA-A60A-7F7EF1BCE143}" destId="{3B5F84AC-608E-4552-AD84-16DFBDED1A8C}" srcOrd="0" destOrd="0" parTransId="{A5698277-937D-4EF2-A785-82777DAF3FFB}" sibTransId="{1BD4AB9F-6E3E-4A93-B1D5-2758C7109AF5}"/>
    <dgm:cxn modelId="{87B484D8-1BA7-437F-B63D-D4381E64429C}" type="presOf" srcId="{3922C196-3901-4F78-B50D-C243FD3258A0}" destId="{EB5EA5D7-DF66-46D1-92E6-62891F190337}" srcOrd="0" destOrd="0" presId="urn:microsoft.com/office/officeart/2005/8/layout/hList3"/>
    <dgm:cxn modelId="{0807CA07-9A4C-48D3-83E6-172812264BA8}" type="presOf" srcId="{7619137A-FAB2-45EA-A60A-7F7EF1BCE143}" destId="{1F87F3CA-566C-4A48-B8C5-90D5179C4710}" srcOrd="0" destOrd="0" presId="urn:microsoft.com/office/officeart/2005/8/layout/hList3"/>
    <dgm:cxn modelId="{E2EB04C8-BFF4-4192-89A2-C0092E0B70A8}" type="presParOf" srcId="{1F87F3CA-566C-4A48-B8C5-90D5179C4710}" destId="{3108DEFD-28E7-4DDA-A384-D3017EBDE332}" srcOrd="0" destOrd="0" presId="urn:microsoft.com/office/officeart/2005/8/layout/hList3"/>
    <dgm:cxn modelId="{D5D2181B-151E-49E8-B008-4603AC97BC60}" type="presParOf" srcId="{1F87F3CA-566C-4A48-B8C5-90D5179C4710}" destId="{1A4C47FD-E00B-449E-B247-42FD041135B9}" srcOrd="1" destOrd="0" presId="urn:microsoft.com/office/officeart/2005/8/layout/hList3"/>
    <dgm:cxn modelId="{8A4E21CD-11C7-48A7-B8B0-3FA4F981F58B}" type="presParOf" srcId="{1A4C47FD-E00B-449E-B247-42FD041135B9}" destId="{EB5EA5D7-DF66-46D1-92E6-62891F190337}" srcOrd="0" destOrd="0" presId="urn:microsoft.com/office/officeart/2005/8/layout/hList3"/>
    <dgm:cxn modelId="{32A8D54C-5358-4C03-940D-35F81BF208E0}" type="presParOf" srcId="{1A4C47FD-E00B-449E-B247-42FD041135B9}" destId="{58249286-AADE-4E6C-AB5A-73E14109D4D5}" srcOrd="1" destOrd="0" presId="urn:microsoft.com/office/officeart/2005/8/layout/hList3"/>
    <dgm:cxn modelId="{149ADA15-F48E-460F-AA24-2185D533A96B}" type="presParOf" srcId="{1A4C47FD-E00B-449E-B247-42FD041135B9}" destId="{32530890-B387-4B5F-995A-632A81C05FFD}" srcOrd="2" destOrd="0" presId="urn:microsoft.com/office/officeart/2005/8/layout/hList3"/>
    <dgm:cxn modelId="{F4F9E556-02ED-4AC8-98ED-D60A692EB718}" type="presParOf" srcId="{1F87F3CA-566C-4A48-B8C5-90D5179C4710}" destId="{438B85EE-23C7-4403-B585-4A20CCEE6F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2353A-83DE-46C5-B578-092382125315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887EAA-36B6-4826-8A42-28CBB319DF1C}">
      <dgm:prSet phldrT="[Текст]"/>
      <dgm:spPr/>
      <dgm:t>
        <a:bodyPr/>
        <a:lstStyle/>
        <a:p>
          <a:r>
            <a:rPr lang="ru-RU" dirty="0" smtClean="0"/>
            <a:t>«Хочу всё знать»</a:t>
          </a:r>
          <a:endParaRPr lang="ru-RU" dirty="0"/>
        </a:p>
      </dgm:t>
    </dgm:pt>
    <dgm:pt modelId="{C5A4FD5C-0D8D-4F12-B735-6481292FEEAC}" type="parTrans" cxnId="{30F6F09C-7CC5-4EFA-AE5E-34AAE745E523}">
      <dgm:prSet/>
      <dgm:spPr/>
      <dgm:t>
        <a:bodyPr/>
        <a:lstStyle/>
        <a:p>
          <a:endParaRPr lang="ru-RU"/>
        </a:p>
      </dgm:t>
    </dgm:pt>
    <dgm:pt modelId="{C4CF18A3-5DEA-4738-90BD-F2C674E068AA}" type="sibTrans" cxnId="{30F6F09C-7CC5-4EFA-AE5E-34AAE745E523}">
      <dgm:prSet/>
      <dgm:spPr/>
      <dgm:t>
        <a:bodyPr/>
        <a:lstStyle/>
        <a:p>
          <a:endParaRPr lang="ru-RU"/>
        </a:p>
      </dgm:t>
    </dgm:pt>
    <dgm:pt modelId="{55406B0D-51CD-4E31-8B93-E6DAF0AD6036}">
      <dgm:prSet phldrT="[Текст]"/>
      <dgm:spPr/>
      <dgm:t>
        <a:bodyPr/>
        <a:lstStyle/>
        <a:p>
          <a:r>
            <a:rPr lang="ru-RU" dirty="0" smtClean="0"/>
            <a:t>«Шаг за шагом»</a:t>
          </a:r>
          <a:endParaRPr lang="ru-RU" dirty="0"/>
        </a:p>
      </dgm:t>
    </dgm:pt>
    <dgm:pt modelId="{686BF931-E713-4E14-A59F-AD8833F55AC0}" type="parTrans" cxnId="{F3C3A131-3F7A-4631-BD59-096D9D305851}">
      <dgm:prSet/>
      <dgm:spPr/>
      <dgm:t>
        <a:bodyPr/>
        <a:lstStyle/>
        <a:p>
          <a:endParaRPr lang="ru-RU"/>
        </a:p>
      </dgm:t>
    </dgm:pt>
    <dgm:pt modelId="{98B36F1D-540A-4CEB-B4A4-0D0878A98940}" type="sibTrans" cxnId="{F3C3A131-3F7A-4631-BD59-096D9D305851}">
      <dgm:prSet/>
      <dgm:spPr/>
      <dgm:t>
        <a:bodyPr/>
        <a:lstStyle/>
        <a:p>
          <a:endParaRPr lang="ru-RU"/>
        </a:p>
      </dgm:t>
    </dgm:pt>
    <dgm:pt modelId="{FF1950DA-C352-4A82-BD4E-570172B7EBAA}">
      <dgm:prSet phldrT="[Текст]"/>
      <dgm:spPr/>
      <dgm:t>
        <a:bodyPr/>
        <a:lstStyle/>
        <a:p>
          <a:r>
            <a:rPr lang="ru-RU" dirty="0" smtClean="0"/>
            <a:t>«Шаг до школы»</a:t>
          </a:r>
          <a:endParaRPr lang="ru-RU" dirty="0"/>
        </a:p>
      </dgm:t>
    </dgm:pt>
    <dgm:pt modelId="{FCA87637-DCEA-4C59-91CF-604599DE4C95}" type="parTrans" cxnId="{A653BF9E-E2C5-4B16-AE6A-FFA3AAB9FD42}">
      <dgm:prSet/>
      <dgm:spPr/>
      <dgm:t>
        <a:bodyPr/>
        <a:lstStyle/>
        <a:p>
          <a:endParaRPr lang="ru-RU"/>
        </a:p>
      </dgm:t>
    </dgm:pt>
    <dgm:pt modelId="{EEC0FCDD-88F7-4BD9-8BBE-CFA05E479B71}" type="sibTrans" cxnId="{A653BF9E-E2C5-4B16-AE6A-FFA3AAB9FD42}">
      <dgm:prSet/>
      <dgm:spPr/>
      <dgm:t>
        <a:bodyPr/>
        <a:lstStyle/>
        <a:p>
          <a:endParaRPr lang="ru-RU"/>
        </a:p>
      </dgm:t>
    </dgm:pt>
    <dgm:pt modelId="{0F0689E8-BA7B-4DF0-9CE0-3047658C372B}">
      <dgm:prSet phldrT="[Текст]"/>
      <dgm:spPr/>
      <dgm:t>
        <a:bodyPr/>
        <a:lstStyle/>
        <a:p>
          <a:r>
            <a:rPr lang="ru-RU" dirty="0" smtClean="0"/>
            <a:t>«За руку с семьёй»</a:t>
          </a:r>
          <a:endParaRPr lang="ru-RU" dirty="0"/>
        </a:p>
      </dgm:t>
    </dgm:pt>
    <dgm:pt modelId="{CE1B7C26-F408-450E-ADC0-477D0B4D2271}" type="parTrans" cxnId="{30F4D713-DA61-4AAC-9D3D-57908C427CDB}">
      <dgm:prSet/>
      <dgm:spPr/>
      <dgm:t>
        <a:bodyPr/>
        <a:lstStyle/>
        <a:p>
          <a:endParaRPr lang="ru-RU"/>
        </a:p>
      </dgm:t>
    </dgm:pt>
    <dgm:pt modelId="{CB0EDA57-EED1-4378-97AA-BC60C1DA3DA8}" type="sibTrans" cxnId="{30F4D713-DA61-4AAC-9D3D-57908C427CDB}">
      <dgm:prSet/>
      <dgm:spPr/>
      <dgm:t>
        <a:bodyPr/>
        <a:lstStyle/>
        <a:p>
          <a:endParaRPr lang="ru-RU"/>
        </a:p>
      </dgm:t>
    </dgm:pt>
    <dgm:pt modelId="{8AB98425-29A4-4307-978B-54BF9612815C}">
      <dgm:prSet phldrT="[Текст]"/>
      <dgm:spPr/>
      <dgm:t>
        <a:bodyPr/>
        <a:lstStyle/>
        <a:p>
          <a:r>
            <a:rPr lang="ru-RU" dirty="0" smtClean="0"/>
            <a:t>«Весёлая капелька»</a:t>
          </a:r>
          <a:endParaRPr lang="ru-RU" dirty="0"/>
        </a:p>
      </dgm:t>
    </dgm:pt>
    <dgm:pt modelId="{CFA391FE-A69A-4F2C-90D6-73E5709D9558}" type="parTrans" cxnId="{A6200968-507B-49AC-9B2F-E18DEAEEBF5D}">
      <dgm:prSet/>
      <dgm:spPr/>
      <dgm:t>
        <a:bodyPr/>
        <a:lstStyle/>
        <a:p>
          <a:endParaRPr lang="ru-RU"/>
        </a:p>
      </dgm:t>
    </dgm:pt>
    <dgm:pt modelId="{F54F3DD3-500F-41A6-A567-57DE19471F6F}" type="sibTrans" cxnId="{A6200968-507B-49AC-9B2F-E18DEAEEBF5D}">
      <dgm:prSet/>
      <dgm:spPr/>
      <dgm:t>
        <a:bodyPr/>
        <a:lstStyle/>
        <a:p>
          <a:endParaRPr lang="ru-RU"/>
        </a:p>
      </dgm:t>
    </dgm:pt>
    <dgm:pt modelId="{A632CCF2-D9E3-4E00-AA49-DE5974C6151F}">
      <dgm:prSet phldrT="[Текст]"/>
      <dgm:spPr/>
      <dgm:t>
        <a:bodyPr/>
        <a:lstStyle/>
        <a:p>
          <a:r>
            <a:rPr lang="ru-RU" dirty="0" smtClean="0"/>
            <a:t>«В гостях у сказки»</a:t>
          </a:r>
          <a:endParaRPr lang="ru-RU" dirty="0"/>
        </a:p>
      </dgm:t>
    </dgm:pt>
    <dgm:pt modelId="{F39DC6BF-9A6A-49DF-9101-6AB78D50E685}" type="parTrans" cxnId="{B4A542BB-4009-4D7A-AE09-072FE1C3A5D8}">
      <dgm:prSet/>
      <dgm:spPr/>
      <dgm:t>
        <a:bodyPr/>
        <a:lstStyle/>
        <a:p>
          <a:endParaRPr lang="ru-RU"/>
        </a:p>
      </dgm:t>
    </dgm:pt>
    <dgm:pt modelId="{88B019F9-E89B-4F23-B027-3916FB2B77FD}" type="sibTrans" cxnId="{B4A542BB-4009-4D7A-AE09-072FE1C3A5D8}">
      <dgm:prSet/>
      <dgm:spPr/>
      <dgm:t>
        <a:bodyPr/>
        <a:lstStyle/>
        <a:p>
          <a:endParaRPr lang="ru-RU"/>
        </a:p>
      </dgm:t>
    </dgm:pt>
    <dgm:pt modelId="{12170F04-B5E0-4976-8052-1C26B73D8E42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Играйка</a:t>
          </a:r>
          <a:r>
            <a:rPr lang="ru-RU" dirty="0" smtClean="0"/>
            <a:t>»</a:t>
          </a:r>
          <a:endParaRPr lang="ru-RU" dirty="0"/>
        </a:p>
      </dgm:t>
    </dgm:pt>
    <dgm:pt modelId="{51A16715-5300-405E-9997-DA2441BCAD9B}" type="parTrans" cxnId="{9349898A-151E-42B0-9361-21C3A57509E3}">
      <dgm:prSet/>
      <dgm:spPr/>
      <dgm:t>
        <a:bodyPr/>
        <a:lstStyle/>
        <a:p>
          <a:endParaRPr lang="ru-RU"/>
        </a:p>
      </dgm:t>
    </dgm:pt>
    <dgm:pt modelId="{E381759E-7E32-45DF-9D0D-39F8298EDF0D}" type="sibTrans" cxnId="{9349898A-151E-42B0-9361-21C3A57509E3}">
      <dgm:prSet/>
      <dgm:spPr/>
      <dgm:t>
        <a:bodyPr/>
        <a:lstStyle/>
        <a:p>
          <a:endParaRPr lang="ru-RU"/>
        </a:p>
      </dgm:t>
    </dgm:pt>
    <dgm:pt modelId="{116946E5-2D21-4839-82B3-61055FB1E3F5}">
      <dgm:prSet phldrT="[Текст]"/>
      <dgm:spPr/>
      <dgm:t>
        <a:bodyPr/>
        <a:lstStyle/>
        <a:p>
          <a:r>
            <a:rPr lang="ru-RU" dirty="0" smtClean="0"/>
            <a:t>«Семейный календарь»</a:t>
          </a:r>
          <a:endParaRPr lang="ru-RU" dirty="0"/>
        </a:p>
      </dgm:t>
    </dgm:pt>
    <dgm:pt modelId="{A72177D8-A6F2-471D-911B-0BB4D819FF14}" type="parTrans" cxnId="{7D27C7E6-8B60-4DC0-8E54-0DB32CE489D6}">
      <dgm:prSet/>
      <dgm:spPr/>
      <dgm:t>
        <a:bodyPr/>
        <a:lstStyle/>
        <a:p>
          <a:endParaRPr lang="ru-RU"/>
        </a:p>
      </dgm:t>
    </dgm:pt>
    <dgm:pt modelId="{F688CC77-5628-4E53-A9EC-400E211854FC}" type="sibTrans" cxnId="{7D27C7E6-8B60-4DC0-8E54-0DB32CE489D6}">
      <dgm:prSet/>
      <dgm:spPr/>
      <dgm:t>
        <a:bodyPr/>
        <a:lstStyle/>
        <a:p>
          <a:endParaRPr lang="ru-RU"/>
        </a:p>
      </dgm:t>
    </dgm:pt>
    <dgm:pt modelId="{C228846C-BDD3-42EB-B705-98C08E639C58}">
      <dgm:prSet phldrT="[Текст]"/>
      <dgm:spPr/>
      <dgm:t>
        <a:bodyPr/>
        <a:lstStyle/>
        <a:p>
          <a:r>
            <a:rPr lang="ru-RU" dirty="0" smtClean="0"/>
            <a:t>«Вместе весело шагать»</a:t>
          </a:r>
          <a:endParaRPr lang="ru-RU" dirty="0"/>
        </a:p>
      </dgm:t>
    </dgm:pt>
    <dgm:pt modelId="{FE9037D1-0A58-47A0-87DC-7593FAF9DC01}" type="parTrans" cxnId="{B29C4609-081C-4744-999B-FB106BF28E7A}">
      <dgm:prSet/>
      <dgm:spPr/>
      <dgm:t>
        <a:bodyPr/>
        <a:lstStyle/>
        <a:p>
          <a:endParaRPr lang="ru-RU"/>
        </a:p>
      </dgm:t>
    </dgm:pt>
    <dgm:pt modelId="{50A1A04A-2E09-488D-BA3B-AD077095A046}" type="sibTrans" cxnId="{B29C4609-081C-4744-999B-FB106BF28E7A}">
      <dgm:prSet/>
      <dgm:spPr/>
      <dgm:t>
        <a:bodyPr/>
        <a:lstStyle/>
        <a:p>
          <a:endParaRPr lang="ru-RU"/>
        </a:p>
      </dgm:t>
    </dgm:pt>
    <dgm:pt modelId="{FEEAAD6A-CDE8-464F-85E8-00138AB82F63}">
      <dgm:prSet/>
      <dgm:spPr/>
      <dgm:t>
        <a:bodyPr/>
        <a:lstStyle/>
        <a:p>
          <a:r>
            <a:rPr lang="ru-RU" b="0" dirty="0" smtClean="0"/>
            <a:t>«Гармония</a:t>
          </a:r>
          <a:r>
            <a:rPr lang="ru-RU" b="1" dirty="0" smtClean="0"/>
            <a:t>»</a:t>
          </a:r>
          <a:endParaRPr lang="ru-RU" b="1" dirty="0"/>
        </a:p>
      </dgm:t>
    </dgm:pt>
    <dgm:pt modelId="{5E899478-1EB2-404E-B911-9AACE780B0AA}" type="parTrans" cxnId="{78441705-E530-4809-B070-8F57F964B900}">
      <dgm:prSet/>
      <dgm:spPr/>
      <dgm:t>
        <a:bodyPr/>
        <a:lstStyle/>
        <a:p>
          <a:endParaRPr lang="ru-RU"/>
        </a:p>
      </dgm:t>
    </dgm:pt>
    <dgm:pt modelId="{C60C0E03-247A-4477-82CD-EEFDF22784D8}" type="sibTrans" cxnId="{78441705-E530-4809-B070-8F57F964B900}">
      <dgm:prSet/>
      <dgm:spPr/>
      <dgm:t>
        <a:bodyPr/>
        <a:lstStyle/>
        <a:p>
          <a:endParaRPr lang="ru-RU"/>
        </a:p>
      </dgm:t>
    </dgm:pt>
    <dgm:pt modelId="{636AE552-9EF8-4EE0-AACD-E2A6352637DD}" type="pres">
      <dgm:prSet presAssocID="{9232353A-83DE-46C5-B578-0923821253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D9540-52AD-4342-8D12-F796E9E7C55D}" type="pres">
      <dgm:prSet presAssocID="{5E887EAA-36B6-4826-8A42-28CBB319DF1C}" presName="node" presStyleLbl="node1" presStyleIdx="0" presStyleCnt="10" custScaleX="131526" custScaleY="146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6B793-636A-4A74-9293-5DE069CBD772}" type="pres">
      <dgm:prSet presAssocID="{5E887EAA-36B6-4826-8A42-28CBB319DF1C}" presName="spNode" presStyleCnt="0"/>
      <dgm:spPr/>
      <dgm:t>
        <a:bodyPr/>
        <a:lstStyle/>
        <a:p>
          <a:endParaRPr lang="ru-RU"/>
        </a:p>
      </dgm:t>
    </dgm:pt>
    <dgm:pt modelId="{AFBA47EA-FDBD-4D58-AC01-2A45340DB248}" type="pres">
      <dgm:prSet presAssocID="{C4CF18A3-5DEA-4738-90BD-F2C674E068AA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E99A7E70-9856-45C7-AD5D-83BE61892F45}" type="pres">
      <dgm:prSet presAssocID="{55406B0D-51CD-4E31-8B93-E6DAF0AD6036}" presName="node" presStyleLbl="node1" presStyleIdx="1" presStyleCnt="10" custScaleX="159008" custScaleY="145203" custRadScaleRad="100606" custRadScaleInc="4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910B4-F67C-4711-BCCC-680A69EAE3A8}" type="pres">
      <dgm:prSet presAssocID="{55406B0D-51CD-4E31-8B93-E6DAF0AD6036}" presName="spNode" presStyleCnt="0"/>
      <dgm:spPr/>
      <dgm:t>
        <a:bodyPr/>
        <a:lstStyle/>
        <a:p>
          <a:endParaRPr lang="ru-RU"/>
        </a:p>
      </dgm:t>
    </dgm:pt>
    <dgm:pt modelId="{D27FCFDC-BD82-4887-B281-E1C4214B0E5C}" type="pres">
      <dgm:prSet presAssocID="{98B36F1D-540A-4CEB-B4A4-0D0878A98940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19616840-FE9A-4A64-A11C-90D5CC0FC599}" type="pres">
      <dgm:prSet presAssocID="{FF1950DA-C352-4A82-BD4E-570172B7EBAA}" presName="node" presStyleLbl="node1" presStyleIdx="2" presStyleCnt="10" custScaleX="137129" custScaleY="156321" custRadScaleRad="100636" custRadScaleInc="27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C8BE3-6AFA-494B-B5A7-54F79E60F744}" type="pres">
      <dgm:prSet presAssocID="{FF1950DA-C352-4A82-BD4E-570172B7EBAA}" presName="spNode" presStyleCnt="0"/>
      <dgm:spPr/>
      <dgm:t>
        <a:bodyPr/>
        <a:lstStyle/>
        <a:p>
          <a:endParaRPr lang="ru-RU"/>
        </a:p>
      </dgm:t>
    </dgm:pt>
    <dgm:pt modelId="{0BE0DEDD-0329-4FF2-B0BA-591F3D94E34A}" type="pres">
      <dgm:prSet presAssocID="{EEC0FCDD-88F7-4BD9-8BBE-CFA05E479B71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11304C91-37C3-407F-AD85-D903A86AAD8E}" type="pres">
      <dgm:prSet presAssocID="{0F0689E8-BA7B-4DF0-9CE0-3047658C372B}" presName="node" presStyleLbl="node1" presStyleIdx="3" presStyleCnt="10" custScaleX="135607" custScaleY="15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192A2-4193-483E-89C2-6719896CB776}" type="pres">
      <dgm:prSet presAssocID="{0F0689E8-BA7B-4DF0-9CE0-3047658C372B}" presName="spNode" presStyleCnt="0"/>
      <dgm:spPr/>
      <dgm:t>
        <a:bodyPr/>
        <a:lstStyle/>
        <a:p>
          <a:endParaRPr lang="ru-RU"/>
        </a:p>
      </dgm:t>
    </dgm:pt>
    <dgm:pt modelId="{B2303818-E77A-4637-BE3F-FF8B80D57728}" type="pres">
      <dgm:prSet presAssocID="{CB0EDA57-EED1-4378-97AA-BC60C1DA3DA8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6B0423F1-2768-4015-B486-7DE11603FBE1}" type="pres">
      <dgm:prSet presAssocID="{8AB98425-29A4-4307-978B-54BF9612815C}" presName="node" presStyleLbl="node1" presStyleIdx="4" presStyleCnt="10" custScaleX="138303" custScaleY="145558" custRadScaleRad="103255" custRadScaleInc="-1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46C0D-42E1-449C-8810-8BD0E327C545}" type="pres">
      <dgm:prSet presAssocID="{8AB98425-29A4-4307-978B-54BF9612815C}" presName="spNode" presStyleCnt="0"/>
      <dgm:spPr/>
      <dgm:t>
        <a:bodyPr/>
        <a:lstStyle/>
        <a:p>
          <a:endParaRPr lang="ru-RU"/>
        </a:p>
      </dgm:t>
    </dgm:pt>
    <dgm:pt modelId="{76668AA6-E168-4CCC-8C9C-3B02FF097990}" type="pres">
      <dgm:prSet presAssocID="{F54F3DD3-500F-41A6-A567-57DE19471F6F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0A397CE9-AE34-446A-AADD-9425C15DFD20}" type="pres">
      <dgm:prSet presAssocID="{12170F04-B5E0-4976-8052-1C26B73D8E42}" presName="node" presStyleLbl="node1" presStyleIdx="5" presStyleCnt="10" custScaleX="142950" custScaleY="147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9157-CF94-44D4-BFEF-AA122934C336}" type="pres">
      <dgm:prSet presAssocID="{12170F04-B5E0-4976-8052-1C26B73D8E42}" presName="spNode" presStyleCnt="0"/>
      <dgm:spPr/>
      <dgm:t>
        <a:bodyPr/>
        <a:lstStyle/>
        <a:p>
          <a:endParaRPr lang="ru-RU"/>
        </a:p>
      </dgm:t>
    </dgm:pt>
    <dgm:pt modelId="{F8400C47-3A5E-494A-91D0-F4126265AD6B}" type="pres">
      <dgm:prSet presAssocID="{E381759E-7E32-45DF-9D0D-39F8298EDF0D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99D438C5-211E-4B7A-B5E7-300F1C3B2B72}" type="pres">
      <dgm:prSet presAssocID="{116946E5-2D21-4839-82B3-61055FB1E3F5}" presName="node" presStyleLbl="node1" presStyleIdx="6" presStyleCnt="10" custScaleX="141291" custScaleY="144492" custRadScaleRad="99377" custRadScaleInc="1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7BA15-E4F8-44A4-B386-3CF06FA9ADFA}" type="pres">
      <dgm:prSet presAssocID="{116946E5-2D21-4839-82B3-61055FB1E3F5}" presName="spNode" presStyleCnt="0"/>
      <dgm:spPr/>
      <dgm:t>
        <a:bodyPr/>
        <a:lstStyle/>
        <a:p>
          <a:endParaRPr lang="ru-RU"/>
        </a:p>
      </dgm:t>
    </dgm:pt>
    <dgm:pt modelId="{28358545-8CC0-4411-941E-8BC77307417A}" type="pres">
      <dgm:prSet presAssocID="{F688CC77-5628-4E53-A9EC-400E211854FC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BECD485A-0723-43FC-BD02-3D1177896708}" type="pres">
      <dgm:prSet presAssocID="{C228846C-BDD3-42EB-B705-98C08E639C58}" presName="node" presStyleLbl="node1" presStyleIdx="7" presStyleCnt="10" custScaleX="147795" custScaleY="155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87CC3-C1AA-4AEF-AA4E-ECEA822FDB43}" type="pres">
      <dgm:prSet presAssocID="{C228846C-BDD3-42EB-B705-98C08E639C58}" presName="spNode" presStyleCnt="0"/>
      <dgm:spPr/>
      <dgm:t>
        <a:bodyPr/>
        <a:lstStyle/>
        <a:p>
          <a:endParaRPr lang="ru-RU"/>
        </a:p>
      </dgm:t>
    </dgm:pt>
    <dgm:pt modelId="{A6A330C1-8752-49E0-8E2B-5C5D99CEC676}" type="pres">
      <dgm:prSet presAssocID="{50A1A04A-2E09-488D-BA3B-AD077095A046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595911C2-2DE9-49D4-947F-B7DBDC885ABC}" type="pres">
      <dgm:prSet presAssocID="{A632CCF2-D9E3-4E00-AA49-DE5974C6151F}" presName="node" presStyleLbl="node1" presStyleIdx="8" presStyleCnt="10" custScaleX="138130" custScaleY="158442" custRadScaleRad="102975" custRadScaleInc="-29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B266-FC49-4094-B4FA-94B4C62E0147}" type="pres">
      <dgm:prSet presAssocID="{A632CCF2-D9E3-4E00-AA49-DE5974C6151F}" presName="spNode" presStyleCnt="0"/>
      <dgm:spPr/>
      <dgm:t>
        <a:bodyPr/>
        <a:lstStyle/>
        <a:p>
          <a:endParaRPr lang="ru-RU"/>
        </a:p>
      </dgm:t>
    </dgm:pt>
    <dgm:pt modelId="{C71287B2-73C7-4027-8A2D-6FC17D24908D}" type="pres">
      <dgm:prSet presAssocID="{88B019F9-E89B-4F23-B027-3916FB2B77FD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ADD898AF-31D2-458C-AEEA-C1B2FBA9460A}" type="pres">
      <dgm:prSet presAssocID="{FEEAAD6A-CDE8-464F-85E8-00138AB82F63}" presName="node" presStyleLbl="node1" presStyleIdx="9" presStyleCnt="10" custScaleX="141207" custScaleY="147076" custRadScaleRad="101077" custRadScaleInc="-27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70FEA-790F-4234-A093-E07204A92190}" type="pres">
      <dgm:prSet presAssocID="{FEEAAD6A-CDE8-464F-85E8-00138AB82F63}" presName="spNode" presStyleCnt="0"/>
      <dgm:spPr/>
      <dgm:t>
        <a:bodyPr/>
        <a:lstStyle/>
        <a:p>
          <a:endParaRPr lang="ru-RU"/>
        </a:p>
      </dgm:t>
    </dgm:pt>
    <dgm:pt modelId="{F38F2CB9-36B3-44D7-998D-B6EDCD622DB9}" type="pres">
      <dgm:prSet presAssocID="{C60C0E03-247A-4477-82CD-EEFDF22784D8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A653BF9E-E2C5-4B16-AE6A-FFA3AAB9FD42}" srcId="{9232353A-83DE-46C5-B578-092382125315}" destId="{FF1950DA-C352-4A82-BD4E-570172B7EBAA}" srcOrd="2" destOrd="0" parTransId="{FCA87637-DCEA-4C59-91CF-604599DE4C95}" sibTransId="{EEC0FCDD-88F7-4BD9-8BBE-CFA05E479B71}"/>
    <dgm:cxn modelId="{4DDF5DA4-7160-4544-BBB6-74C8418596EF}" type="presOf" srcId="{55406B0D-51CD-4E31-8B93-E6DAF0AD6036}" destId="{E99A7E70-9856-45C7-AD5D-83BE61892F45}" srcOrd="0" destOrd="0" presId="urn:microsoft.com/office/officeart/2005/8/layout/cycle6"/>
    <dgm:cxn modelId="{42A66546-D867-440B-A77E-617AEC73EB89}" type="presOf" srcId="{F54F3DD3-500F-41A6-A567-57DE19471F6F}" destId="{76668AA6-E168-4CCC-8C9C-3B02FF097990}" srcOrd="0" destOrd="0" presId="urn:microsoft.com/office/officeart/2005/8/layout/cycle6"/>
    <dgm:cxn modelId="{C07197D4-F136-4E7C-AC62-CB4505ACA75F}" type="presOf" srcId="{50A1A04A-2E09-488D-BA3B-AD077095A046}" destId="{A6A330C1-8752-49E0-8E2B-5C5D99CEC676}" srcOrd="0" destOrd="0" presId="urn:microsoft.com/office/officeart/2005/8/layout/cycle6"/>
    <dgm:cxn modelId="{D823164B-243A-4144-8DCD-130DA5A7AEC5}" type="presOf" srcId="{C228846C-BDD3-42EB-B705-98C08E639C58}" destId="{BECD485A-0723-43FC-BD02-3D1177896708}" srcOrd="0" destOrd="0" presId="urn:microsoft.com/office/officeart/2005/8/layout/cycle6"/>
    <dgm:cxn modelId="{C49DB080-893E-4205-85EC-1B69934AFB7F}" type="presOf" srcId="{FEEAAD6A-CDE8-464F-85E8-00138AB82F63}" destId="{ADD898AF-31D2-458C-AEEA-C1B2FBA9460A}" srcOrd="0" destOrd="0" presId="urn:microsoft.com/office/officeart/2005/8/layout/cycle6"/>
    <dgm:cxn modelId="{1DFA6445-B237-45D5-A136-D1E0BCD2D69A}" type="presOf" srcId="{116946E5-2D21-4839-82B3-61055FB1E3F5}" destId="{99D438C5-211E-4B7A-B5E7-300F1C3B2B72}" srcOrd="0" destOrd="0" presId="urn:microsoft.com/office/officeart/2005/8/layout/cycle6"/>
    <dgm:cxn modelId="{A6200968-507B-49AC-9B2F-E18DEAEEBF5D}" srcId="{9232353A-83DE-46C5-B578-092382125315}" destId="{8AB98425-29A4-4307-978B-54BF9612815C}" srcOrd="4" destOrd="0" parTransId="{CFA391FE-A69A-4F2C-90D6-73E5709D9558}" sibTransId="{F54F3DD3-500F-41A6-A567-57DE19471F6F}"/>
    <dgm:cxn modelId="{A4179585-B441-4C20-B068-F8FFF7263FBF}" type="presOf" srcId="{EEC0FCDD-88F7-4BD9-8BBE-CFA05E479B71}" destId="{0BE0DEDD-0329-4FF2-B0BA-591F3D94E34A}" srcOrd="0" destOrd="0" presId="urn:microsoft.com/office/officeart/2005/8/layout/cycle6"/>
    <dgm:cxn modelId="{F3C3A131-3F7A-4631-BD59-096D9D305851}" srcId="{9232353A-83DE-46C5-B578-092382125315}" destId="{55406B0D-51CD-4E31-8B93-E6DAF0AD6036}" srcOrd="1" destOrd="0" parTransId="{686BF931-E713-4E14-A59F-AD8833F55AC0}" sibTransId="{98B36F1D-540A-4CEB-B4A4-0D0878A98940}"/>
    <dgm:cxn modelId="{C1EE7C4C-CAC5-4AF7-AEBA-45C23F7D9C50}" type="presOf" srcId="{0F0689E8-BA7B-4DF0-9CE0-3047658C372B}" destId="{11304C91-37C3-407F-AD85-D903A86AAD8E}" srcOrd="0" destOrd="0" presId="urn:microsoft.com/office/officeart/2005/8/layout/cycle6"/>
    <dgm:cxn modelId="{78441705-E530-4809-B070-8F57F964B900}" srcId="{9232353A-83DE-46C5-B578-092382125315}" destId="{FEEAAD6A-CDE8-464F-85E8-00138AB82F63}" srcOrd="9" destOrd="0" parTransId="{5E899478-1EB2-404E-B911-9AACE780B0AA}" sibTransId="{C60C0E03-247A-4477-82CD-EEFDF22784D8}"/>
    <dgm:cxn modelId="{A7D13531-29CA-4748-8827-BA69DF12B2A0}" type="presOf" srcId="{C4CF18A3-5DEA-4738-90BD-F2C674E068AA}" destId="{AFBA47EA-FDBD-4D58-AC01-2A45340DB248}" srcOrd="0" destOrd="0" presId="urn:microsoft.com/office/officeart/2005/8/layout/cycle6"/>
    <dgm:cxn modelId="{B6611A25-B6F6-4380-AB59-A4CCF0FA044B}" type="presOf" srcId="{98B36F1D-540A-4CEB-B4A4-0D0878A98940}" destId="{D27FCFDC-BD82-4887-B281-E1C4214B0E5C}" srcOrd="0" destOrd="0" presId="urn:microsoft.com/office/officeart/2005/8/layout/cycle6"/>
    <dgm:cxn modelId="{065789D8-4338-49A1-9751-F09C8876C898}" type="presOf" srcId="{88B019F9-E89B-4F23-B027-3916FB2B77FD}" destId="{C71287B2-73C7-4027-8A2D-6FC17D24908D}" srcOrd="0" destOrd="0" presId="urn:microsoft.com/office/officeart/2005/8/layout/cycle6"/>
    <dgm:cxn modelId="{B29C4609-081C-4744-999B-FB106BF28E7A}" srcId="{9232353A-83DE-46C5-B578-092382125315}" destId="{C228846C-BDD3-42EB-B705-98C08E639C58}" srcOrd="7" destOrd="0" parTransId="{FE9037D1-0A58-47A0-87DC-7593FAF9DC01}" sibTransId="{50A1A04A-2E09-488D-BA3B-AD077095A046}"/>
    <dgm:cxn modelId="{C3D5FEEA-38A4-49B8-B735-072000012A50}" type="presOf" srcId="{8AB98425-29A4-4307-978B-54BF9612815C}" destId="{6B0423F1-2768-4015-B486-7DE11603FBE1}" srcOrd="0" destOrd="0" presId="urn:microsoft.com/office/officeart/2005/8/layout/cycle6"/>
    <dgm:cxn modelId="{C1ED94D2-08E2-4500-8590-079587D2FE69}" type="presOf" srcId="{A632CCF2-D9E3-4E00-AA49-DE5974C6151F}" destId="{595911C2-2DE9-49D4-947F-B7DBDC885ABC}" srcOrd="0" destOrd="0" presId="urn:microsoft.com/office/officeart/2005/8/layout/cycle6"/>
    <dgm:cxn modelId="{A5C5F631-0F58-458B-BE31-5D3439E33494}" type="presOf" srcId="{FF1950DA-C352-4A82-BD4E-570172B7EBAA}" destId="{19616840-FE9A-4A64-A11C-90D5CC0FC599}" srcOrd="0" destOrd="0" presId="urn:microsoft.com/office/officeart/2005/8/layout/cycle6"/>
    <dgm:cxn modelId="{7D27C7E6-8B60-4DC0-8E54-0DB32CE489D6}" srcId="{9232353A-83DE-46C5-B578-092382125315}" destId="{116946E5-2D21-4839-82B3-61055FB1E3F5}" srcOrd="6" destOrd="0" parTransId="{A72177D8-A6F2-471D-911B-0BB4D819FF14}" sibTransId="{F688CC77-5628-4E53-A9EC-400E211854FC}"/>
    <dgm:cxn modelId="{6E9B2683-82C5-4CD6-96DB-656DF5F4DE24}" type="presOf" srcId="{12170F04-B5E0-4976-8052-1C26B73D8E42}" destId="{0A397CE9-AE34-446A-AADD-9425C15DFD20}" srcOrd="0" destOrd="0" presId="urn:microsoft.com/office/officeart/2005/8/layout/cycle6"/>
    <dgm:cxn modelId="{6D492CE5-5B5E-4D10-8FEB-D5720F235FB5}" type="presOf" srcId="{E381759E-7E32-45DF-9D0D-39F8298EDF0D}" destId="{F8400C47-3A5E-494A-91D0-F4126265AD6B}" srcOrd="0" destOrd="0" presId="urn:microsoft.com/office/officeart/2005/8/layout/cycle6"/>
    <dgm:cxn modelId="{AE40BA73-85AB-4DF8-BD15-0F56DD928789}" type="presOf" srcId="{F688CC77-5628-4E53-A9EC-400E211854FC}" destId="{28358545-8CC0-4411-941E-8BC77307417A}" srcOrd="0" destOrd="0" presId="urn:microsoft.com/office/officeart/2005/8/layout/cycle6"/>
    <dgm:cxn modelId="{9F45B0BE-C63B-4865-8040-AC385610F39B}" type="presOf" srcId="{9232353A-83DE-46C5-B578-092382125315}" destId="{636AE552-9EF8-4EE0-AACD-E2A6352637DD}" srcOrd="0" destOrd="0" presId="urn:microsoft.com/office/officeart/2005/8/layout/cycle6"/>
    <dgm:cxn modelId="{B4A542BB-4009-4D7A-AE09-072FE1C3A5D8}" srcId="{9232353A-83DE-46C5-B578-092382125315}" destId="{A632CCF2-D9E3-4E00-AA49-DE5974C6151F}" srcOrd="8" destOrd="0" parTransId="{F39DC6BF-9A6A-49DF-9101-6AB78D50E685}" sibTransId="{88B019F9-E89B-4F23-B027-3916FB2B77FD}"/>
    <dgm:cxn modelId="{30F4D713-DA61-4AAC-9D3D-57908C427CDB}" srcId="{9232353A-83DE-46C5-B578-092382125315}" destId="{0F0689E8-BA7B-4DF0-9CE0-3047658C372B}" srcOrd="3" destOrd="0" parTransId="{CE1B7C26-F408-450E-ADC0-477D0B4D2271}" sibTransId="{CB0EDA57-EED1-4378-97AA-BC60C1DA3DA8}"/>
    <dgm:cxn modelId="{60081234-980D-4C61-AF32-28462847522F}" type="presOf" srcId="{C60C0E03-247A-4477-82CD-EEFDF22784D8}" destId="{F38F2CB9-36B3-44D7-998D-B6EDCD622DB9}" srcOrd="0" destOrd="0" presId="urn:microsoft.com/office/officeart/2005/8/layout/cycle6"/>
    <dgm:cxn modelId="{30F6F09C-7CC5-4EFA-AE5E-34AAE745E523}" srcId="{9232353A-83DE-46C5-B578-092382125315}" destId="{5E887EAA-36B6-4826-8A42-28CBB319DF1C}" srcOrd="0" destOrd="0" parTransId="{C5A4FD5C-0D8D-4F12-B735-6481292FEEAC}" sibTransId="{C4CF18A3-5DEA-4738-90BD-F2C674E068AA}"/>
    <dgm:cxn modelId="{5C802168-9B0F-4809-B391-D98494B4B1A7}" type="presOf" srcId="{5E887EAA-36B6-4826-8A42-28CBB319DF1C}" destId="{80CD9540-52AD-4342-8D12-F796E9E7C55D}" srcOrd="0" destOrd="0" presId="urn:microsoft.com/office/officeart/2005/8/layout/cycle6"/>
    <dgm:cxn modelId="{1B0096D6-9DC2-459A-BB0A-C68BAA4D25D2}" type="presOf" srcId="{CB0EDA57-EED1-4378-97AA-BC60C1DA3DA8}" destId="{B2303818-E77A-4637-BE3F-FF8B80D57728}" srcOrd="0" destOrd="0" presId="urn:microsoft.com/office/officeart/2005/8/layout/cycle6"/>
    <dgm:cxn modelId="{9349898A-151E-42B0-9361-21C3A57509E3}" srcId="{9232353A-83DE-46C5-B578-092382125315}" destId="{12170F04-B5E0-4976-8052-1C26B73D8E42}" srcOrd="5" destOrd="0" parTransId="{51A16715-5300-405E-9997-DA2441BCAD9B}" sibTransId="{E381759E-7E32-45DF-9D0D-39F8298EDF0D}"/>
    <dgm:cxn modelId="{EF9ACB7B-EFA8-4448-8494-C7EC2A5D11A5}" type="presParOf" srcId="{636AE552-9EF8-4EE0-AACD-E2A6352637DD}" destId="{80CD9540-52AD-4342-8D12-F796E9E7C55D}" srcOrd="0" destOrd="0" presId="urn:microsoft.com/office/officeart/2005/8/layout/cycle6"/>
    <dgm:cxn modelId="{A2BE3733-0056-4705-9314-BCC4970E3133}" type="presParOf" srcId="{636AE552-9EF8-4EE0-AACD-E2A6352637DD}" destId="{95A6B793-636A-4A74-9293-5DE069CBD772}" srcOrd="1" destOrd="0" presId="urn:microsoft.com/office/officeart/2005/8/layout/cycle6"/>
    <dgm:cxn modelId="{941BFA8D-7206-4C98-B11F-B7B155C1C2F6}" type="presParOf" srcId="{636AE552-9EF8-4EE0-AACD-E2A6352637DD}" destId="{AFBA47EA-FDBD-4D58-AC01-2A45340DB248}" srcOrd="2" destOrd="0" presId="urn:microsoft.com/office/officeart/2005/8/layout/cycle6"/>
    <dgm:cxn modelId="{6D2AA9A4-FD6B-4081-82DC-A7059A52AFB4}" type="presParOf" srcId="{636AE552-9EF8-4EE0-AACD-E2A6352637DD}" destId="{E99A7E70-9856-45C7-AD5D-83BE61892F45}" srcOrd="3" destOrd="0" presId="urn:microsoft.com/office/officeart/2005/8/layout/cycle6"/>
    <dgm:cxn modelId="{2F45F48E-CD28-4F04-80B1-0ED15870AF87}" type="presParOf" srcId="{636AE552-9EF8-4EE0-AACD-E2A6352637DD}" destId="{C77910B4-F67C-4711-BCCC-680A69EAE3A8}" srcOrd="4" destOrd="0" presId="urn:microsoft.com/office/officeart/2005/8/layout/cycle6"/>
    <dgm:cxn modelId="{81B7B5B1-3872-40AC-AC95-A686C05808F2}" type="presParOf" srcId="{636AE552-9EF8-4EE0-AACD-E2A6352637DD}" destId="{D27FCFDC-BD82-4887-B281-E1C4214B0E5C}" srcOrd="5" destOrd="0" presId="urn:microsoft.com/office/officeart/2005/8/layout/cycle6"/>
    <dgm:cxn modelId="{AAC1B983-E613-44F1-9C39-21291FA6E601}" type="presParOf" srcId="{636AE552-9EF8-4EE0-AACD-E2A6352637DD}" destId="{19616840-FE9A-4A64-A11C-90D5CC0FC599}" srcOrd="6" destOrd="0" presId="urn:microsoft.com/office/officeart/2005/8/layout/cycle6"/>
    <dgm:cxn modelId="{E71D773E-BE1A-45D6-8AFF-9D88E14640E9}" type="presParOf" srcId="{636AE552-9EF8-4EE0-AACD-E2A6352637DD}" destId="{545C8BE3-6AFA-494B-B5A7-54F79E60F744}" srcOrd="7" destOrd="0" presId="urn:microsoft.com/office/officeart/2005/8/layout/cycle6"/>
    <dgm:cxn modelId="{8BF10C92-767C-4A45-8BD2-C0BF0DFA4002}" type="presParOf" srcId="{636AE552-9EF8-4EE0-AACD-E2A6352637DD}" destId="{0BE0DEDD-0329-4FF2-B0BA-591F3D94E34A}" srcOrd="8" destOrd="0" presId="urn:microsoft.com/office/officeart/2005/8/layout/cycle6"/>
    <dgm:cxn modelId="{D3C765FE-3C7B-40E9-B69F-7E209B0107D6}" type="presParOf" srcId="{636AE552-9EF8-4EE0-AACD-E2A6352637DD}" destId="{11304C91-37C3-407F-AD85-D903A86AAD8E}" srcOrd="9" destOrd="0" presId="urn:microsoft.com/office/officeart/2005/8/layout/cycle6"/>
    <dgm:cxn modelId="{CA2FF94D-194F-4647-B099-820094488758}" type="presParOf" srcId="{636AE552-9EF8-4EE0-AACD-E2A6352637DD}" destId="{A1E192A2-4193-483E-89C2-6719896CB776}" srcOrd="10" destOrd="0" presId="urn:microsoft.com/office/officeart/2005/8/layout/cycle6"/>
    <dgm:cxn modelId="{D885857D-ACE0-4A0A-B2AA-6C099D655915}" type="presParOf" srcId="{636AE552-9EF8-4EE0-AACD-E2A6352637DD}" destId="{B2303818-E77A-4637-BE3F-FF8B80D57728}" srcOrd="11" destOrd="0" presId="urn:microsoft.com/office/officeart/2005/8/layout/cycle6"/>
    <dgm:cxn modelId="{F6E6DEDA-EBFD-44C8-AD45-8DC36E3E4261}" type="presParOf" srcId="{636AE552-9EF8-4EE0-AACD-E2A6352637DD}" destId="{6B0423F1-2768-4015-B486-7DE11603FBE1}" srcOrd="12" destOrd="0" presId="urn:microsoft.com/office/officeart/2005/8/layout/cycle6"/>
    <dgm:cxn modelId="{F365C397-7590-4825-9510-FE604852B323}" type="presParOf" srcId="{636AE552-9EF8-4EE0-AACD-E2A6352637DD}" destId="{09146C0D-42E1-449C-8810-8BD0E327C545}" srcOrd="13" destOrd="0" presId="urn:microsoft.com/office/officeart/2005/8/layout/cycle6"/>
    <dgm:cxn modelId="{03FDA2FE-F3DD-4F11-B87D-F315372D0BAF}" type="presParOf" srcId="{636AE552-9EF8-4EE0-AACD-E2A6352637DD}" destId="{76668AA6-E168-4CCC-8C9C-3B02FF097990}" srcOrd="14" destOrd="0" presId="urn:microsoft.com/office/officeart/2005/8/layout/cycle6"/>
    <dgm:cxn modelId="{E69BCC55-DAB2-48EE-93A2-FC6B4169E416}" type="presParOf" srcId="{636AE552-9EF8-4EE0-AACD-E2A6352637DD}" destId="{0A397CE9-AE34-446A-AADD-9425C15DFD20}" srcOrd="15" destOrd="0" presId="urn:microsoft.com/office/officeart/2005/8/layout/cycle6"/>
    <dgm:cxn modelId="{8518438A-2CE9-4C21-894D-8B566E92E1B5}" type="presParOf" srcId="{636AE552-9EF8-4EE0-AACD-E2A6352637DD}" destId="{192E9157-CF94-44D4-BFEF-AA122934C336}" srcOrd="16" destOrd="0" presId="urn:microsoft.com/office/officeart/2005/8/layout/cycle6"/>
    <dgm:cxn modelId="{F6CA9715-355C-41E8-9568-26DFD5319BA3}" type="presParOf" srcId="{636AE552-9EF8-4EE0-AACD-E2A6352637DD}" destId="{F8400C47-3A5E-494A-91D0-F4126265AD6B}" srcOrd="17" destOrd="0" presId="urn:microsoft.com/office/officeart/2005/8/layout/cycle6"/>
    <dgm:cxn modelId="{E0A01AE5-00F5-4DB7-8388-2EA3BCF64C10}" type="presParOf" srcId="{636AE552-9EF8-4EE0-AACD-E2A6352637DD}" destId="{99D438C5-211E-4B7A-B5E7-300F1C3B2B72}" srcOrd="18" destOrd="0" presId="urn:microsoft.com/office/officeart/2005/8/layout/cycle6"/>
    <dgm:cxn modelId="{70CA54B8-757D-42D8-9733-514ED70F7FCC}" type="presParOf" srcId="{636AE552-9EF8-4EE0-AACD-E2A6352637DD}" destId="{9A07BA15-E4F8-44A4-B386-3CF06FA9ADFA}" srcOrd="19" destOrd="0" presId="urn:microsoft.com/office/officeart/2005/8/layout/cycle6"/>
    <dgm:cxn modelId="{E600857E-D4F7-4E1F-A236-BC121E700E1A}" type="presParOf" srcId="{636AE552-9EF8-4EE0-AACD-E2A6352637DD}" destId="{28358545-8CC0-4411-941E-8BC77307417A}" srcOrd="20" destOrd="0" presId="urn:microsoft.com/office/officeart/2005/8/layout/cycle6"/>
    <dgm:cxn modelId="{74E40891-6B76-41E7-B02C-027B78A0BA27}" type="presParOf" srcId="{636AE552-9EF8-4EE0-AACD-E2A6352637DD}" destId="{BECD485A-0723-43FC-BD02-3D1177896708}" srcOrd="21" destOrd="0" presId="urn:microsoft.com/office/officeart/2005/8/layout/cycle6"/>
    <dgm:cxn modelId="{4E20D5FD-3714-4CCE-8E4A-7FDF96AE6144}" type="presParOf" srcId="{636AE552-9EF8-4EE0-AACD-E2A6352637DD}" destId="{55987CC3-C1AA-4AEF-AA4E-ECEA822FDB43}" srcOrd="22" destOrd="0" presId="urn:microsoft.com/office/officeart/2005/8/layout/cycle6"/>
    <dgm:cxn modelId="{919A38E6-2E43-42C6-AF7D-E6B7A54C8B13}" type="presParOf" srcId="{636AE552-9EF8-4EE0-AACD-E2A6352637DD}" destId="{A6A330C1-8752-49E0-8E2B-5C5D99CEC676}" srcOrd="23" destOrd="0" presId="urn:microsoft.com/office/officeart/2005/8/layout/cycle6"/>
    <dgm:cxn modelId="{ED0C6844-A15B-4DFC-B7C2-FA3061D873D8}" type="presParOf" srcId="{636AE552-9EF8-4EE0-AACD-E2A6352637DD}" destId="{595911C2-2DE9-49D4-947F-B7DBDC885ABC}" srcOrd="24" destOrd="0" presId="urn:microsoft.com/office/officeart/2005/8/layout/cycle6"/>
    <dgm:cxn modelId="{4670ABAB-FECE-4E42-9B0C-1966AD6F8E95}" type="presParOf" srcId="{636AE552-9EF8-4EE0-AACD-E2A6352637DD}" destId="{1EFDB266-FC49-4094-B4FA-94B4C62E0147}" srcOrd="25" destOrd="0" presId="urn:microsoft.com/office/officeart/2005/8/layout/cycle6"/>
    <dgm:cxn modelId="{3BF59FFC-C118-4A13-BD06-B00A4A05177F}" type="presParOf" srcId="{636AE552-9EF8-4EE0-AACD-E2A6352637DD}" destId="{C71287B2-73C7-4027-8A2D-6FC17D24908D}" srcOrd="26" destOrd="0" presId="urn:microsoft.com/office/officeart/2005/8/layout/cycle6"/>
    <dgm:cxn modelId="{931A668B-5B69-4258-9B8A-F432948C5F0A}" type="presParOf" srcId="{636AE552-9EF8-4EE0-AACD-E2A6352637DD}" destId="{ADD898AF-31D2-458C-AEEA-C1B2FBA9460A}" srcOrd="27" destOrd="0" presId="urn:microsoft.com/office/officeart/2005/8/layout/cycle6"/>
    <dgm:cxn modelId="{57E8405F-BCC7-4CCD-88D0-CF236871DEB5}" type="presParOf" srcId="{636AE552-9EF8-4EE0-AACD-E2A6352637DD}" destId="{57C70FEA-790F-4234-A093-E07204A92190}" srcOrd="28" destOrd="0" presId="urn:microsoft.com/office/officeart/2005/8/layout/cycle6"/>
    <dgm:cxn modelId="{6C412973-2E10-43B7-B71C-5CAD8E9E8985}" type="presParOf" srcId="{636AE552-9EF8-4EE0-AACD-E2A6352637DD}" destId="{F38F2CB9-36B3-44D7-998D-B6EDCD622DB9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480D6-22D6-476A-8F5B-49C0CCB5455F}" type="doc">
      <dgm:prSet loTypeId="urn:microsoft.com/office/officeart/2008/layout/RadialCluster" loCatId="cycle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333E5E4-2B81-4F61-BA0E-A2AE51B8EB4D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47FBA17F-79BE-4E90-8E30-AAB41B1602BA}" type="parTrans" cxnId="{65D3637D-AA21-4188-91B5-C40B2859E4B9}">
      <dgm:prSet/>
      <dgm:spPr/>
      <dgm:t>
        <a:bodyPr/>
        <a:lstStyle/>
        <a:p>
          <a:endParaRPr lang="ru-RU"/>
        </a:p>
      </dgm:t>
    </dgm:pt>
    <dgm:pt modelId="{436A612D-31EB-4BA0-B6CC-3E8E360C991F}" type="sibTrans" cxnId="{65D3637D-AA21-4188-91B5-C40B2859E4B9}">
      <dgm:prSet/>
      <dgm:spPr/>
      <dgm:t>
        <a:bodyPr/>
        <a:lstStyle/>
        <a:p>
          <a:endParaRPr lang="ru-RU"/>
        </a:p>
      </dgm:t>
    </dgm:pt>
    <dgm:pt modelId="{CC39AE3B-8F2E-4282-B10A-9AA6410CACA2}">
      <dgm:prSet custT="1"/>
      <dgm:spPr/>
      <dgm:t>
        <a:bodyPr/>
        <a:lstStyle/>
        <a:p>
          <a:r>
            <a:rPr lang="ru-RU" sz="1800" dirty="0" smtClean="0"/>
            <a:t>Обучение навыкам сотрудничества и партнерства родителей и детей в игре и совместной деятельности</a:t>
          </a:r>
          <a:endParaRPr lang="ru-RU" sz="1800" dirty="0"/>
        </a:p>
      </dgm:t>
    </dgm:pt>
    <dgm:pt modelId="{0AF79130-9126-4133-9C75-96440D5B44EB}" type="parTrans" cxnId="{EC6D440C-DB3D-4644-A70F-87A44209D9DF}">
      <dgm:prSet/>
      <dgm:spPr/>
      <dgm:t>
        <a:bodyPr/>
        <a:lstStyle/>
        <a:p>
          <a:endParaRPr lang="ru-RU"/>
        </a:p>
      </dgm:t>
    </dgm:pt>
    <dgm:pt modelId="{597B51FC-D934-4E07-8703-892C8C2DD4EE}" type="sibTrans" cxnId="{EC6D440C-DB3D-4644-A70F-87A44209D9DF}">
      <dgm:prSet/>
      <dgm:spPr/>
      <dgm:t>
        <a:bodyPr/>
        <a:lstStyle/>
        <a:p>
          <a:endParaRPr lang="ru-RU"/>
        </a:p>
      </dgm:t>
    </dgm:pt>
    <dgm:pt modelId="{BE7DB4F1-9A31-4344-BB32-62549C4F1D1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Повышение самооценки детей и родительской компетентности</a:t>
          </a:r>
          <a:endParaRPr lang="ru-RU" dirty="0"/>
        </a:p>
      </dgm:t>
    </dgm:pt>
    <dgm:pt modelId="{F162825A-57AB-4E5C-AB70-BEDE4A0B9C99}" type="parTrans" cxnId="{40AD83F5-B07F-498A-A660-F3EEBCF4969F}">
      <dgm:prSet/>
      <dgm:spPr/>
      <dgm:t>
        <a:bodyPr/>
        <a:lstStyle/>
        <a:p>
          <a:endParaRPr lang="ru-RU"/>
        </a:p>
      </dgm:t>
    </dgm:pt>
    <dgm:pt modelId="{65296CBF-7C42-4917-A596-826C69D9819D}" type="sibTrans" cxnId="{40AD83F5-B07F-498A-A660-F3EEBCF4969F}">
      <dgm:prSet/>
      <dgm:spPr/>
      <dgm:t>
        <a:bodyPr/>
        <a:lstStyle/>
        <a:p>
          <a:endParaRPr lang="ru-RU"/>
        </a:p>
      </dgm:t>
    </dgm:pt>
    <dgm:pt modelId="{5AE9A5F1-A4A8-40EA-9C68-41C444BF2816}">
      <dgm:prSet/>
      <dgm:spPr/>
      <dgm:t>
        <a:bodyPr/>
        <a:lstStyle/>
        <a:p>
          <a:r>
            <a:rPr lang="ru-RU" dirty="0" smtClean="0"/>
            <a:t>Обучение родителей навыкам конструктивного общения с детьми</a:t>
          </a:r>
          <a:endParaRPr lang="ru-RU" dirty="0"/>
        </a:p>
      </dgm:t>
    </dgm:pt>
    <dgm:pt modelId="{8C6A80D3-E6C1-419A-A944-73319541673B}" type="parTrans" cxnId="{11CE8E95-4101-4602-82F0-3973C0887EF4}">
      <dgm:prSet/>
      <dgm:spPr/>
      <dgm:t>
        <a:bodyPr/>
        <a:lstStyle/>
        <a:p>
          <a:endParaRPr lang="ru-RU"/>
        </a:p>
      </dgm:t>
    </dgm:pt>
    <dgm:pt modelId="{BBE69CDB-81B5-40BB-9C37-131D3FE081B3}" type="sibTrans" cxnId="{11CE8E95-4101-4602-82F0-3973C0887EF4}">
      <dgm:prSet/>
      <dgm:spPr/>
      <dgm:t>
        <a:bodyPr/>
        <a:lstStyle/>
        <a:p>
          <a:endParaRPr lang="ru-RU"/>
        </a:p>
      </dgm:t>
    </dgm:pt>
    <dgm:pt modelId="{C6E1A297-0841-4416-A78D-1FEA89BC9415}" type="pres">
      <dgm:prSet presAssocID="{70A480D6-22D6-476A-8F5B-49C0CCB545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14C5CD-9913-42AD-AF95-7F79BD7EFA40}" type="pres">
      <dgm:prSet presAssocID="{9333E5E4-2B81-4F61-BA0E-A2AE51B8EB4D}" presName="singleCycle" presStyleCnt="0"/>
      <dgm:spPr/>
    </dgm:pt>
    <dgm:pt modelId="{36FB550F-2F8E-4D80-B7AD-678FA5503815}" type="pres">
      <dgm:prSet presAssocID="{9333E5E4-2B81-4F61-BA0E-A2AE51B8EB4D}" presName="singleCenter" presStyleLbl="node1" presStyleIdx="0" presStyleCnt="4" custScaleX="202147" custScaleY="52330" custLinFactNeighborX="-7359" custLinFactNeighborY="-7462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EFF2F97-B956-424A-B7BD-5B49D57C02AE}" type="pres">
      <dgm:prSet presAssocID="{8C6A80D3-E6C1-419A-A944-73319541673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201F42A-CFC5-4A1D-89D6-40197C37BFEA}" type="pres">
      <dgm:prSet presAssocID="{5AE9A5F1-A4A8-40EA-9C68-41C444BF2816}" presName="text0" presStyleLbl="node1" presStyleIdx="1" presStyleCnt="4" custScaleX="368496" custScaleY="147471" custRadScaleRad="123265" custRadScaleInc="110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25F2-21A0-42AC-926B-D22458DC6E8A}" type="pres">
      <dgm:prSet presAssocID="{F162825A-57AB-4E5C-AB70-BEDE4A0B9C99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969E641-8048-432A-A10B-D3C080178016}" type="pres">
      <dgm:prSet presAssocID="{BE7DB4F1-9A31-4344-BB32-62549C4F1D12}" presName="text0" presStyleLbl="node1" presStyleIdx="2" presStyleCnt="4" custScaleX="363178" custScaleY="136870" custRadScaleRad="38857" custRadScaleInc="11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22DF1-3729-428D-B420-BFA2E91E608E}" type="pres">
      <dgm:prSet presAssocID="{0AF79130-9126-4133-9C75-96440D5B44E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5D41BF2F-5987-4D66-BD52-8A3C046862CA}" type="pres">
      <dgm:prSet presAssocID="{CC39AE3B-8F2E-4282-B10A-9AA6410CACA2}" presName="text0" presStyleLbl="node1" presStyleIdx="3" presStyleCnt="4" custScaleX="357942" custScaleY="152704" custRadScaleRad="152389" custRadScaleInc="79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7D527-78CA-4247-97E5-F13A8927BC13}" type="presOf" srcId="{5AE9A5F1-A4A8-40EA-9C68-41C444BF2816}" destId="{4201F42A-CFC5-4A1D-89D6-40197C37BFEA}" srcOrd="0" destOrd="0" presId="urn:microsoft.com/office/officeart/2008/layout/RadialCluster"/>
    <dgm:cxn modelId="{40AD83F5-B07F-498A-A660-F3EEBCF4969F}" srcId="{9333E5E4-2B81-4F61-BA0E-A2AE51B8EB4D}" destId="{BE7DB4F1-9A31-4344-BB32-62549C4F1D12}" srcOrd="1" destOrd="0" parTransId="{F162825A-57AB-4E5C-AB70-BEDE4A0B9C99}" sibTransId="{65296CBF-7C42-4917-A596-826C69D9819D}"/>
    <dgm:cxn modelId="{56EDFB92-0055-4507-BBF7-66502E7D7C2A}" type="presOf" srcId="{F162825A-57AB-4E5C-AB70-BEDE4A0B9C99}" destId="{2F3925F2-21A0-42AC-926B-D22458DC6E8A}" srcOrd="0" destOrd="0" presId="urn:microsoft.com/office/officeart/2008/layout/RadialCluster"/>
    <dgm:cxn modelId="{C529F6DD-BF70-44CA-B519-CD48B9B2888D}" type="presOf" srcId="{70A480D6-22D6-476A-8F5B-49C0CCB5455F}" destId="{C6E1A297-0841-4416-A78D-1FEA89BC9415}" srcOrd="0" destOrd="0" presId="urn:microsoft.com/office/officeart/2008/layout/RadialCluster"/>
    <dgm:cxn modelId="{EC6D440C-DB3D-4644-A70F-87A44209D9DF}" srcId="{9333E5E4-2B81-4F61-BA0E-A2AE51B8EB4D}" destId="{CC39AE3B-8F2E-4282-B10A-9AA6410CACA2}" srcOrd="2" destOrd="0" parTransId="{0AF79130-9126-4133-9C75-96440D5B44EB}" sibTransId="{597B51FC-D934-4E07-8703-892C8C2DD4EE}"/>
    <dgm:cxn modelId="{352B4C1B-86AB-4106-9129-FA72F34E1A9C}" type="presOf" srcId="{CC39AE3B-8F2E-4282-B10A-9AA6410CACA2}" destId="{5D41BF2F-5987-4D66-BD52-8A3C046862CA}" srcOrd="0" destOrd="0" presId="urn:microsoft.com/office/officeart/2008/layout/RadialCluster"/>
    <dgm:cxn modelId="{515454A8-8A6A-4152-9528-36FFFCC4B21A}" type="presOf" srcId="{8C6A80D3-E6C1-419A-A944-73319541673B}" destId="{7EFF2F97-B956-424A-B7BD-5B49D57C02AE}" srcOrd="0" destOrd="0" presId="urn:microsoft.com/office/officeart/2008/layout/RadialCluster"/>
    <dgm:cxn modelId="{E9B04473-0440-45DF-ABD5-D3C53F3939F5}" type="presOf" srcId="{9333E5E4-2B81-4F61-BA0E-A2AE51B8EB4D}" destId="{36FB550F-2F8E-4D80-B7AD-678FA5503815}" srcOrd="0" destOrd="0" presId="urn:microsoft.com/office/officeart/2008/layout/RadialCluster"/>
    <dgm:cxn modelId="{10118FFD-B164-4276-B609-2E9DFC2FDAE9}" type="presOf" srcId="{0AF79130-9126-4133-9C75-96440D5B44EB}" destId="{AF622DF1-3729-428D-B420-BFA2E91E608E}" srcOrd="0" destOrd="0" presId="urn:microsoft.com/office/officeart/2008/layout/RadialCluster"/>
    <dgm:cxn modelId="{65D3637D-AA21-4188-91B5-C40B2859E4B9}" srcId="{70A480D6-22D6-476A-8F5B-49C0CCB5455F}" destId="{9333E5E4-2B81-4F61-BA0E-A2AE51B8EB4D}" srcOrd="0" destOrd="0" parTransId="{47FBA17F-79BE-4E90-8E30-AAB41B1602BA}" sibTransId="{436A612D-31EB-4BA0-B6CC-3E8E360C991F}"/>
    <dgm:cxn modelId="{C6C69A08-5FA2-4D14-9FEC-41A37FCF0E3A}" type="presOf" srcId="{BE7DB4F1-9A31-4344-BB32-62549C4F1D12}" destId="{6969E641-8048-432A-A10B-D3C080178016}" srcOrd="0" destOrd="0" presId="urn:microsoft.com/office/officeart/2008/layout/RadialCluster"/>
    <dgm:cxn modelId="{11CE8E95-4101-4602-82F0-3973C0887EF4}" srcId="{9333E5E4-2B81-4F61-BA0E-A2AE51B8EB4D}" destId="{5AE9A5F1-A4A8-40EA-9C68-41C444BF2816}" srcOrd="0" destOrd="0" parTransId="{8C6A80D3-E6C1-419A-A944-73319541673B}" sibTransId="{BBE69CDB-81B5-40BB-9C37-131D3FE081B3}"/>
    <dgm:cxn modelId="{FD234F6B-E828-4C31-9434-E1BB7A0AA5CD}" type="presParOf" srcId="{C6E1A297-0841-4416-A78D-1FEA89BC9415}" destId="{9114C5CD-9913-42AD-AF95-7F79BD7EFA40}" srcOrd="0" destOrd="0" presId="urn:microsoft.com/office/officeart/2008/layout/RadialCluster"/>
    <dgm:cxn modelId="{3168F774-83AE-41F6-8504-06D5DF270244}" type="presParOf" srcId="{9114C5CD-9913-42AD-AF95-7F79BD7EFA40}" destId="{36FB550F-2F8E-4D80-B7AD-678FA5503815}" srcOrd="0" destOrd="0" presId="urn:microsoft.com/office/officeart/2008/layout/RadialCluster"/>
    <dgm:cxn modelId="{6F974483-8621-4354-86AA-FDC4A2906309}" type="presParOf" srcId="{9114C5CD-9913-42AD-AF95-7F79BD7EFA40}" destId="{7EFF2F97-B956-424A-B7BD-5B49D57C02AE}" srcOrd="1" destOrd="0" presId="urn:microsoft.com/office/officeart/2008/layout/RadialCluster"/>
    <dgm:cxn modelId="{49687017-11CD-4EBE-B6E4-572175D7332B}" type="presParOf" srcId="{9114C5CD-9913-42AD-AF95-7F79BD7EFA40}" destId="{4201F42A-CFC5-4A1D-89D6-40197C37BFEA}" srcOrd="2" destOrd="0" presId="urn:microsoft.com/office/officeart/2008/layout/RadialCluster"/>
    <dgm:cxn modelId="{DBFE20DD-B3B2-4E9B-B506-8164301A53A3}" type="presParOf" srcId="{9114C5CD-9913-42AD-AF95-7F79BD7EFA40}" destId="{2F3925F2-21A0-42AC-926B-D22458DC6E8A}" srcOrd="3" destOrd="0" presId="urn:microsoft.com/office/officeart/2008/layout/RadialCluster"/>
    <dgm:cxn modelId="{21E38FEA-EEC5-4AF1-A87F-D6A60A192927}" type="presParOf" srcId="{9114C5CD-9913-42AD-AF95-7F79BD7EFA40}" destId="{6969E641-8048-432A-A10B-D3C080178016}" srcOrd="4" destOrd="0" presId="urn:microsoft.com/office/officeart/2008/layout/RadialCluster"/>
    <dgm:cxn modelId="{5A8C4401-403C-4FBF-A810-FAC2DFAC9299}" type="presParOf" srcId="{9114C5CD-9913-42AD-AF95-7F79BD7EFA40}" destId="{AF622DF1-3729-428D-B420-BFA2E91E608E}" srcOrd="5" destOrd="0" presId="urn:microsoft.com/office/officeart/2008/layout/RadialCluster"/>
    <dgm:cxn modelId="{629502AA-23D5-4687-BCB4-D19EA0AAAF12}" type="presParOf" srcId="{9114C5CD-9913-42AD-AF95-7F79BD7EFA40}" destId="{5D41BF2F-5987-4D66-BD52-8A3C046862C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0A3A9A-CE37-4B37-8AB2-C923D6583FA9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7803E-F82B-4E30-B10A-CD88CC010F18}">
      <dgm:prSet phldrT="[Текст]" custT="1"/>
      <dgm:spPr/>
      <dgm:t>
        <a:bodyPr/>
        <a:lstStyle/>
        <a:p>
          <a:r>
            <a:rPr lang="ru-RU" sz="3600" dirty="0" smtClean="0"/>
            <a:t>Направления</a:t>
          </a:r>
          <a:endParaRPr lang="ru-RU" sz="3600" dirty="0"/>
        </a:p>
      </dgm:t>
    </dgm:pt>
    <dgm:pt modelId="{EA7483D4-2153-4470-A309-3A68C9FD345E}" type="parTrans" cxnId="{6682AC4F-C351-4599-ADCA-D66E8373D3C0}">
      <dgm:prSet/>
      <dgm:spPr/>
      <dgm:t>
        <a:bodyPr/>
        <a:lstStyle/>
        <a:p>
          <a:endParaRPr lang="ru-RU"/>
        </a:p>
      </dgm:t>
    </dgm:pt>
    <dgm:pt modelId="{89B7E812-5761-4DFB-A785-76CEA4F886CB}" type="sibTrans" cxnId="{6682AC4F-C351-4599-ADCA-D66E8373D3C0}">
      <dgm:prSet/>
      <dgm:spPr/>
      <dgm:t>
        <a:bodyPr/>
        <a:lstStyle/>
        <a:p>
          <a:endParaRPr lang="ru-RU"/>
        </a:p>
      </dgm:t>
    </dgm:pt>
    <dgm:pt modelId="{27ADC258-DBD5-4F69-8BA3-EBF29D2F9456}">
      <dgm:prSet/>
      <dgm:spPr/>
      <dgm:t>
        <a:bodyPr/>
        <a:lstStyle/>
        <a:p>
          <a:r>
            <a:rPr lang="ru-RU" b="1" dirty="0" smtClean="0"/>
            <a:t>Педагогическое просвещение родителей</a:t>
          </a:r>
          <a:endParaRPr lang="ru-RU" dirty="0"/>
        </a:p>
      </dgm:t>
    </dgm:pt>
    <dgm:pt modelId="{26BDB040-2876-44C3-B22F-AD388D170435}" type="parTrans" cxnId="{154A6495-1952-418A-87F7-41C60C6DBD07}">
      <dgm:prSet/>
      <dgm:spPr/>
      <dgm:t>
        <a:bodyPr/>
        <a:lstStyle/>
        <a:p>
          <a:endParaRPr lang="ru-RU"/>
        </a:p>
      </dgm:t>
    </dgm:pt>
    <dgm:pt modelId="{F0A72061-728D-4492-9FCE-7863C4B5CB13}" type="sibTrans" cxnId="{154A6495-1952-418A-87F7-41C60C6DBD07}">
      <dgm:prSet/>
      <dgm:spPr/>
      <dgm:t>
        <a:bodyPr/>
        <a:lstStyle/>
        <a:p>
          <a:endParaRPr lang="ru-RU"/>
        </a:p>
      </dgm:t>
    </dgm:pt>
    <dgm:pt modelId="{0E8205DA-F9A6-4766-9582-BCEA1403589D}">
      <dgm:prSet/>
      <dgm:spPr/>
      <dgm:t>
        <a:bodyPr/>
        <a:lstStyle/>
        <a:p>
          <a:r>
            <a:rPr lang="ru-RU" b="1" dirty="0" smtClean="0"/>
            <a:t>Активные формы взаимодействия с семьей</a:t>
          </a:r>
          <a:endParaRPr lang="ru-RU" dirty="0"/>
        </a:p>
      </dgm:t>
    </dgm:pt>
    <dgm:pt modelId="{2C5FA47F-62B7-4C58-B2D9-DF84F1E190F4}" type="parTrans" cxnId="{2392A594-D7CC-43CA-A195-6E9CDDE6C3E6}">
      <dgm:prSet/>
      <dgm:spPr/>
      <dgm:t>
        <a:bodyPr/>
        <a:lstStyle/>
        <a:p>
          <a:endParaRPr lang="ru-RU"/>
        </a:p>
      </dgm:t>
    </dgm:pt>
    <dgm:pt modelId="{E2E1FA96-7FB0-4EF7-9D85-7C6EA18D7FE1}" type="sibTrans" cxnId="{2392A594-D7CC-43CA-A195-6E9CDDE6C3E6}">
      <dgm:prSet/>
      <dgm:spPr/>
      <dgm:t>
        <a:bodyPr/>
        <a:lstStyle/>
        <a:p>
          <a:endParaRPr lang="ru-RU"/>
        </a:p>
      </dgm:t>
    </dgm:pt>
    <dgm:pt modelId="{4AD1EDE1-1CA1-4179-99ED-D9AAEABB2708}" type="pres">
      <dgm:prSet presAssocID="{BB0A3A9A-CE37-4B37-8AB2-C923D6583FA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33763D-12B1-471E-BF7C-E6B7DE9E9AB6}" type="pres">
      <dgm:prSet presAssocID="{ADF7803E-F82B-4E30-B10A-CD88CC010F18}" presName="root" presStyleCnt="0"/>
      <dgm:spPr/>
    </dgm:pt>
    <dgm:pt modelId="{F8D4325F-2EA5-4148-B44D-6CEDCDF95DA6}" type="pres">
      <dgm:prSet presAssocID="{ADF7803E-F82B-4E30-B10A-CD88CC010F18}" presName="rootComposite" presStyleCnt="0"/>
      <dgm:spPr/>
    </dgm:pt>
    <dgm:pt modelId="{CAEEE343-9A41-4A28-825C-F4726DE19412}" type="pres">
      <dgm:prSet presAssocID="{ADF7803E-F82B-4E30-B10A-CD88CC010F18}" presName="rootText" presStyleLbl="node1" presStyleIdx="0" presStyleCnt="1" custScaleY="59386"/>
      <dgm:spPr/>
      <dgm:t>
        <a:bodyPr/>
        <a:lstStyle/>
        <a:p>
          <a:endParaRPr lang="ru-RU"/>
        </a:p>
      </dgm:t>
    </dgm:pt>
    <dgm:pt modelId="{72329923-C6D5-49AF-B950-A106440002F1}" type="pres">
      <dgm:prSet presAssocID="{ADF7803E-F82B-4E30-B10A-CD88CC010F1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71C3054-A836-4424-A5A1-BD78C2CA0814}" type="pres">
      <dgm:prSet presAssocID="{ADF7803E-F82B-4E30-B10A-CD88CC010F18}" presName="childShape" presStyleCnt="0"/>
      <dgm:spPr/>
    </dgm:pt>
    <dgm:pt modelId="{3FDBA50A-80D2-4911-BC46-5B79070C463E}" type="pres">
      <dgm:prSet presAssocID="{26BDB040-2876-44C3-B22F-AD388D17043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725CCB-642E-4ED7-81FD-3D968319B0A0}" type="pres">
      <dgm:prSet presAssocID="{27ADC258-DBD5-4F69-8BA3-EBF29D2F9456}" presName="childText" presStyleLbl="bgAcc1" presStyleIdx="0" presStyleCnt="2" custScaleY="7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88650-2470-474C-9E9E-208E1D7584C2}" type="pres">
      <dgm:prSet presAssocID="{2C5FA47F-62B7-4C58-B2D9-DF84F1E190F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3AFF3D2-BEA6-44B6-935E-1498463B7343}" type="pres">
      <dgm:prSet presAssocID="{0E8205DA-F9A6-4766-9582-BCEA1403589D}" presName="childText" presStyleLbl="bgAcc1" presStyleIdx="1" presStyleCnt="2" custScaleY="7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C687C-F125-48F5-8E0A-3E9D83ED36CE}" type="presOf" srcId="{ADF7803E-F82B-4E30-B10A-CD88CC010F18}" destId="{CAEEE343-9A41-4A28-825C-F4726DE19412}" srcOrd="0" destOrd="0" presId="urn:microsoft.com/office/officeart/2005/8/layout/hierarchy3"/>
    <dgm:cxn modelId="{2F535FA4-79BA-451D-9CAF-FD25A96A74C6}" type="presOf" srcId="{26BDB040-2876-44C3-B22F-AD388D170435}" destId="{3FDBA50A-80D2-4911-BC46-5B79070C463E}" srcOrd="0" destOrd="0" presId="urn:microsoft.com/office/officeart/2005/8/layout/hierarchy3"/>
    <dgm:cxn modelId="{B06CE7AF-ED0C-4A3A-9AC5-A251E4308EE5}" type="presOf" srcId="{BB0A3A9A-CE37-4B37-8AB2-C923D6583FA9}" destId="{4AD1EDE1-1CA1-4179-99ED-D9AAEABB2708}" srcOrd="0" destOrd="0" presId="urn:microsoft.com/office/officeart/2005/8/layout/hierarchy3"/>
    <dgm:cxn modelId="{4007B43A-7765-4FCA-AC22-7F452350B73E}" type="presOf" srcId="{0E8205DA-F9A6-4766-9582-BCEA1403589D}" destId="{33AFF3D2-BEA6-44B6-935E-1498463B7343}" srcOrd="0" destOrd="0" presId="urn:microsoft.com/office/officeart/2005/8/layout/hierarchy3"/>
    <dgm:cxn modelId="{154A6495-1952-418A-87F7-41C60C6DBD07}" srcId="{ADF7803E-F82B-4E30-B10A-CD88CC010F18}" destId="{27ADC258-DBD5-4F69-8BA3-EBF29D2F9456}" srcOrd="0" destOrd="0" parTransId="{26BDB040-2876-44C3-B22F-AD388D170435}" sibTransId="{F0A72061-728D-4492-9FCE-7863C4B5CB13}"/>
    <dgm:cxn modelId="{CA4A7987-DDE5-44BE-A68B-FD9DA33A13BB}" type="presOf" srcId="{ADF7803E-F82B-4E30-B10A-CD88CC010F18}" destId="{72329923-C6D5-49AF-B950-A106440002F1}" srcOrd="1" destOrd="0" presId="urn:microsoft.com/office/officeart/2005/8/layout/hierarchy3"/>
    <dgm:cxn modelId="{2392A594-D7CC-43CA-A195-6E9CDDE6C3E6}" srcId="{ADF7803E-F82B-4E30-B10A-CD88CC010F18}" destId="{0E8205DA-F9A6-4766-9582-BCEA1403589D}" srcOrd="1" destOrd="0" parTransId="{2C5FA47F-62B7-4C58-B2D9-DF84F1E190F4}" sibTransId="{E2E1FA96-7FB0-4EF7-9D85-7C6EA18D7FE1}"/>
    <dgm:cxn modelId="{4CF8328C-9E75-4EA7-B945-7D8D1D162832}" type="presOf" srcId="{27ADC258-DBD5-4F69-8BA3-EBF29D2F9456}" destId="{20725CCB-642E-4ED7-81FD-3D968319B0A0}" srcOrd="0" destOrd="0" presId="urn:microsoft.com/office/officeart/2005/8/layout/hierarchy3"/>
    <dgm:cxn modelId="{6682AC4F-C351-4599-ADCA-D66E8373D3C0}" srcId="{BB0A3A9A-CE37-4B37-8AB2-C923D6583FA9}" destId="{ADF7803E-F82B-4E30-B10A-CD88CC010F18}" srcOrd="0" destOrd="0" parTransId="{EA7483D4-2153-4470-A309-3A68C9FD345E}" sibTransId="{89B7E812-5761-4DFB-A785-76CEA4F886CB}"/>
    <dgm:cxn modelId="{83DC715C-5634-49AF-A183-ADDA532A4E63}" type="presOf" srcId="{2C5FA47F-62B7-4C58-B2D9-DF84F1E190F4}" destId="{0A788650-2470-474C-9E9E-208E1D7584C2}" srcOrd="0" destOrd="0" presId="urn:microsoft.com/office/officeart/2005/8/layout/hierarchy3"/>
    <dgm:cxn modelId="{1C07BCD5-553D-4BD3-9F45-43CB7104946B}" type="presParOf" srcId="{4AD1EDE1-1CA1-4179-99ED-D9AAEABB2708}" destId="{1533763D-12B1-471E-BF7C-E6B7DE9E9AB6}" srcOrd="0" destOrd="0" presId="urn:microsoft.com/office/officeart/2005/8/layout/hierarchy3"/>
    <dgm:cxn modelId="{7E8DFA5C-7ACB-45DE-84A0-EA2A32F18854}" type="presParOf" srcId="{1533763D-12B1-471E-BF7C-E6B7DE9E9AB6}" destId="{F8D4325F-2EA5-4148-B44D-6CEDCDF95DA6}" srcOrd="0" destOrd="0" presId="urn:microsoft.com/office/officeart/2005/8/layout/hierarchy3"/>
    <dgm:cxn modelId="{08BDC5E8-6CDD-4250-8D2D-BD761D2B957C}" type="presParOf" srcId="{F8D4325F-2EA5-4148-B44D-6CEDCDF95DA6}" destId="{CAEEE343-9A41-4A28-825C-F4726DE19412}" srcOrd="0" destOrd="0" presId="urn:microsoft.com/office/officeart/2005/8/layout/hierarchy3"/>
    <dgm:cxn modelId="{5B876693-3784-4737-91C8-EBC432E29FCB}" type="presParOf" srcId="{F8D4325F-2EA5-4148-B44D-6CEDCDF95DA6}" destId="{72329923-C6D5-49AF-B950-A106440002F1}" srcOrd="1" destOrd="0" presId="urn:microsoft.com/office/officeart/2005/8/layout/hierarchy3"/>
    <dgm:cxn modelId="{C7DFC753-9358-45BF-BC2E-40A8B67F5937}" type="presParOf" srcId="{1533763D-12B1-471E-BF7C-E6B7DE9E9AB6}" destId="{D71C3054-A836-4424-A5A1-BD78C2CA0814}" srcOrd="1" destOrd="0" presId="urn:microsoft.com/office/officeart/2005/8/layout/hierarchy3"/>
    <dgm:cxn modelId="{3C006EC3-972F-4537-BBF2-D71667D68E33}" type="presParOf" srcId="{D71C3054-A836-4424-A5A1-BD78C2CA0814}" destId="{3FDBA50A-80D2-4911-BC46-5B79070C463E}" srcOrd="0" destOrd="0" presId="urn:microsoft.com/office/officeart/2005/8/layout/hierarchy3"/>
    <dgm:cxn modelId="{D2473CE1-E948-488D-AE21-85D4C25143CA}" type="presParOf" srcId="{D71C3054-A836-4424-A5A1-BD78C2CA0814}" destId="{20725CCB-642E-4ED7-81FD-3D968319B0A0}" srcOrd="1" destOrd="0" presId="urn:microsoft.com/office/officeart/2005/8/layout/hierarchy3"/>
    <dgm:cxn modelId="{387474B5-40D0-4B96-8D2E-BC6338BDAD4A}" type="presParOf" srcId="{D71C3054-A836-4424-A5A1-BD78C2CA0814}" destId="{0A788650-2470-474C-9E9E-208E1D7584C2}" srcOrd="2" destOrd="0" presId="urn:microsoft.com/office/officeart/2005/8/layout/hierarchy3"/>
    <dgm:cxn modelId="{57363A05-4112-4D1C-86FA-6BE020584E05}" type="presParOf" srcId="{D71C3054-A836-4424-A5A1-BD78C2CA0814}" destId="{33AFF3D2-BEA6-44B6-935E-1498463B73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5CF7-E7DC-4DFD-96FB-09A30ABF8B93}">
      <dsp:nvSpPr>
        <dsp:cNvPr id="0" name=""/>
        <dsp:cNvSpPr/>
      </dsp:nvSpPr>
      <dsp:spPr>
        <a:xfrm rot="16200000">
          <a:off x="504032" y="-504032"/>
          <a:ext cx="2266165" cy="32742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Arial" pitchFamily="34" charset="0"/>
              <a:cs typeface="Arial" pitchFamily="34" charset="0"/>
            </a:rPr>
            <a:t>Непонимание родителями самоценности периода детства</a:t>
          </a:r>
          <a:endParaRPr lang="ru-RU" sz="2100" kern="1200" dirty="0"/>
        </a:p>
      </dsp:txBody>
      <dsp:txXfrm rot="5400000">
        <a:off x="-1" y="1"/>
        <a:ext cx="3274231" cy="1699623"/>
      </dsp:txXfrm>
    </dsp:sp>
    <dsp:sp modelId="{553C2F48-D222-4700-ADD5-B5C1F047AD1B}">
      <dsp:nvSpPr>
        <dsp:cNvPr id="0" name=""/>
        <dsp:cNvSpPr/>
      </dsp:nvSpPr>
      <dsp:spPr>
        <a:xfrm>
          <a:off x="3274231" y="0"/>
          <a:ext cx="3274231" cy="22661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Неумение родителей </a:t>
          </a:r>
          <a:r>
            <a:rPr lang="ru-RU" sz="2100" b="1" kern="1200" dirty="0" err="1" smtClean="0">
              <a:latin typeface="Arial" pitchFamily="34" charset="0"/>
              <a:cs typeface="Arial" pitchFamily="34" charset="0"/>
            </a:rPr>
            <a:t>рефлексировать</a:t>
          </a: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 собственную педагогическую деятельность</a:t>
          </a:r>
          <a:endParaRPr lang="ru-RU" sz="2100" kern="1200" dirty="0"/>
        </a:p>
      </dsp:txBody>
      <dsp:txXfrm>
        <a:off x="3274231" y="0"/>
        <a:ext cx="3274231" cy="1699623"/>
      </dsp:txXfrm>
    </dsp:sp>
    <dsp:sp modelId="{27B6AEA3-A147-4CF2-AA89-869B374B3E9F}">
      <dsp:nvSpPr>
        <dsp:cNvPr id="0" name=""/>
        <dsp:cNvSpPr/>
      </dsp:nvSpPr>
      <dsp:spPr>
        <a:xfrm rot="10800000">
          <a:off x="0" y="2266165"/>
          <a:ext cx="3274231" cy="22661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Arial" pitchFamily="34" charset="0"/>
              <a:cs typeface="Arial" pitchFamily="34" charset="0"/>
            </a:rPr>
            <a:t>Недостаточность информации у родителей о деятельности детей в детском саду</a:t>
          </a:r>
          <a:endParaRPr lang="ru-RU" sz="2100" kern="1200" dirty="0"/>
        </a:p>
      </dsp:txBody>
      <dsp:txXfrm rot="10800000">
        <a:off x="0" y="2832706"/>
        <a:ext cx="3274231" cy="1699623"/>
      </dsp:txXfrm>
    </dsp:sp>
    <dsp:sp modelId="{D31A5343-0B10-4AAF-AE83-463642B5152E}">
      <dsp:nvSpPr>
        <dsp:cNvPr id="0" name=""/>
        <dsp:cNvSpPr/>
      </dsp:nvSpPr>
      <dsp:spPr>
        <a:xfrm rot="5400000">
          <a:off x="3778264" y="1762132"/>
          <a:ext cx="2266165" cy="32742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Утрата семейных традиций</a:t>
          </a:r>
          <a:endParaRPr lang="ru-RU" sz="2100" kern="1200" dirty="0"/>
        </a:p>
      </dsp:txBody>
      <dsp:txXfrm rot="-5400000">
        <a:off x="3274230" y="2832706"/>
        <a:ext cx="3274231" cy="1699623"/>
      </dsp:txXfrm>
    </dsp:sp>
    <dsp:sp modelId="{7A5F89EA-68B4-4DE8-BDE4-4017299D516C}">
      <dsp:nvSpPr>
        <dsp:cNvPr id="0" name=""/>
        <dsp:cNvSpPr/>
      </dsp:nvSpPr>
      <dsp:spPr>
        <a:xfrm>
          <a:off x="2291961" y="1699623"/>
          <a:ext cx="1964538" cy="113308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Проблемы семейного воспитания</a:t>
          </a:r>
          <a:endParaRPr lang="ru-RU" sz="2100" kern="1200" dirty="0"/>
        </a:p>
      </dsp:txBody>
      <dsp:txXfrm>
        <a:off x="2347274" y="1754936"/>
        <a:ext cx="1853912" cy="1022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8DEFD-28E7-4DDA-A384-D3017EBDE332}">
      <dsp:nvSpPr>
        <dsp:cNvPr id="0" name=""/>
        <dsp:cNvSpPr/>
      </dsp:nvSpPr>
      <dsp:spPr>
        <a:xfrm>
          <a:off x="0" y="144017"/>
          <a:ext cx="8352928" cy="1152137"/>
        </a:xfrm>
        <a:prstGeom prst="rect">
          <a:avLst/>
        </a:prstGeom>
        <a:gradFill rotWithShape="0">
          <a:gsLst>
            <a:gs pos="28000">
              <a:schemeClr val="accent1">
                <a:shade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Три основных направления во взаимодействии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ДОУ с родителями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44017"/>
        <a:ext cx="8352928" cy="1152137"/>
      </dsp:txXfrm>
    </dsp:sp>
    <dsp:sp modelId="{EB5EA5D7-DF66-46D1-92E6-62891F190337}">
      <dsp:nvSpPr>
        <dsp:cNvPr id="0" name=""/>
        <dsp:cNvSpPr/>
      </dsp:nvSpPr>
      <dsp:spPr>
        <a:xfrm>
          <a:off x="4078" y="1667012"/>
          <a:ext cx="2781590" cy="393014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Изучение семьи: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8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file"/>
            </a:rPr>
            <a:t>создание и анализ социального паспорта семей </a:t>
          </a: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8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file"/>
            </a:rPr>
            <a:t>изучение потребностей и запросов родителей </a:t>
          </a: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выявление проблем родителей в воспитании и обучении детей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078" y="1667012"/>
        <a:ext cx="2781590" cy="3930146"/>
      </dsp:txXfrm>
    </dsp:sp>
    <dsp:sp modelId="{58249286-AADE-4E6C-AB5A-73E14109D4D5}">
      <dsp:nvSpPr>
        <dsp:cNvPr id="0" name=""/>
        <dsp:cNvSpPr/>
      </dsp:nvSpPr>
      <dsp:spPr>
        <a:xfrm>
          <a:off x="2785668" y="1667012"/>
          <a:ext cx="2781590" cy="393014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Психолого-педагогическое просвещение родителей: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- гармонизация детско-родительских отношений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- формирование родительской компетентности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785668" y="1667012"/>
        <a:ext cx="2781590" cy="3930146"/>
      </dsp:txXfrm>
    </dsp:sp>
    <dsp:sp modelId="{32530890-B387-4B5F-995A-632A81C05FFD}">
      <dsp:nvSpPr>
        <dsp:cNvPr id="0" name=""/>
        <dsp:cNvSpPr/>
      </dsp:nvSpPr>
      <dsp:spPr>
        <a:xfrm>
          <a:off x="5571337" y="1656186"/>
          <a:ext cx="2781590" cy="390139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Включение родителей в деятельность ДОУ: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участие в управлении образовательным процессом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участие в создании развивающей среды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- планирование и проведение различных мероприятий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5571337" y="1656186"/>
        <a:ext cx="2781590" cy="3901393"/>
      </dsp:txXfrm>
    </dsp:sp>
    <dsp:sp modelId="{438B85EE-23C7-4403-B585-4A20CCEE6F87}">
      <dsp:nvSpPr>
        <dsp:cNvPr id="0" name=""/>
        <dsp:cNvSpPr/>
      </dsp:nvSpPr>
      <dsp:spPr>
        <a:xfrm>
          <a:off x="0" y="5582782"/>
          <a:ext cx="8352928" cy="433488"/>
        </a:xfrm>
        <a:prstGeom prst="rect">
          <a:avLst/>
        </a:prstGeom>
        <a:gradFill rotWithShape="0">
          <a:gsLst>
            <a:gs pos="28000">
              <a:schemeClr val="accent1">
                <a:shade val="9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D9540-52AD-4342-8D12-F796E9E7C55D}">
      <dsp:nvSpPr>
        <dsp:cNvPr id="0" name=""/>
        <dsp:cNvSpPr/>
      </dsp:nvSpPr>
      <dsp:spPr>
        <a:xfrm>
          <a:off x="3410651" y="-146737"/>
          <a:ext cx="1296147" cy="937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«Хочу всё знать»</a:t>
          </a:r>
          <a:endParaRPr lang="ru-RU" sz="1600" kern="1200" dirty="0"/>
        </a:p>
      </dsp:txBody>
      <dsp:txXfrm>
        <a:off x="3456425" y="-100963"/>
        <a:ext cx="1204599" cy="846140"/>
      </dsp:txXfrm>
    </dsp:sp>
    <dsp:sp modelId="{AFBA47EA-FDBD-4D58-AC01-2A45340DB248}">
      <dsp:nvSpPr>
        <dsp:cNvPr id="0" name=""/>
        <dsp:cNvSpPr/>
      </dsp:nvSpPr>
      <dsp:spPr>
        <a:xfrm>
          <a:off x="1505299" y="347562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3205196" y="55303"/>
              </a:moveTo>
              <a:arcTo wR="2665088" hR="2665088" stAng="16901555" swAng="4775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A7E70-9856-45C7-AD5D-83BE61892F45}">
      <dsp:nvSpPr>
        <dsp:cNvPr id="0" name=""/>
        <dsp:cNvSpPr/>
      </dsp:nvSpPr>
      <dsp:spPr>
        <a:xfrm>
          <a:off x="5040563" y="504056"/>
          <a:ext cx="1566974" cy="930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«Шаг за шагом»</a:t>
          </a:r>
          <a:endParaRPr lang="ru-RU" sz="1600" kern="1200" dirty="0"/>
        </a:p>
      </dsp:txBody>
      <dsp:txXfrm>
        <a:off x="5085967" y="549460"/>
        <a:ext cx="1476166" cy="839296"/>
      </dsp:txXfrm>
    </dsp:sp>
    <dsp:sp modelId="{D27FCFDC-BD82-4887-B281-E1C4214B0E5C}">
      <dsp:nvSpPr>
        <dsp:cNvPr id="0" name=""/>
        <dsp:cNvSpPr/>
      </dsp:nvSpPr>
      <dsp:spPr>
        <a:xfrm>
          <a:off x="1410438" y="317855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4836450" y="1119811"/>
              </a:moveTo>
              <a:arcTo wR="2665088" hR="2665088" stAng="19473718" swAng="5448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6840-FE9A-4A64-A11C-90D5CC0FC599}">
      <dsp:nvSpPr>
        <dsp:cNvPr id="0" name=""/>
        <dsp:cNvSpPr/>
      </dsp:nvSpPr>
      <dsp:spPr>
        <a:xfrm>
          <a:off x="5976674" y="1803593"/>
          <a:ext cx="1351363" cy="1001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«Шаг до школы»</a:t>
          </a:r>
          <a:endParaRPr lang="ru-RU" sz="1600" kern="1200" dirty="0"/>
        </a:p>
      </dsp:txBody>
      <dsp:txXfrm>
        <a:off x="6025554" y="1852473"/>
        <a:ext cx="1253603" cy="903561"/>
      </dsp:txXfrm>
    </dsp:sp>
    <dsp:sp modelId="{0BE0DEDD-0329-4FF2-B0BA-591F3D94E34A}">
      <dsp:nvSpPr>
        <dsp:cNvPr id="0" name=""/>
        <dsp:cNvSpPr/>
      </dsp:nvSpPr>
      <dsp:spPr>
        <a:xfrm>
          <a:off x="1405994" y="232415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5328737" y="2577516"/>
              </a:moveTo>
              <a:arcTo wR="2665088" hR="2665088" stAng="21487019" swAng="635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04C91-37C3-407F-AD85-D903A86AAD8E}">
      <dsp:nvSpPr>
        <dsp:cNvPr id="0" name=""/>
        <dsp:cNvSpPr/>
      </dsp:nvSpPr>
      <dsp:spPr>
        <a:xfrm>
          <a:off x="5925192" y="3306053"/>
          <a:ext cx="1336364" cy="1009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«За руку с семьёй»</a:t>
          </a:r>
          <a:endParaRPr lang="ru-RU" sz="1600" kern="1200" dirty="0"/>
        </a:p>
      </dsp:txBody>
      <dsp:txXfrm>
        <a:off x="5974467" y="3355328"/>
        <a:ext cx="1237814" cy="910848"/>
      </dsp:txXfrm>
    </dsp:sp>
    <dsp:sp modelId="{B2303818-E77A-4637-BE3F-FF8B80D57728}">
      <dsp:nvSpPr>
        <dsp:cNvPr id="0" name=""/>
        <dsp:cNvSpPr/>
      </dsp:nvSpPr>
      <dsp:spPr>
        <a:xfrm>
          <a:off x="1154861" y="873274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5213224" y="3445921"/>
              </a:moveTo>
              <a:arcTo wR="2665088" hR="2665088" stAng="1022208" swAng="4953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423F1-2768-4015-B486-7DE11603FBE1}">
      <dsp:nvSpPr>
        <dsp:cNvPr id="0" name=""/>
        <dsp:cNvSpPr/>
      </dsp:nvSpPr>
      <dsp:spPr>
        <a:xfrm>
          <a:off x="5082881" y="4680509"/>
          <a:ext cx="1362932" cy="932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«Весёлая капелька»</a:t>
          </a:r>
          <a:endParaRPr lang="ru-RU" sz="1600" kern="1200" dirty="0"/>
        </a:p>
      </dsp:txBody>
      <dsp:txXfrm>
        <a:off x="5128396" y="4726024"/>
        <a:ext cx="1271902" cy="841348"/>
      </dsp:txXfrm>
    </dsp:sp>
    <dsp:sp modelId="{76668AA6-E168-4CCC-8C9C-3B02FF097990}">
      <dsp:nvSpPr>
        <dsp:cNvPr id="0" name=""/>
        <dsp:cNvSpPr/>
      </dsp:nvSpPr>
      <dsp:spPr>
        <a:xfrm>
          <a:off x="2123564" y="227465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2956135" y="5314237"/>
              </a:moveTo>
              <a:arcTo wR="2665088" hR="2665088" stAng="5023823" swAng="4050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97CE9-AE34-446A-AADD-9425C15DFD20}">
      <dsp:nvSpPr>
        <dsp:cNvPr id="0" name=""/>
        <dsp:cNvSpPr/>
      </dsp:nvSpPr>
      <dsp:spPr>
        <a:xfrm>
          <a:off x="3354361" y="5181165"/>
          <a:ext cx="1408727" cy="942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Играйка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3400357" y="5227161"/>
        <a:ext cx="1316735" cy="850244"/>
      </dsp:txXfrm>
    </dsp:sp>
    <dsp:sp modelId="{F8400C47-3A5E-494A-91D0-F4126265AD6B}">
      <dsp:nvSpPr>
        <dsp:cNvPr id="0" name=""/>
        <dsp:cNvSpPr/>
      </dsp:nvSpPr>
      <dsp:spPr>
        <a:xfrm>
          <a:off x="1561508" y="374117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1790473" y="5182576"/>
              </a:moveTo>
              <a:arcTo wR="2665088" hR="2665088" stAng="6549482" swAng="3184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438C5-211E-4B7A-B5E7-300F1C3B2B72}">
      <dsp:nvSpPr>
        <dsp:cNvPr id="0" name=""/>
        <dsp:cNvSpPr/>
      </dsp:nvSpPr>
      <dsp:spPr>
        <a:xfrm>
          <a:off x="1728199" y="4608506"/>
          <a:ext cx="1392378" cy="925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«Семейный календарь»</a:t>
          </a:r>
          <a:endParaRPr lang="ru-RU" sz="1600" kern="1200" dirty="0"/>
        </a:p>
      </dsp:txBody>
      <dsp:txXfrm>
        <a:off x="1773381" y="4653688"/>
        <a:ext cx="1302014" cy="835186"/>
      </dsp:txXfrm>
    </dsp:sp>
    <dsp:sp modelId="{28358545-8CC0-4411-941E-8BC77307417A}">
      <dsp:nvSpPr>
        <dsp:cNvPr id="0" name=""/>
        <dsp:cNvSpPr/>
      </dsp:nvSpPr>
      <dsp:spPr>
        <a:xfrm>
          <a:off x="1332177" y="219899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629911" y="4385772"/>
              </a:moveTo>
              <a:arcTo wR="2665088" hR="2665088" stAng="8387186" swAng="469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D485A-0723-43FC-BD02-3D1177896708}">
      <dsp:nvSpPr>
        <dsp:cNvPr id="0" name=""/>
        <dsp:cNvSpPr/>
      </dsp:nvSpPr>
      <dsp:spPr>
        <a:xfrm>
          <a:off x="795838" y="3312369"/>
          <a:ext cx="1456473" cy="996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«Вместе весело шагать»</a:t>
          </a:r>
          <a:endParaRPr lang="ru-RU" sz="1600" kern="1200" dirty="0"/>
        </a:p>
      </dsp:txBody>
      <dsp:txXfrm>
        <a:off x="844496" y="3361027"/>
        <a:ext cx="1359157" cy="899451"/>
      </dsp:txXfrm>
    </dsp:sp>
    <dsp:sp modelId="{A6A330C1-8752-49E0-8E2B-5C5D99CEC676}">
      <dsp:nvSpPr>
        <dsp:cNvPr id="0" name=""/>
        <dsp:cNvSpPr/>
      </dsp:nvSpPr>
      <dsp:spPr>
        <a:xfrm>
          <a:off x="1309400" y="-90476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102743" y="3397949"/>
              </a:moveTo>
              <a:arcTo wR="2665088" hR="2665088" stAng="9842330" swAng="6448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11C2-2DE9-49D4-947F-B7DBDC885ABC}">
      <dsp:nvSpPr>
        <dsp:cNvPr id="0" name=""/>
        <dsp:cNvSpPr/>
      </dsp:nvSpPr>
      <dsp:spPr>
        <a:xfrm>
          <a:off x="720070" y="1796797"/>
          <a:ext cx="1361228" cy="1014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«В гостях у сказки»</a:t>
          </a:r>
          <a:endParaRPr lang="ru-RU" sz="1600" kern="1200" dirty="0"/>
        </a:p>
      </dsp:txBody>
      <dsp:txXfrm>
        <a:off x="769614" y="1846341"/>
        <a:ext cx="1262140" cy="915819"/>
      </dsp:txXfrm>
    </dsp:sp>
    <dsp:sp modelId="{C71287B2-73C7-4027-8A2D-6FC17D24908D}">
      <dsp:nvSpPr>
        <dsp:cNvPr id="0" name=""/>
        <dsp:cNvSpPr/>
      </dsp:nvSpPr>
      <dsp:spPr>
        <a:xfrm>
          <a:off x="1204182" y="506193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384505" y="1286089"/>
              </a:moveTo>
              <a:arcTo wR="2665088" hR="2665088" stAng="12669605" swAng="6676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898AF-31D2-458C-AEEA-C1B2FBA9460A}">
      <dsp:nvSpPr>
        <dsp:cNvPr id="0" name=""/>
        <dsp:cNvSpPr/>
      </dsp:nvSpPr>
      <dsp:spPr>
        <a:xfrm>
          <a:off x="1656182" y="432047"/>
          <a:ext cx="1391551" cy="942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«Гармония</a:t>
          </a:r>
          <a:r>
            <a:rPr lang="ru-RU" sz="1600" b="1" kern="1200" dirty="0" smtClean="0"/>
            <a:t>»</a:t>
          </a:r>
          <a:endParaRPr lang="ru-RU" sz="1600" b="1" kern="1200" dirty="0"/>
        </a:p>
      </dsp:txBody>
      <dsp:txXfrm>
        <a:off x="1702172" y="478037"/>
        <a:ext cx="1299571" cy="850122"/>
      </dsp:txXfrm>
    </dsp:sp>
    <dsp:sp modelId="{F38F2CB9-36B3-44D7-998D-B6EDCD622DB9}">
      <dsp:nvSpPr>
        <dsp:cNvPr id="0" name=""/>
        <dsp:cNvSpPr/>
      </dsp:nvSpPr>
      <dsp:spPr>
        <a:xfrm>
          <a:off x="1192012" y="364443"/>
          <a:ext cx="5330176" cy="5330176"/>
        </a:xfrm>
        <a:custGeom>
          <a:avLst/>
          <a:gdLst/>
          <a:ahLst/>
          <a:cxnLst/>
          <a:rect l="0" t="0" r="0" b="0"/>
          <a:pathLst>
            <a:path>
              <a:moveTo>
                <a:pt x="1859280" y="124740"/>
              </a:moveTo>
              <a:arcTo wR="2665088" hR="2665088" stAng="15144046" swAng="4725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B550F-2F8E-4D80-B7AD-678FA5503815}">
      <dsp:nvSpPr>
        <dsp:cNvPr id="0" name=""/>
        <dsp:cNvSpPr/>
      </dsp:nvSpPr>
      <dsp:spPr>
        <a:xfrm>
          <a:off x="2373195" y="0"/>
          <a:ext cx="2751122" cy="7121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Задачи</a:t>
          </a:r>
          <a:endParaRPr lang="ru-RU" sz="3400" kern="1200" dirty="0"/>
        </a:p>
      </dsp:txBody>
      <dsp:txXfrm>
        <a:off x="2407961" y="34766"/>
        <a:ext cx="2681590" cy="642653"/>
      </dsp:txXfrm>
    </dsp:sp>
    <dsp:sp modelId="{7EFF2F97-B956-424A-B7BD-5B49D57C02AE}">
      <dsp:nvSpPr>
        <dsp:cNvPr id="0" name=""/>
        <dsp:cNvSpPr/>
      </dsp:nvSpPr>
      <dsp:spPr>
        <a:xfrm rot="1655482">
          <a:off x="4384975" y="896157"/>
          <a:ext cx="7944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417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1F42A-CFC5-4A1D-89D6-40197C37BFEA}">
      <dsp:nvSpPr>
        <dsp:cNvPr id="0" name=""/>
        <dsp:cNvSpPr/>
      </dsp:nvSpPr>
      <dsp:spPr>
        <a:xfrm>
          <a:off x="4740733" y="1080130"/>
          <a:ext cx="3360083" cy="134469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8595"/>
                <a:satOff val="-1664"/>
                <a:lumOff val="20770"/>
                <a:alphaOff val="0"/>
                <a:lumMod val="95000"/>
              </a:schemeClr>
            </a:gs>
            <a:gs pos="100000">
              <a:schemeClr val="accent1">
                <a:shade val="50000"/>
                <a:hueOff val="128595"/>
                <a:satOff val="-1664"/>
                <a:lumOff val="2077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28595"/>
              <a:satOff val="-1664"/>
              <a:lumOff val="2077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Обучение родителей навыкам конструктивного общения с детьми</a:t>
          </a:r>
          <a:endParaRPr lang="ru-RU" sz="1900" kern="1200" dirty="0"/>
        </a:p>
      </dsp:txBody>
      <dsp:txXfrm>
        <a:off x="4806376" y="1145773"/>
        <a:ext cx="3228797" cy="1213409"/>
      </dsp:txXfrm>
    </dsp:sp>
    <dsp:sp modelId="{2F3925F2-21A0-42AC-926B-D22458DC6E8A}">
      <dsp:nvSpPr>
        <dsp:cNvPr id="0" name=""/>
        <dsp:cNvSpPr/>
      </dsp:nvSpPr>
      <dsp:spPr>
        <a:xfrm rot="5238885">
          <a:off x="2696687" y="1832256"/>
          <a:ext cx="22426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2603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9E641-8048-432A-A10B-D3C080178016}">
      <dsp:nvSpPr>
        <dsp:cNvPr id="0" name=""/>
        <dsp:cNvSpPr/>
      </dsp:nvSpPr>
      <dsp:spPr>
        <a:xfrm>
          <a:off x="2243991" y="2952326"/>
          <a:ext cx="3311592" cy="124803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257190"/>
              <a:satOff val="-3328"/>
              <a:lumOff val="4153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Повышение самооценки детей и родительской компетентности</a:t>
          </a:r>
          <a:endParaRPr lang="ru-RU" sz="2100" kern="1200" dirty="0"/>
        </a:p>
      </dsp:txBody>
      <dsp:txXfrm>
        <a:off x="2304915" y="3013250"/>
        <a:ext cx="3189744" cy="1126183"/>
      </dsp:txXfrm>
    </dsp:sp>
    <dsp:sp modelId="{AF622DF1-3729-428D-B420-BFA2E91E608E}">
      <dsp:nvSpPr>
        <dsp:cNvPr id="0" name=""/>
        <dsp:cNvSpPr/>
      </dsp:nvSpPr>
      <dsp:spPr>
        <a:xfrm rot="8728676">
          <a:off x="2581347" y="914065"/>
          <a:ext cx="712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2445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1BF2F-5987-4D66-BD52-8A3C046862CA}">
      <dsp:nvSpPr>
        <dsp:cNvPr id="0" name=""/>
        <dsp:cNvSpPr/>
      </dsp:nvSpPr>
      <dsp:spPr>
        <a:xfrm>
          <a:off x="0" y="1115945"/>
          <a:ext cx="3263848" cy="139241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8595"/>
                <a:satOff val="-1664"/>
                <a:lumOff val="20770"/>
                <a:alphaOff val="0"/>
                <a:lumMod val="95000"/>
              </a:schemeClr>
            </a:gs>
            <a:gs pos="100000">
              <a:schemeClr val="accent1">
                <a:shade val="50000"/>
                <a:hueOff val="128595"/>
                <a:satOff val="-1664"/>
                <a:lumOff val="2077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50000"/>
              <a:hueOff val="128595"/>
              <a:satOff val="-1664"/>
              <a:lumOff val="2077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навыкам сотрудничества и партнерства родителей и детей в игре и совместной деятельности</a:t>
          </a:r>
          <a:endParaRPr lang="ru-RU" sz="1800" kern="1200" dirty="0"/>
        </a:p>
      </dsp:txBody>
      <dsp:txXfrm>
        <a:off x="67972" y="1183917"/>
        <a:ext cx="3127904" cy="1256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E343-9A41-4A28-825C-F4726DE19412}">
      <dsp:nvSpPr>
        <dsp:cNvPr id="0" name=""/>
        <dsp:cNvSpPr/>
      </dsp:nvSpPr>
      <dsp:spPr>
        <a:xfrm>
          <a:off x="2096318" y="2391"/>
          <a:ext cx="4016274" cy="1192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Направления</a:t>
          </a:r>
          <a:endParaRPr lang="ru-RU" sz="3600" kern="1200" dirty="0"/>
        </a:p>
      </dsp:txBody>
      <dsp:txXfrm>
        <a:off x="2131247" y="37320"/>
        <a:ext cx="3946416" cy="1122694"/>
      </dsp:txXfrm>
    </dsp:sp>
    <dsp:sp modelId="{3FDBA50A-80D2-4911-BC46-5B79070C463E}">
      <dsp:nvSpPr>
        <dsp:cNvPr id="0" name=""/>
        <dsp:cNvSpPr/>
      </dsp:nvSpPr>
      <dsp:spPr>
        <a:xfrm>
          <a:off x="2497946" y="1194943"/>
          <a:ext cx="401627" cy="1224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742"/>
              </a:lnTo>
              <a:lnTo>
                <a:pt x="401627" y="12247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25CCB-642E-4ED7-81FD-3D968319B0A0}">
      <dsp:nvSpPr>
        <dsp:cNvPr id="0" name=""/>
        <dsp:cNvSpPr/>
      </dsp:nvSpPr>
      <dsp:spPr>
        <a:xfrm>
          <a:off x="2899573" y="1696978"/>
          <a:ext cx="3213019" cy="1445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Педагогическое просвещение родителей</a:t>
          </a:r>
          <a:endParaRPr lang="ru-RU" sz="2800" kern="1200" dirty="0"/>
        </a:p>
      </dsp:txBody>
      <dsp:txXfrm>
        <a:off x="2941908" y="1739313"/>
        <a:ext cx="3128349" cy="1360746"/>
      </dsp:txXfrm>
    </dsp:sp>
    <dsp:sp modelId="{0A788650-2470-474C-9E9E-208E1D7584C2}">
      <dsp:nvSpPr>
        <dsp:cNvPr id="0" name=""/>
        <dsp:cNvSpPr/>
      </dsp:nvSpPr>
      <dsp:spPr>
        <a:xfrm>
          <a:off x="2497946" y="1194943"/>
          <a:ext cx="401627" cy="319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247"/>
              </a:lnTo>
              <a:lnTo>
                <a:pt x="401627" y="31902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F3D2-BEA6-44B6-935E-1498463B7343}">
      <dsp:nvSpPr>
        <dsp:cNvPr id="0" name=""/>
        <dsp:cNvSpPr/>
      </dsp:nvSpPr>
      <dsp:spPr>
        <a:xfrm>
          <a:off x="2899573" y="3644429"/>
          <a:ext cx="3213019" cy="148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Активные формы взаимодействия с семьей</a:t>
          </a:r>
          <a:endParaRPr lang="ru-RU" sz="2800" kern="1200" dirty="0"/>
        </a:p>
      </dsp:txBody>
      <dsp:txXfrm>
        <a:off x="2942965" y="3687821"/>
        <a:ext cx="3126235" cy="1394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26B5-B84C-4533-A425-D9A145BA98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82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E74BA-B6DD-4D61-B4A1-D08FBD688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9F00B-79D2-452A-88CC-6524281BA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6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EA7591-6490-47E6-9DB4-D43C51134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74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23360-2675-439F-B2B8-15711CD1FB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4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5D12C3C-7766-4659-8550-BF04BD4EC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5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1B3E0-A887-49FE-81BD-12C1012CF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2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93F18-142A-4914-9C2B-108926B1BC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7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AABB1-0BA4-4FCB-8E65-D30970488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6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60C8-7537-4C8D-8E49-ACC312AEA3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7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CE0D-A3BD-48B5-97A5-6FEF87C1E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64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938140A1-27E6-4D88-AF87-06E8E672E1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6" r:id="rId2"/>
    <p:sldLayoutId id="2147483955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6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72;&#1103;%20&#1087;&#1088;&#1077;&#1079;&#1077;&#1085;&#1090;&#1072;&#1094;&#1080;&#1103;%202.mp4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s11-tmr.edu.yar.ru/nani_gruppi/gruppa_n1.html" TargetMode="External"/><Relationship Id="rId2" Type="http://schemas.openxmlformats.org/officeDocument/2006/relationships/hyperlink" Target="http://ds11-tmr.edu.yar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&#1087;&#1083;&#1072;&#1085;%20&#1084;&#1077;&#1088;&#1086;&#1087;&#1088;&#1080;&#1103;&#1090;&#1080;&#1081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813" y="188913"/>
            <a:ext cx="7345362" cy="2087562"/>
          </a:xfrm>
        </p:spPr>
        <p:txBody>
          <a:bodyPr rtlCol="0"/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Муниципальное дошкольное образовательное учреждение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«Детский сад №11 «Колокольчик»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Тутаевского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1881188"/>
            <a:ext cx="7272337" cy="2493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Программа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формирования ответственной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и позитивной родительской позиции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«Школа для родителей дошкольников»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2627313" y="5041900"/>
            <a:ext cx="612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</a:rPr>
              <a:t>Разработчики Программы:</a:t>
            </a:r>
          </a:p>
          <a:p>
            <a:pPr eaLnBrk="1" hangingPunct="1"/>
            <a:r>
              <a:rPr lang="ru-RU" altLang="ru-RU" sz="1600">
                <a:solidFill>
                  <a:srgbClr val="002060"/>
                </a:solidFill>
              </a:rPr>
              <a:t>Белова Е.Н., заведующий МДОУ №11 «Колокольчик»; </a:t>
            </a:r>
          </a:p>
          <a:p>
            <a:pPr eaLnBrk="1" hangingPunct="1"/>
            <a:r>
              <a:rPr lang="ru-RU" altLang="ru-RU" sz="1600">
                <a:solidFill>
                  <a:srgbClr val="002060"/>
                </a:solidFill>
              </a:rPr>
              <a:t>Анисимова Н.М., воспитатель высшей квалификационной категории;</a:t>
            </a:r>
          </a:p>
          <a:p>
            <a:pPr eaLnBrk="1" hangingPunct="1"/>
            <a:r>
              <a:rPr lang="ru-RU" altLang="ru-RU" sz="1600">
                <a:solidFill>
                  <a:srgbClr val="002060"/>
                </a:solidFill>
              </a:rPr>
              <a:t>Горелкина Т.А., воспитатель I квалификационной категории;</a:t>
            </a:r>
          </a:p>
          <a:p>
            <a:pPr eaLnBrk="1" hangingPunct="1"/>
            <a:r>
              <a:rPr lang="ru-RU" altLang="ru-RU" sz="1600">
                <a:solidFill>
                  <a:srgbClr val="002060"/>
                </a:solidFill>
              </a:rPr>
              <a:t>Тимофеева О.А., воспитатель I квалификационной категории.</a:t>
            </a:r>
          </a:p>
        </p:txBody>
      </p:sp>
      <p:pic>
        <p:nvPicPr>
          <p:cNvPr id="5125" name="Picture 6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1180">
            <a:off x="-41275" y="3733800"/>
            <a:ext cx="24018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848872" cy="388843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Открытость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ДОУ для </a:t>
            </a: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семьи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Сотрудничество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педагогов и родителей в </a:t>
            </a: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воспитании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детей, основанном на взаимопонимании и </a:t>
            </a: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доверии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Создание 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активной развивающей среды и активных форм общения детей и </a:t>
            </a: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взрослых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Динамичность</a:t>
            </a:r>
            <a: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Добровольность</a:t>
            </a:r>
            <a:r>
              <a:rPr lang="ru-RU" sz="2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333375"/>
            <a:ext cx="6913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Основные принципы 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работы семейного клуба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952803">
            <a:off x="6864350" y="4794250"/>
            <a:ext cx="18272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6336704" cy="424847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культурно-досуговые</a:t>
            </a: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познавательные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познавательно - речевые</a:t>
            </a: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>информационно – </a:t>
            </a: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просветительские</a:t>
            </a: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>эколого – </a:t>
            </a: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познавательные</a:t>
            </a: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>
                <a:solidFill>
                  <a:schemeClr val="bg2">
                    <a:lumMod val="25000"/>
                  </a:schemeClr>
                </a:solidFill>
                <a:effectLst/>
              </a:rPr>
              <a:t>спортивно – </a:t>
            </a: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оздоровительные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476250"/>
            <a:ext cx="7200900" cy="1296988"/>
          </a:xfrm>
        </p:spPr>
        <p:txBody>
          <a:bodyPr rtlCol="0">
            <a:no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Направления деятельности 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семейных клубов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2097">
            <a:off x="6769100" y="4627563"/>
            <a:ext cx="220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8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000108"/>
            <a:ext cx="8604310" cy="500064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4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95281">
            <a:off x="3970338" y="4105275"/>
            <a:ext cx="159543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28775"/>
            <a:ext cx="7556500" cy="4032250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Детско-родительские встречи 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(праздники, развлечения, досуги, спортивные              мероприятия, театрализованная деятельность, экскурсии, посещения музеев)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Круглый стол (обмен опытом)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Семинары-практикумы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Мастер-классы, мастерские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Дискуссионно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-практические встречи с родителями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Информационные окна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Проектная деятельность</a:t>
            </a:r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  <a:p>
            <a:pPr algn="l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534988"/>
            <a:ext cx="78486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2" action="ppaction://hlinkfile"/>
              </a:rPr>
              <a:t>Формы работы семейных клубов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539552" y="404664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05163" y="2708275"/>
            <a:ext cx="2735262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Семейный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центр</a:t>
            </a:r>
          </a:p>
        </p:txBody>
      </p:sp>
      <p:pic>
        <p:nvPicPr>
          <p:cNvPr id="18436" name="Picture 4" descr="I:\8d926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54176">
            <a:off x="321468" y="5142707"/>
            <a:ext cx="13382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346075"/>
            <a:ext cx="59769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Проектная деятельность</a:t>
            </a:r>
          </a:p>
        </p:txBody>
      </p:sp>
      <p:pic>
        <p:nvPicPr>
          <p:cNvPr id="19459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71223">
            <a:off x="5921375" y="1017588"/>
            <a:ext cx="159543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071546"/>
            <a:ext cx="3923595" cy="300039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928934"/>
            <a:ext cx="4607766" cy="365571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286256"/>
            <a:ext cx="3214710" cy="242415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4157552" cy="321468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7166"/>
            <a:ext cx="4143404" cy="318754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786058"/>
            <a:ext cx="4229317" cy="321198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357562"/>
            <a:ext cx="4143404" cy="318075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50" y="549275"/>
            <a:ext cx="58150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Дистанционные формы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844675"/>
            <a:ext cx="705643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2"/>
              </a:rPr>
              <a:t>Сайт детского сада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3"/>
              </a:rPr>
              <a:t>Страница группы на сайте детского сада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Онлайн-конференции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Специализированные группы в социальных сетях</a:t>
            </a:r>
          </a:p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Общение педагогов с родителями посредством электронной почты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8753799" cy="414340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е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4143380"/>
            <a:ext cx="5313226" cy="25603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15888"/>
            <a:ext cx="7993062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Взаимодействие с семьями воспитанников со слабым воспитательным потенциалом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11560" y="1988840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76475" y="1147763"/>
            <a:ext cx="6318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i="1">
                <a:solidFill>
                  <a:srgbClr val="002060"/>
                </a:solidFill>
              </a:rPr>
              <a:t>    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</a:p>
          <a:p>
            <a:pPr eaLnBrk="1" hangingPunct="1"/>
            <a:r>
              <a:rPr lang="ru-RU" altLang="ru-RU" sz="2800" i="1">
                <a:solidFill>
                  <a:srgbClr val="002060"/>
                </a:solidFill>
              </a:rPr>
              <a:t>                              </a:t>
            </a:r>
          </a:p>
          <a:p>
            <a:pPr eaLnBrk="1" hangingPunct="1"/>
            <a:r>
              <a:rPr lang="ru-RU" altLang="ru-RU" sz="2800" i="1">
                <a:solidFill>
                  <a:srgbClr val="002060"/>
                </a:solidFill>
              </a:rPr>
              <a:t>                               В.А.Сухомлинский</a:t>
            </a:r>
          </a:p>
        </p:txBody>
      </p:sp>
      <p:pic>
        <p:nvPicPr>
          <p:cNvPr id="6147" name="Picture 7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0603">
            <a:off x="236538" y="4330700"/>
            <a:ext cx="19335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0603">
            <a:off x="236538" y="4330700"/>
            <a:ext cx="19335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8684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4963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Формирование позитивной родительской позиции по отношению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к детям с ОВЗ и детям – инвалидам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195513" y="42211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фото</a:t>
            </a:r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988840"/>
            <a:ext cx="4536182" cy="302412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21294"/>
            <a:ext cx="4752206" cy="316813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2" name="Picture 4" descr="I:\8d926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71223">
            <a:off x="5788025" y="1776413"/>
            <a:ext cx="159543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2" y="4365104"/>
            <a:ext cx="4187957" cy="235572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146050"/>
            <a:ext cx="72009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2" action="ppaction://hlinkfile"/>
              </a:rPr>
              <a:t>План мероприятий по реализации Программы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4" name="Picture 4" descr="I:\8d926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64117">
            <a:off x="420688" y="5122862"/>
            <a:ext cx="15954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I:\8d926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27073">
            <a:off x="900113" y="5016500"/>
            <a:ext cx="159543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I:\8d926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67326">
            <a:off x="125413" y="4049713"/>
            <a:ext cx="13827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290"/>
            <a:ext cx="4857784" cy="64655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7" name="Picture 4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67326">
            <a:off x="5605463" y="3136900"/>
            <a:ext cx="3341687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525" y="804863"/>
            <a:ext cx="4503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50767">
            <a:off x="6921501" y="3625850"/>
            <a:ext cx="178911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I:\8d926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02337">
            <a:off x="2810669" y="3385344"/>
            <a:ext cx="18494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I:\8d926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43886">
            <a:off x="6273800" y="3702050"/>
            <a:ext cx="15954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268538" y="908050"/>
            <a:ext cx="6624637" cy="4883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ребенка».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Статья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44 Федерального Закона № 273-ФЗ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образовании в РФ»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2097">
            <a:off x="268288" y="4413250"/>
            <a:ext cx="220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928670"/>
          <a:ext cx="654846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4" descr="I:\8d926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69967">
            <a:off x="156369" y="4887119"/>
            <a:ext cx="1636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1200" y="449263"/>
            <a:ext cx="7777163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+mn-lt"/>
              <a:cs typeface="+mn-cs"/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Цель Программы: </a:t>
            </a:r>
          </a:p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Формирование ответственной и позитивной родительской позиции.</a:t>
            </a:r>
          </a:p>
          <a:p>
            <a:pPr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Развивать педагогическое партнерство с родителями.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Пропагандировать семью как уникальный институт воспитания.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Повышать психолого – педагогическую компетентность родителей в вопросах воспитания и развития детей, в том числе детей с ОВЗ.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Формировать потребность и повышать мотивацию учиться родительству.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Поддерживать уверенность родителей в собственных педагогических возможностях.</a:t>
            </a:r>
          </a:p>
        </p:txBody>
      </p:sp>
      <p:pic>
        <p:nvPicPr>
          <p:cNvPr id="9219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931554">
            <a:off x="7740651" y="214312"/>
            <a:ext cx="1403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77850"/>
            <a:ext cx="8064500" cy="4646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Ожидаемые результаты реализации программы:</a:t>
            </a:r>
          </a:p>
          <a:p>
            <a:pPr algn="ctr">
              <a:defRPr/>
            </a:pPr>
            <a:endParaRPr lang="ru-RU" sz="24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Педагогическое партнёрство налажено через создание в ДОУ семейных клубов, школы для родителей.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У родителей сформировано представление о семье как об уникальном институте воспитания.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Повышена педагогическая компетентность родителей в вопросах воспитания и развития детей, в том числе детей с ОВЗ и детей – инвалидов.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Сформирована потребность учиться родительству.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Дети и родители участвуют в совместных мероприятиях внутри ДОУ, а также в мероприятиях района и области.</a:t>
            </a:r>
          </a:p>
        </p:txBody>
      </p:sp>
      <p:pic>
        <p:nvPicPr>
          <p:cNvPr id="10243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2097">
            <a:off x="146844" y="483394"/>
            <a:ext cx="14382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86662">
            <a:off x="7358063" y="4959350"/>
            <a:ext cx="14557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404664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3968441" cy="223224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90643"/>
            <a:ext cx="3851920" cy="216670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980" y="1520788"/>
            <a:ext cx="3923928" cy="220721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795412"/>
            <a:ext cx="4896544" cy="275430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68960"/>
            <a:ext cx="4572000" cy="257175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16" y="4172565"/>
            <a:ext cx="4572000" cy="257175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475252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Семейный клуб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–современная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модель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взаимодействия с родителями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4" descr="I:\8d926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587">
            <a:off x="6918325" y="3114675"/>
            <a:ext cx="1730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:\8d926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763">
            <a:off x="7285038" y="5138738"/>
            <a:ext cx="15081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:\8d926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2097">
            <a:off x="6446044" y="3940969"/>
            <a:ext cx="120491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I:\8d926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163" y="4270375"/>
            <a:ext cx="220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I:\8d926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842097">
            <a:off x="5411788" y="4699000"/>
            <a:ext cx="2209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1352</TotalTime>
  <Words>602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Georgia</vt:lpstr>
      <vt:lpstr>Calibri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Семейный клуб –современная модель взаимодействия с родителями</vt:lpstr>
      <vt:lpstr>- Открытость ДОУ для семьи - Сотрудничество педагогов и родителей в воспитании детей, основанном на взаимопонимании и доверии - Создание активной развивающей среды и активных форм общения детей и взрослых - Динамичность - Добровольность </vt:lpstr>
      <vt:lpstr>   культурно-досуговые познавательные познавательно - речевые информационно – просветительские эколого – познавательные спортивно – оздоровительные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Юрьевна Белянчева</cp:lastModifiedBy>
  <cp:revision>76</cp:revision>
  <dcterms:created xsi:type="dcterms:W3CDTF">2013-02-19T19:48:14Z</dcterms:created>
  <dcterms:modified xsi:type="dcterms:W3CDTF">2016-11-22T08:50:48Z</dcterms:modified>
</cp:coreProperties>
</file>