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59" r:id="rId4"/>
    <p:sldId id="261" r:id="rId5"/>
    <p:sldId id="263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0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8062912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Коррекционно-логопедический отдел  МУ Центр «СОДЕЙСТВИЕ»</a:t>
            </a:r>
            <a:endParaRPr lang="ru-RU" sz="40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57200" y="1752600"/>
            <a:ext cx="8062912" cy="762000"/>
          </a:xfrm>
        </p:spPr>
        <p:txBody>
          <a:bodyPr/>
          <a:lstStyle/>
          <a:p>
            <a:pPr algn="ctr"/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  <a:latin typeface="Century Schoolbook" pitchFamily="18" charset="0"/>
                <a:ea typeface="BatangChe" pitchFamily="49" charset="-127"/>
              </a:rPr>
              <a:t>«Л О Г О П Е Д     ПЛЮС»</a:t>
            </a:r>
            <a:endParaRPr lang="ru-RU" sz="4400" b="1" dirty="0">
              <a:solidFill>
                <a:schemeClr val="tx2">
                  <a:lumMod val="50000"/>
                </a:schemeClr>
              </a:solidFill>
              <a:latin typeface="Century Schoolbook" pitchFamily="18" charset="0"/>
              <a:ea typeface="BatangChe" pitchFamily="49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-3000" contrast="8000"/>
          </a:blip>
          <a:srcRect b="11811"/>
          <a:stretch>
            <a:fillRect/>
          </a:stretch>
        </p:blipFill>
        <p:spPr bwMode="auto">
          <a:xfrm>
            <a:off x="1752600" y="2743200"/>
            <a:ext cx="5458809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85800" y="990600"/>
            <a:ext cx="6934200" cy="5486400"/>
          </a:xfrm>
        </p:spPr>
        <p:txBody>
          <a:bodyPr>
            <a:normAutofit/>
          </a:bodyPr>
          <a:lstStyle/>
          <a:p>
            <a:r>
              <a:rPr lang="ru-RU" dirty="0" smtClean="0"/>
              <a:t>Диагностическое</a:t>
            </a:r>
          </a:p>
          <a:p>
            <a:endParaRPr lang="ru-RU" dirty="0" smtClean="0"/>
          </a:p>
          <a:p>
            <a:r>
              <a:rPr lang="ru-RU" dirty="0" smtClean="0"/>
              <a:t>Организационное</a:t>
            </a:r>
          </a:p>
          <a:p>
            <a:endParaRPr lang="ru-RU" dirty="0" smtClean="0"/>
          </a:p>
          <a:p>
            <a:r>
              <a:rPr lang="ru-RU" dirty="0" smtClean="0"/>
              <a:t>Консультативное</a:t>
            </a:r>
          </a:p>
          <a:p>
            <a:endParaRPr lang="ru-RU" dirty="0" smtClean="0"/>
          </a:p>
          <a:p>
            <a:r>
              <a:rPr lang="ru-RU" dirty="0" smtClean="0"/>
              <a:t>Организационно-методическое</a:t>
            </a:r>
          </a:p>
          <a:p>
            <a:endParaRPr lang="ru-RU" dirty="0" smtClean="0"/>
          </a:p>
          <a:p>
            <a:r>
              <a:rPr lang="ru-RU" dirty="0" smtClean="0"/>
              <a:t>Обучение и просвещение</a:t>
            </a:r>
          </a:p>
          <a:p>
            <a:endParaRPr lang="ru-RU" dirty="0" smtClean="0"/>
          </a:p>
          <a:p>
            <a:r>
              <a:rPr lang="ru-RU" dirty="0" smtClean="0"/>
              <a:t>Коррекционно-развивающее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ctr"/>
            <a:r>
              <a:rPr lang="ru-RU" dirty="0" smtClean="0"/>
              <a:t>Направления работы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Коррекция речевых нарушений с учётом компенсаторных возможностей ребёнка</a:t>
            </a:r>
          </a:p>
          <a:p>
            <a:r>
              <a:rPr lang="ru-RU" dirty="0" smtClean="0"/>
              <a:t>Развитие произносительной, лексико-грамматической, связной сторон речи, фонематического восприятия</a:t>
            </a:r>
          </a:p>
          <a:p>
            <a:r>
              <a:rPr lang="ru-RU" dirty="0" smtClean="0"/>
              <a:t>Развитие познавательных процессов и эмоционально-волевой сферы детей</a:t>
            </a:r>
          </a:p>
          <a:p>
            <a:r>
              <a:rPr lang="ru-RU" dirty="0" smtClean="0"/>
              <a:t>Использование данных медицинского обследования детей врачами-специалистами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Коррекционно-развивающее направление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54691"/>
          </a:xfrm>
        </p:spPr>
        <p:txBody>
          <a:bodyPr/>
          <a:lstStyle/>
          <a:p>
            <a:r>
              <a:rPr lang="ru-RU" dirty="0" smtClean="0"/>
              <a:t>Реализация индивидуальных коррекционно-развивающих программ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Реализация коррекционно-образовательных программ в групповой форме занятий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Коррекционно-развивающее направление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90600" y="1481328"/>
            <a:ext cx="7696200" cy="4843272"/>
          </a:xfrm>
        </p:spPr>
        <p:txBody>
          <a:bodyPr>
            <a:normAutofit/>
          </a:bodyPr>
          <a:lstStyle/>
          <a:p>
            <a:r>
              <a:rPr lang="ru-RU" b="1" dirty="0" smtClean="0"/>
              <a:t>Для детей 5-6 лет </a:t>
            </a:r>
            <a:r>
              <a:rPr lang="ru-RU" dirty="0" smtClean="0"/>
              <a:t>с фонетико-фонематическим недоразвитием речи «СЛЫШУ ЗВУКИ, ЗНАЮ БУКВЫ»</a:t>
            </a:r>
          </a:p>
          <a:p>
            <a:endParaRPr lang="ru-RU" dirty="0" smtClean="0"/>
          </a:p>
          <a:p>
            <a:r>
              <a:rPr lang="ru-RU" b="1" dirty="0" smtClean="0"/>
              <a:t>Для детей 5-7 лет </a:t>
            </a:r>
            <a:r>
              <a:rPr lang="ru-RU" dirty="0" smtClean="0"/>
              <a:t>с ОНР 3 уровня «Говорим правильно»</a:t>
            </a:r>
          </a:p>
          <a:p>
            <a:pPr>
              <a:buNone/>
            </a:pPr>
            <a:endParaRPr lang="ru-RU" dirty="0" smtClean="0"/>
          </a:p>
          <a:p>
            <a:r>
              <a:rPr lang="ru-RU" b="1" dirty="0" smtClean="0"/>
              <a:t>Для детей 6-8 лет </a:t>
            </a:r>
            <a:r>
              <a:rPr lang="ru-RU" dirty="0" smtClean="0"/>
              <a:t>(Программа по формированию навыков творческого рассказывания по картине «ВОЛШЕБНАЯ КАРТИНА»)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Комплектуются логопедические группы: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09600" y="914400"/>
            <a:ext cx="7772400" cy="5715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Для детей 3-4 лет </a:t>
            </a:r>
          </a:p>
          <a:p>
            <a:pPr algn="ctr">
              <a:buNone/>
            </a:pPr>
            <a:r>
              <a:rPr lang="ru-RU" dirty="0" smtClean="0"/>
              <a:t>Программа «Я учусь говорить»</a:t>
            </a:r>
          </a:p>
          <a:p>
            <a:pPr algn="ctr">
              <a:buNone/>
            </a:pPr>
            <a:r>
              <a:rPr lang="ru-RU" dirty="0" smtClean="0"/>
              <a:t>с целью активизации речевой деятельности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Для детей 6-7 лет </a:t>
            </a:r>
          </a:p>
          <a:p>
            <a:pPr algn="ctr">
              <a:buNone/>
            </a:pPr>
            <a:r>
              <a:rPr lang="ru-RU" dirty="0" smtClean="0"/>
              <a:t>Программа «Школа развития»</a:t>
            </a:r>
          </a:p>
          <a:p>
            <a:pPr algn="ctr">
              <a:buNone/>
            </a:pPr>
            <a:r>
              <a:rPr lang="ru-RU" dirty="0" smtClean="0"/>
              <a:t>по подготовке к школьному обучению </a:t>
            </a:r>
          </a:p>
          <a:p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Для детей 7-9 лет</a:t>
            </a:r>
          </a:p>
          <a:p>
            <a:pPr algn="ctr">
              <a:buNone/>
            </a:pPr>
            <a:r>
              <a:rPr lang="ru-RU" dirty="0" smtClean="0"/>
              <a:t>Программа «Письмо с удовольствием»</a:t>
            </a:r>
          </a:p>
          <a:p>
            <a:pPr algn="ctr">
              <a:buNone/>
            </a:pPr>
            <a:r>
              <a:rPr lang="ru-RU" dirty="0" smtClean="0"/>
              <a:t>по коррекции дисграфии </a:t>
            </a:r>
          </a:p>
          <a:p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Комплексные программы: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85800" y="1295400"/>
            <a:ext cx="7696200" cy="46482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 </a:t>
            </a:r>
            <a:r>
              <a:rPr lang="ru-RU" b="1" dirty="0" smtClean="0"/>
              <a:t>Для детей 4–5 лет</a:t>
            </a:r>
          </a:p>
          <a:p>
            <a:pPr algn="ctr">
              <a:buNone/>
            </a:pPr>
            <a:r>
              <a:rPr lang="ru-RU" dirty="0" smtClean="0"/>
              <a:t>Программа «ИГРАЮ, ЗНАЮ, ГОВОРЮ»</a:t>
            </a:r>
            <a:r>
              <a:rPr lang="ru-RU" b="1" dirty="0" smtClean="0"/>
              <a:t> </a:t>
            </a:r>
            <a:r>
              <a:rPr lang="ru-RU" dirty="0" smtClean="0"/>
              <a:t>по коррекции  общего недоразвития речи 2-3 уровня 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Для заикающихся детей 4-6 лет </a:t>
            </a:r>
          </a:p>
          <a:p>
            <a:pPr algn="ctr">
              <a:buNone/>
            </a:pPr>
            <a:r>
              <a:rPr lang="ru-RU" dirty="0" smtClean="0"/>
              <a:t>Программа «ПЛАВНАЯ РЕЧЬ»</a:t>
            </a:r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868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Комплексные программы: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63</TotalTime>
  <Words>170</Words>
  <Application>Microsoft Office PowerPoint</Application>
  <PresentationFormat>Экран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BatangChe</vt:lpstr>
      <vt:lpstr>Century Schoolbook</vt:lpstr>
      <vt:lpstr>Lucida Sans Unicode</vt:lpstr>
      <vt:lpstr>Verdana</vt:lpstr>
      <vt:lpstr>Wingdings 2</vt:lpstr>
      <vt:lpstr>Wingdings 3</vt:lpstr>
      <vt:lpstr>Открытая</vt:lpstr>
      <vt:lpstr>Коррекционно-логопедический отдел  МУ Центр «СОДЕЙСТВИЕ»</vt:lpstr>
      <vt:lpstr>Направления работы</vt:lpstr>
      <vt:lpstr>Коррекционно-развивающее направление</vt:lpstr>
      <vt:lpstr>Коррекционно-развивающее направление</vt:lpstr>
      <vt:lpstr>Комплектуются логопедические группы:</vt:lpstr>
      <vt:lpstr>Комплексные программы:</vt:lpstr>
      <vt:lpstr>Комплексные программы: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Коррекционное направление работы МУ Центр «СОДЕЙСТВИЕ»</dc:title>
  <dc:creator>ЦПМСС Ростов</dc:creator>
  <cp:lastModifiedBy>Светлана Юрьевна Белянчева</cp:lastModifiedBy>
  <cp:revision>10</cp:revision>
  <dcterms:created xsi:type="dcterms:W3CDTF">2016-05-05T10:36:29Z</dcterms:created>
  <dcterms:modified xsi:type="dcterms:W3CDTF">2016-06-03T13:54:47Z</dcterms:modified>
</cp:coreProperties>
</file>