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B45608"/>
    <a:srgbClr val="006600"/>
    <a:srgbClr val="CC0066"/>
    <a:srgbClr val="A42320"/>
    <a:srgbClr val="C42A26"/>
    <a:srgbClr val="8D1E1B"/>
    <a:srgbClr val="820041"/>
    <a:srgbClr val="B05408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980728"/>
            <a:ext cx="6660740" cy="3312368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3200" b="1" dirty="0">
                <a:ea typeface="+mn-ea"/>
                <a:cs typeface="+mn-cs"/>
              </a:rPr>
              <a:t>Формирование </a:t>
            </a:r>
            <a:r>
              <a:rPr lang="ru-RU" sz="3200" b="1" dirty="0">
                <a:ea typeface="+mn-ea"/>
                <a:cs typeface="+mn-cs"/>
              </a:rPr>
              <a:t>культуры взаимоотношений  и эффективного взаимодействия в условиях дошкольной образовательной организации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4293096"/>
            <a:ext cx="6552728" cy="921854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ru-RU" sz="1800" b="1" dirty="0">
                <a:solidFill>
                  <a:schemeClr val="tx1"/>
                </a:solidFill>
                <a:latin typeface="+mj-lt"/>
              </a:rPr>
              <a:t>Гусева Ирина </a:t>
            </a:r>
            <a:r>
              <a:rPr lang="ru-RU" sz="1800" b="1" dirty="0" smtClean="0">
                <a:solidFill>
                  <a:schemeClr val="tx1"/>
                </a:solidFill>
                <a:latin typeface="+mj-lt"/>
              </a:rPr>
              <a:t>Михайловна</a:t>
            </a:r>
            <a:endParaRPr lang="ru-RU" sz="1800" b="1" dirty="0">
              <a:solidFill>
                <a:schemeClr val="tx1"/>
              </a:solidFill>
              <a:latin typeface="+mj-lt"/>
            </a:endParaRPr>
          </a:p>
          <a:p>
            <a:pPr algn="r">
              <a:spcBef>
                <a:spcPts val="0"/>
              </a:spcBef>
            </a:pPr>
            <a:r>
              <a:rPr lang="ru-RU" sz="1800" b="1" dirty="0" smtClean="0">
                <a:solidFill>
                  <a:schemeClr val="tx1"/>
                </a:solidFill>
                <a:latin typeface="+mj-lt"/>
              </a:rPr>
              <a:t>Педагог-психолог</a:t>
            </a:r>
          </a:p>
          <a:p>
            <a:pPr algn="r">
              <a:spcBef>
                <a:spcPts val="0"/>
              </a:spcBef>
            </a:pPr>
            <a:r>
              <a:rPr lang="ru-RU" sz="1800" b="1" dirty="0" smtClean="0">
                <a:solidFill>
                  <a:schemeClr val="tx1"/>
                </a:solidFill>
                <a:latin typeface="+mj-lt"/>
              </a:rPr>
              <a:t>МДОУ № 3 «Лукошко»</a:t>
            </a:r>
          </a:p>
        </p:txBody>
      </p:sp>
    </p:spTree>
    <p:extLst>
      <p:ext uri="{BB962C8B-B14F-4D97-AF65-F5344CB8AC3E}">
        <p14:creationId xmlns:p14="http://schemas.microsoft.com/office/powerpoint/2010/main" val="78355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/>
              <a:t>Целевые ориентиры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умение активно взаимодействовать со сверстниками и взрослыми, участвовать в совместных играх; </a:t>
            </a:r>
          </a:p>
          <a:p>
            <a:r>
              <a:rPr lang="ru-RU" dirty="0" smtClean="0"/>
              <a:t>умение договариваться, учитывать интересы и чувства других, сопереживать неудачам и радоваться успехам других, адекватно проявлять свои чувства, в том числе чувство веры в себя, способность разрешать конфликты.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/>
              <a:t>Трудности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разнообразность характеров, воспитания и особенностей здоровья детей;</a:t>
            </a:r>
          </a:p>
          <a:p>
            <a:r>
              <a:rPr lang="ru-RU" dirty="0" smtClean="0"/>
              <a:t>отсутствие опыта взаимодействия в совместной деятельности, в том числе в конфликтных ситуациях;</a:t>
            </a:r>
          </a:p>
          <a:p>
            <a:r>
              <a:rPr lang="ru-RU" dirty="0" smtClean="0"/>
              <a:t>не развитое умение оценивать поступки, действия других людей и свои собственные;</a:t>
            </a:r>
          </a:p>
          <a:p>
            <a:r>
              <a:rPr lang="ru-RU" dirty="0" smtClean="0"/>
              <a:t>зачастую отсутствие примеров позитивного разрешения конфликтов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31910"/>
          </a:xfrm>
        </p:spPr>
        <p:txBody>
          <a:bodyPr>
            <a:noAutofit/>
          </a:bodyPr>
          <a:lstStyle/>
          <a:p>
            <a:pPr lvl="0"/>
            <a:r>
              <a:rPr lang="ru-RU" sz="3200" b="1" dirty="0"/>
              <a:t>Для того, чтобы ребенок умел </a:t>
            </a:r>
            <a:br>
              <a:rPr lang="ru-RU" sz="3200" b="1" dirty="0"/>
            </a:br>
            <a:r>
              <a:rPr lang="ru-RU" sz="3200" b="1" dirty="0"/>
              <a:t>конструктивно решать конфликтные ситуации, у него должны быть сформированы следующие навыки: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071678"/>
            <a:ext cx="8229600" cy="4311649"/>
          </a:xfrm>
        </p:spPr>
        <p:txBody>
          <a:bodyPr>
            <a:normAutofit fontScale="92500" lnSpcReduction="20000"/>
          </a:bodyPr>
          <a:lstStyle/>
          <a:p>
            <a:r>
              <a:rPr lang="ru-RU" sz="3000" dirty="0" smtClean="0"/>
              <a:t>умение слушать собеседника;</a:t>
            </a:r>
          </a:p>
          <a:p>
            <a:r>
              <a:rPr lang="ru-RU" sz="3000" dirty="0" smtClean="0"/>
              <a:t>умение ставить вопросы;</a:t>
            </a:r>
          </a:p>
          <a:p>
            <a:r>
              <a:rPr lang="ru-RU" sz="3000" dirty="0" smtClean="0"/>
              <a:t>обращаться за помощью, предлагать помощь и   сотрудничество;</a:t>
            </a:r>
          </a:p>
          <a:p>
            <a:r>
              <a:rPr lang="ru-RU" sz="3000" dirty="0" smtClean="0"/>
              <a:t>умение договариваться о распределении функций и ролей в совместной деятельности;</a:t>
            </a:r>
          </a:p>
          <a:p>
            <a:r>
              <a:rPr lang="ru-RU" sz="3000" dirty="0" smtClean="0"/>
              <a:t>умение формулировать собственное мнение и позицию, строить понятные для партнера высказывания; </a:t>
            </a:r>
          </a:p>
          <a:p>
            <a:r>
              <a:rPr lang="ru-RU" sz="3000" dirty="0" smtClean="0"/>
              <a:t>умение оценивать совершенный поступок.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/>
              <a:t>Задачами </a:t>
            </a:r>
            <a:r>
              <a:rPr lang="ru-RU" sz="4000" b="1" dirty="0" smtClean="0"/>
              <a:t>службы </a:t>
            </a:r>
            <a:r>
              <a:rPr lang="ru-RU" sz="4000" b="1" dirty="0" err="1" smtClean="0"/>
              <a:t>примерения</a:t>
            </a:r>
            <a:r>
              <a:rPr lang="ru-RU" sz="4000" b="1" dirty="0" smtClean="0"/>
              <a:t> </a:t>
            </a:r>
            <a:r>
              <a:rPr lang="ru-RU" sz="4000" b="1" dirty="0"/>
              <a:t>МДОУ являются: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Проведение примирительных программ (восстановительных медиаций, кругов сообщества, семейных конференций и т.д.) для участников конфликтов и криминальных ситуаций. </a:t>
            </a:r>
          </a:p>
          <a:p>
            <a:r>
              <a:rPr lang="ru-RU" dirty="0" smtClean="0"/>
              <a:t>Обучение воспитанников, педагогов, родителей (законных представителей) и других участников образовательных отношений цивилизованным методам урегулирования конфликтов. </a:t>
            </a:r>
          </a:p>
          <a:p>
            <a:r>
              <a:rPr lang="ru-RU" dirty="0" smtClean="0"/>
              <a:t>Организация просветительных мероприятий и информирование участников образовательных отношений о миссии, принципах и технологии восстановительной медиации.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43103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Работа непосредственно с детьми идет в 2х направлениях</a:t>
            </a:r>
            <a:r>
              <a:rPr lang="ru-RU" b="1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844824"/>
            <a:ext cx="7632848" cy="4525963"/>
          </a:xfrm>
        </p:spPr>
        <p:txBody>
          <a:bodyPr>
            <a:normAutofit/>
          </a:bodyPr>
          <a:lstStyle/>
          <a:p>
            <a:r>
              <a:rPr lang="ru-RU" sz="2600" dirty="0" err="1" smtClean="0"/>
              <a:t>тренинговые</a:t>
            </a:r>
            <a:r>
              <a:rPr lang="ru-RU" sz="2600" dirty="0" smtClean="0"/>
              <a:t> </a:t>
            </a:r>
            <a:r>
              <a:rPr lang="ru-RU" sz="2600" dirty="0"/>
              <a:t>занятия на сплочение детского коллектива в группах МДОУ, целью которых является профилактика конфликтных </a:t>
            </a:r>
            <a:r>
              <a:rPr lang="ru-RU" sz="2600" dirty="0" smtClean="0"/>
              <a:t>ситуаций;</a:t>
            </a:r>
          </a:p>
          <a:p>
            <a:endParaRPr lang="ru-RU" sz="2600" dirty="0"/>
          </a:p>
          <a:p>
            <a:r>
              <a:rPr lang="ru-RU" sz="2600" dirty="0" smtClean="0"/>
              <a:t>включение </a:t>
            </a:r>
            <a:r>
              <a:rPr lang="ru-RU" sz="2600" dirty="0"/>
              <a:t>в непосредственно образовательную деятельность упражнений и игр по формированию навыков конструктивного общения и умения конструктивно выходить из конфликтных ситуаций</a:t>
            </a:r>
            <a:r>
              <a:rPr lang="ru-RU" sz="2600" dirty="0" smtClean="0"/>
              <a:t>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928066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dirty="0"/>
              <a:t>Применение методов, принципов и технологий восстановительной медиации помогает в решении следующих ситуаций</a:t>
            </a:r>
            <a:r>
              <a:rPr lang="ru-RU" sz="2800" b="1" dirty="0" smtClean="0"/>
              <a:t>: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трудности </a:t>
            </a:r>
            <a:r>
              <a:rPr lang="ru-RU" dirty="0"/>
              <a:t>с распределением обязанностей между воспитателями;</a:t>
            </a:r>
          </a:p>
          <a:p>
            <a:r>
              <a:rPr lang="ru-RU" smtClean="0"/>
              <a:t>недопонимание </a:t>
            </a:r>
            <a:r>
              <a:rPr lang="ru-RU" dirty="0"/>
              <a:t>между родителем и воспитателем;</a:t>
            </a:r>
          </a:p>
          <a:p>
            <a:r>
              <a:rPr lang="ru-RU" smtClean="0"/>
              <a:t>несовпадение </a:t>
            </a:r>
            <a:r>
              <a:rPr lang="ru-RU" dirty="0"/>
              <a:t>интересов между родителями группы.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67819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A0000"/>
      </a:hlink>
      <a:folHlink>
        <a:srgbClr val="FAC08F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888</TotalTime>
  <Words>309</Words>
  <Application>Microsoft Office PowerPoint</Application>
  <PresentationFormat>Экран (4:3)</PresentationFormat>
  <Paragraphs>31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Тема Office</vt:lpstr>
      <vt:lpstr>Формирование культуры взаимоотношений  и эффективного взаимодействия в условиях дошкольной образовательной организации </vt:lpstr>
      <vt:lpstr>Целевые ориентиры</vt:lpstr>
      <vt:lpstr>Трудности</vt:lpstr>
      <vt:lpstr>Для того, чтобы ребенок умел  конструктивно решать конфликтные ситуации, у него должны быть сформированы следующие навыки:</vt:lpstr>
      <vt:lpstr>Задачами службы примерения МДОУ являются: </vt:lpstr>
      <vt:lpstr>Работа непосредственно с детьми идет в 2х направлениях:</vt:lpstr>
      <vt:lpstr>Применение методов, принципов и технологий восстановительной медиации помогает в решении следующих ситуаций:</vt:lpstr>
    </vt:vector>
  </TitlesOfParts>
  <Company>МАОУ лицей №21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Сказочные</dc:title>
  <dc:creator>Ранько Елена</dc:creator>
  <cp:lastModifiedBy>Ольга Владимировна Чиркун</cp:lastModifiedBy>
  <cp:revision>75</cp:revision>
  <dcterms:created xsi:type="dcterms:W3CDTF">2015-04-19T15:51:03Z</dcterms:created>
  <dcterms:modified xsi:type="dcterms:W3CDTF">2016-04-14T05:54:51Z</dcterms:modified>
</cp:coreProperties>
</file>