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3" d="100"/>
          <a:sy n="83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2200" y="1219200"/>
            <a:ext cx="6477000" cy="2057400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Организация работы с воспитанниками, находящимися на различных видах учета в учреждениях и организациях системы профилактики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4114801"/>
            <a:ext cx="6705600" cy="990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ГУ ЯО «Угличский детский дом»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Контингент воспитанников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205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7084"/>
                <a:gridCol w="1402656"/>
                <a:gridCol w="1499870"/>
                <a:gridCol w="1499870"/>
                <a:gridCol w="14998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воспитанников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 них находящиеся на внутреннем учете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 них находящиеся на учете в ОДН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 них находящиеся на учете в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ТКДНиЗП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Имеющих одну и более судимостей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37,5%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18,75%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12,5%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12,5%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Характер совершенных правонарушений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2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330"/>
                <a:gridCol w="1180454"/>
                <a:gridCol w="1249892"/>
                <a:gridCol w="1249892"/>
                <a:gridCol w="1249892"/>
                <a:gridCol w="12498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Правонарушения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Преступления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Алкогольное опьянение / употребление ПАВ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3/1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Административные правонарушения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Самовольные уходы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19200"/>
            <a:ext cx="8001000" cy="4830763"/>
          </a:xfrm>
        </p:spPr>
        <p:txBody>
          <a:bodyPr>
            <a:normAutofit fontScale="70000" lnSpcReduction="20000"/>
          </a:bodyPr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Положение о Совете по профилактике безнадзорности и правонарушений воспитанников;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работы Совета по профилактике безнадзорности и правонарушений;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Положение о постановке воспитанников на внутренний учет;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по профилактике правонарушений среди воспитанников «Выбор»;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План совместных мероприятий ОМВД России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Угличскому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району и ГУ ЯО «Угличский детский дом» по профилактике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правонарушений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Положение и Программа Службы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медиации, детской службы медиации «ТОК»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Программа подготовки воспитанников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самостоятельной жизни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1175" y="1757363"/>
            <a:ext cx="558165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Модель </a:t>
            </a:r>
            <a:r>
              <a:rPr lang="ru-RU" sz="1800" b="1" dirty="0">
                <a:latin typeface="Courier New" pitchFamily="49" charset="0"/>
                <a:cs typeface="Courier New" pitchFamily="49" charset="0"/>
              </a:rPr>
              <a:t>профилактической, коррекционной и реабилитационной работы коллектива ГУ ЯО «Угличский детский дом» с воспитанниками, находящимися на различных видах учета в учреждениях системы профилактики безнадзорности и правонарушений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467836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32556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2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2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2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2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Включение воспитанника в активную жизненную позицию, создание ситуации успеха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676400"/>
            <a:ext cx="7924800" cy="4449763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включение в проект «Кем я буду?»;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вовлечение в работу объединений детского дома, участие в конкурсах;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технологии создания фильмов, газеты о жизни детского дома;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етское самоуправление;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привлечение общественности.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7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7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7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700" b="1" dirty="0">
                <a:latin typeface="Courier New" pitchFamily="49" charset="0"/>
                <a:cs typeface="Courier New" pitchFamily="49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Создание среды, позволяющей раскрыть и культивировать положительные качества и стороны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828800"/>
            <a:ext cx="8001000" cy="4297363"/>
          </a:xfrm>
        </p:spPr>
        <p:txBody>
          <a:bodyPr>
            <a:normAutofit/>
          </a:bodyPr>
          <a:lstStyle/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включение в работу по формированию ЗОЖ;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вовлечение в спортивную  и культурную жизнь детского дома;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социальный проект «Служение»;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использование волонтерского ресурса для примера и поддержки внутренних возможностей  воспитанника.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24800" cy="94456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7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7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Формирование жизнестойкости воспитанника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реализация проекта «Книга жизни»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составление и реализация Плана развития и жизнеустройства, карты личностного развития, создание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воспитанников;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реализация Программы подготовки воспитанников к самостоятельной жизни;</a:t>
            </a:r>
          </a:p>
          <a:p>
            <a:pPr lvl="0"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еализация программы профилактической работы «Выбор«.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2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2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2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200" b="1" dirty="0">
                <a:latin typeface="Courier New" pitchFamily="49" charset="0"/>
                <a:cs typeface="Courier New" pitchFamily="49" charset="0"/>
              </a:rPr>
            </a:b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ормирование современных</a:t>
            </a: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компетенций педагогов 		</a:t>
            </a:r>
            <a:r>
              <a:rPr lang="ru-RU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981200"/>
            <a:ext cx="8077200" cy="4221163"/>
          </a:xfrm>
        </p:spPr>
        <p:txBody>
          <a:bodyPr>
            <a:normAutofit/>
          </a:bodyPr>
          <a:lstStyle/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реализация медиативного подхода через активную деятельность Службы медиации;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разворачивание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проектной деятельности воспитанников и работы объединений детского дома;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постоянный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поиск и апробация инновационных технологии работы.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128</TotalTime>
  <Words>325</Words>
  <Application>Microsoft Office PowerPoint</Application>
  <PresentationFormat>Экран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 Организация работы с воспитанниками, находящимися на различных видах учета в учреждениях и организациях системы профилактики</vt:lpstr>
      <vt:lpstr>Контингент воспитанников</vt:lpstr>
      <vt:lpstr>Характер совершенных правонарушений</vt:lpstr>
      <vt:lpstr>Нормативно-правовая база</vt:lpstr>
      <vt:lpstr>Модель профилактической, коррекционной и реабилитационной работы коллектива ГУ ЯО «Угличский детский дом» с воспитанниками, находящимися на различных видах учета в учреждениях системы профилактики безнадзорности и правонарушений</vt:lpstr>
      <vt:lpstr>  Включение воспитанника в активную жизненную позицию, создание ситуации успеха </vt:lpstr>
      <vt:lpstr>  Создание среды, позволяющей раскрыть и культивировать положительные качества и стороны </vt:lpstr>
      <vt:lpstr> Формирование жизнестойкости воспитанника </vt:lpstr>
      <vt:lpstr>  Формирование современных компетенций педагогов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ПРАВИЛЬНЫЙ ВЫБОР</dc:title>
  <dc:creator>User</dc:creator>
  <cp:lastModifiedBy>Ольга Владимировна Чиркун</cp:lastModifiedBy>
  <cp:revision>16</cp:revision>
  <dcterms:created xsi:type="dcterms:W3CDTF">2017-10-30T11:16:23Z</dcterms:created>
  <dcterms:modified xsi:type="dcterms:W3CDTF">2017-11-22T10:26:25Z</dcterms:modified>
</cp:coreProperties>
</file>