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0B05-4417-4CF2-9B27-A289982AD531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D7117-FE12-44B6-AD3B-0ADDD7058C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84" y="282237"/>
            <a:ext cx="9018656" cy="47060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576058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http://new.asou-mo.ru/index.php/home3/item/472-nozhichkina-larisa-vladimirovna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6801" y="4618926"/>
            <a:ext cx="3861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http://new.asou-mo.ru/index.php/ru/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Nozhechkina</dc:creator>
  <cp:lastModifiedBy>Ольга Владимировна Чиркун</cp:lastModifiedBy>
  <cp:revision>6</cp:revision>
  <dcterms:created xsi:type="dcterms:W3CDTF">2017-09-29T05:59:00Z</dcterms:created>
  <dcterms:modified xsi:type="dcterms:W3CDTF">2017-10-02T11:10:18Z</dcterms:modified>
</cp:coreProperties>
</file>