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8" r:id="rId3"/>
    <p:sldId id="382" r:id="rId4"/>
    <p:sldId id="379" r:id="rId5"/>
    <p:sldId id="380" r:id="rId6"/>
    <p:sldId id="319" r:id="rId7"/>
    <p:sldId id="374" r:id="rId8"/>
    <p:sldId id="315" r:id="rId9"/>
    <p:sldId id="358" r:id="rId10"/>
    <p:sldId id="370" r:id="rId11"/>
    <p:sldId id="369" r:id="rId12"/>
    <p:sldId id="371" r:id="rId13"/>
    <p:sldId id="376" r:id="rId14"/>
    <p:sldId id="381" r:id="rId15"/>
    <p:sldId id="353" r:id="rId16"/>
    <p:sldId id="377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6D2"/>
    <a:srgbClr val="35496D"/>
    <a:srgbClr val="990000"/>
    <a:srgbClr val="4A80C2"/>
    <a:srgbClr val="23A7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E7C47-1EE6-418C-9D96-37BB0F9542E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A68505A-E975-40A9-8C4E-94DE1B40EA1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indent="0" algn="l"/>
          <a:r>
            <a:rPr lang="ru-RU" sz="2000" b="1" i="0" dirty="0" smtClean="0">
              <a:solidFill>
                <a:srgbClr val="002060"/>
              </a:solidFill>
            </a:rPr>
            <a:t>Территориальная модель службы примирения в Угличском, Тутаевском МР</a:t>
          </a:r>
          <a:endParaRPr lang="ru-RU" sz="2000" b="1" i="0" dirty="0">
            <a:solidFill>
              <a:srgbClr val="002060"/>
            </a:solidFill>
          </a:endParaRPr>
        </a:p>
      </dgm:t>
    </dgm:pt>
    <dgm:pt modelId="{F3FC840A-4E2D-400D-B6FC-2AC2F86F1CDF}" type="parTrans" cxnId="{826B0713-BBCC-4D0A-B0F3-671EAD8234C6}">
      <dgm:prSet/>
      <dgm:spPr/>
      <dgm:t>
        <a:bodyPr/>
        <a:lstStyle/>
        <a:p>
          <a:endParaRPr lang="ru-RU"/>
        </a:p>
      </dgm:t>
    </dgm:pt>
    <dgm:pt modelId="{0C9EB58F-7EAE-4BC8-BBFC-175534C56A92}" type="sibTrans" cxnId="{826B0713-BBCC-4D0A-B0F3-671EAD8234C6}">
      <dgm:prSet/>
      <dgm:spPr/>
      <dgm:t>
        <a:bodyPr/>
        <a:lstStyle/>
        <a:p>
          <a:endParaRPr lang="ru-RU"/>
        </a:p>
      </dgm:t>
    </dgm:pt>
    <dgm:pt modelId="{F5F0DBA3-2F49-485D-BA3A-A85D8019125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Модель службы медиации в условиях сельского поселения</a:t>
          </a:r>
          <a:endParaRPr lang="ru-RU" sz="2000" b="1" dirty="0">
            <a:solidFill>
              <a:srgbClr val="002060"/>
            </a:solidFill>
          </a:endParaRPr>
        </a:p>
      </dgm:t>
    </dgm:pt>
    <dgm:pt modelId="{D1915A16-935C-4B5D-8141-BB805987DF2C}" type="parTrans" cxnId="{F638F62F-D2CF-4FF6-BFF3-5CF408F57302}">
      <dgm:prSet/>
      <dgm:spPr/>
      <dgm:t>
        <a:bodyPr/>
        <a:lstStyle/>
        <a:p>
          <a:endParaRPr lang="ru-RU"/>
        </a:p>
      </dgm:t>
    </dgm:pt>
    <dgm:pt modelId="{90046DBD-041B-4298-BA9B-1232AD29562B}" type="sibTrans" cxnId="{F638F62F-D2CF-4FF6-BFF3-5CF408F57302}">
      <dgm:prSet/>
      <dgm:spPr/>
      <dgm:t>
        <a:bodyPr/>
        <a:lstStyle/>
        <a:p>
          <a:endParaRPr lang="ru-RU"/>
        </a:p>
      </dgm:t>
    </dgm:pt>
    <dgm:pt modelId="{6D167C84-DE3A-4C8D-AABA-8D87EAAEBC3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   Модель подготовки ровесников - медиаторов</a:t>
          </a:r>
          <a:endParaRPr lang="ru-RU" sz="2000" b="1" dirty="0">
            <a:solidFill>
              <a:srgbClr val="002060"/>
            </a:solidFill>
          </a:endParaRPr>
        </a:p>
      </dgm:t>
    </dgm:pt>
    <dgm:pt modelId="{D8899B2C-EBE5-4255-BE42-9D1205C603D9}" type="parTrans" cxnId="{A64DEA4D-B06F-45AC-A633-F5F7AF38246F}">
      <dgm:prSet/>
      <dgm:spPr/>
      <dgm:t>
        <a:bodyPr/>
        <a:lstStyle/>
        <a:p>
          <a:endParaRPr lang="ru-RU"/>
        </a:p>
      </dgm:t>
    </dgm:pt>
    <dgm:pt modelId="{9D81D99F-28E5-4CA1-9DBC-05659483D42D}" type="sibTrans" cxnId="{A64DEA4D-B06F-45AC-A633-F5F7AF38246F}">
      <dgm:prSet/>
      <dgm:spPr/>
      <dgm:t>
        <a:bodyPr/>
        <a:lstStyle/>
        <a:p>
          <a:endParaRPr lang="ru-RU"/>
        </a:p>
      </dgm:t>
    </dgm:pt>
    <dgm:pt modelId="{D062E0B0-3080-43A2-ABE7-1E5C0F2881D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Модель</a:t>
          </a:r>
          <a:r>
            <a:rPr lang="ru-RU" sz="2000" b="1" baseline="0" dirty="0" smtClean="0">
              <a:solidFill>
                <a:srgbClr val="002060"/>
              </a:solidFill>
            </a:rPr>
            <a:t> службы медиации в условиях детского дома</a:t>
          </a:r>
          <a:endParaRPr lang="ru-RU" sz="2000" b="1" dirty="0">
            <a:solidFill>
              <a:srgbClr val="002060"/>
            </a:solidFill>
          </a:endParaRPr>
        </a:p>
      </dgm:t>
    </dgm:pt>
    <dgm:pt modelId="{58F74E12-A7CC-4D61-B0EC-5AEBCB7E6328}" type="parTrans" cxnId="{B03EA941-74AC-42F8-85AB-7435C7E78F45}">
      <dgm:prSet/>
      <dgm:spPr/>
      <dgm:t>
        <a:bodyPr/>
        <a:lstStyle/>
        <a:p>
          <a:endParaRPr lang="ru-RU"/>
        </a:p>
      </dgm:t>
    </dgm:pt>
    <dgm:pt modelId="{AB1BD5BE-7760-44E9-B7AD-CB36862CDD8E}" type="sibTrans" cxnId="{B03EA941-74AC-42F8-85AB-7435C7E78F45}">
      <dgm:prSet/>
      <dgm:spPr/>
      <dgm:t>
        <a:bodyPr/>
        <a:lstStyle/>
        <a:p>
          <a:endParaRPr lang="ru-RU"/>
        </a:p>
      </dgm:t>
    </dgm:pt>
    <dgm:pt modelId="{43413EF9-E180-469A-B822-82CEDC3BB6C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Модель</a:t>
          </a:r>
          <a:r>
            <a:rPr lang="ru-RU" sz="2000" b="1" baseline="0" dirty="0" smtClean="0">
              <a:solidFill>
                <a:srgbClr val="002060"/>
              </a:solidFill>
            </a:rPr>
            <a:t> ассоциации служб медиации</a:t>
          </a:r>
          <a:endParaRPr lang="ru-RU" sz="2000" b="1" dirty="0">
            <a:solidFill>
              <a:srgbClr val="002060"/>
            </a:solidFill>
          </a:endParaRPr>
        </a:p>
      </dgm:t>
    </dgm:pt>
    <dgm:pt modelId="{3F2F2CFC-F617-4834-91E6-1894315666CD}" type="parTrans" cxnId="{26556609-0A5C-4439-80C3-DC273597D96A}">
      <dgm:prSet/>
      <dgm:spPr/>
      <dgm:t>
        <a:bodyPr/>
        <a:lstStyle/>
        <a:p>
          <a:endParaRPr lang="ru-RU"/>
        </a:p>
      </dgm:t>
    </dgm:pt>
    <dgm:pt modelId="{B4EB837A-207D-4D3D-B63D-BC4A5CB6CD50}" type="sibTrans" cxnId="{26556609-0A5C-4439-80C3-DC273597D96A}">
      <dgm:prSet/>
      <dgm:spPr/>
      <dgm:t>
        <a:bodyPr/>
        <a:lstStyle/>
        <a:p>
          <a:endParaRPr lang="ru-RU"/>
        </a:p>
      </dgm:t>
    </dgm:pt>
    <dgm:pt modelId="{67EA6A7B-AA24-4F87-8954-1FB2FEC1D43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002060"/>
              </a:solidFill>
            </a:rPr>
            <a:t>Вариативные модели организаций сферы образования</a:t>
          </a:r>
          <a:endParaRPr lang="ru-RU" sz="2000" b="1" dirty="0">
            <a:solidFill>
              <a:srgbClr val="002060"/>
            </a:solidFill>
          </a:endParaRPr>
        </a:p>
      </dgm:t>
    </dgm:pt>
    <dgm:pt modelId="{FEDC68F2-FF2A-4740-89FF-7979E05A1BD5}" type="parTrans" cxnId="{5BD21248-E871-43F4-98BE-8191A93F9E80}">
      <dgm:prSet/>
      <dgm:spPr/>
      <dgm:t>
        <a:bodyPr/>
        <a:lstStyle/>
        <a:p>
          <a:endParaRPr lang="ru-RU"/>
        </a:p>
      </dgm:t>
    </dgm:pt>
    <dgm:pt modelId="{AB26B0BA-76D0-44C1-A7A5-B9CD9CE564DD}" type="sibTrans" cxnId="{5BD21248-E871-43F4-98BE-8191A93F9E80}">
      <dgm:prSet/>
      <dgm:spPr/>
      <dgm:t>
        <a:bodyPr/>
        <a:lstStyle/>
        <a:p>
          <a:endParaRPr lang="ru-RU"/>
        </a:p>
      </dgm:t>
    </dgm:pt>
    <dgm:pt modelId="{9193A9F5-48C7-4464-8F17-1EE339564DF1}" type="pres">
      <dgm:prSet presAssocID="{633E7C47-1EE6-418C-9D96-37BB0F9542E0}" presName="linearFlow" presStyleCnt="0">
        <dgm:presLayoutVars>
          <dgm:dir/>
          <dgm:resizeHandles val="exact"/>
        </dgm:presLayoutVars>
      </dgm:prSet>
      <dgm:spPr/>
    </dgm:pt>
    <dgm:pt modelId="{8CA84594-146A-40D8-A436-579F8ABFBE50}" type="pres">
      <dgm:prSet presAssocID="{AA68505A-E975-40A9-8C4E-94DE1B40EA1D}" presName="composite" presStyleCnt="0"/>
      <dgm:spPr/>
    </dgm:pt>
    <dgm:pt modelId="{B2F00BEF-F8DC-4A6A-95C5-AF99F420C44F}" type="pres">
      <dgm:prSet presAssocID="{AA68505A-E975-40A9-8C4E-94DE1B40EA1D}" presName="imgShp" presStyleLbl="fgImgPlace1" presStyleIdx="0" presStyleCnt="6" custLinFactX="-85793" custLinFactNeighborX="-100000" custLinFactNeighborY="11081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209D3C0B-3FDC-454A-A88E-78CCA7592735}" type="pres">
      <dgm:prSet presAssocID="{AA68505A-E975-40A9-8C4E-94DE1B40EA1D}" presName="txShp" presStyleLbl="node1" presStyleIdx="0" presStyleCnt="6" custScaleX="143431" custLinFactNeighborX="2963" custLinFactNeighborY="1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4AA1-77F7-4F28-905D-20F94905F32E}" type="pres">
      <dgm:prSet presAssocID="{0C9EB58F-7EAE-4BC8-BBFC-175534C56A92}" presName="spacing" presStyleCnt="0"/>
      <dgm:spPr/>
    </dgm:pt>
    <dgm:pt modelId="{3B8DDD67-92A5-41D6-8F76-C8A019C268B6}" type="pres">
      <dgm:prSet presAssocID="{F5F0DBA3-2F49-485D-BA3A-A85D80191258}" presName="composite" presStyleCnt="0"/>
      <dgm:spPr/>
    </dgm:pt>
    <dgm:pt modelId="{C0DA9E75-69B7-4B51-9487-9184DE04D5CB}" type="pres">
      <dgm:prSet presAssocID="{F5F0DBA3-2F49-485D-BA3A-A85D80191258}" presName="imgShp" presStyleLbl="fgImgPlace1" presStyleIdx="1" presStyleCnt="6" custLinFactX="-83257" custLinFactNeighborX="-100000" custLinFactNeighborY="4277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253534AF-CEBF-4218-9F25-E149B36C3123}" type="pres">
      <dgm:prSet presAssocID="{F5F0DBA3-2F49-485D-BA3A-A85D80191258}" presName="txShp" presStyleLbl="node1" presStyleIdx="1" presStyleCnt="6" custScaleX="144550" custLinFactNeighborX="4930" custLinFactNeighborY="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757BE-A7F6-4A47-8DC7-3E5938B287FD}" type="pres">
      <dgm:prSet presAssocID="{90046DBD-041B-4298-BA9B-1232AD29562B}" presName="spacing" presStyleCnt="0"/>
      <dgm:spPr/>
    </dgm:pt>
    <dgm:pt modelId="{B8BDA725-3AD3-44DF-AB2E-8865B1422FB3}" type="pres">
      <dgm:prSet presAssocID="{6D167C84-DE3A-4C8D-AABA-8D87EAAEBC31}" presName="composite" presStyleCnt="0"/>
      <dgm:spPr/>
    </dgm:pt>
    <dgm:pt modelId="{49CE7217-7F80-46BA-B423-F49E42690E52}" type="pres">
      <dgm:prSet presAssocID="{6D167C84-DE3A-4C8D-AABA-8D87EAAEBC31}" presName="imgShp" presStyleLbl="fgImgPlace1" presStyleIdx="2" presStyleCnt="6" custLinFactX="-83257" custLinFactNeighborX="-100000" custLinFactNeighborY="-2528"/>
      <dgm:spPr>
        <a:prstGeom prst="stripedRightArrow">
          <a:avLst/>
        </a:prstGeom>
        <a:solidFill>
          <a:schemeClr val="accent1">
            <a:lumMod val="75000"/>
          </a:schemeClr>
        </a:solidFill>
      </dgm:spPr>
    </dgm:pt>
    <dgm:pt modelId="{81AC36CC-A26D-4D07-8E67-A89325741B75}" type="pres">
      <dgm:prSet presAssocID="{6D167C84-DE3A-4C8D-AABA-8D87EAAEBC31}" presName="txShp" presStyleLbl="node1" presStyleIdx="2" presStyleCnt="6" custScaleX="146967" custLinFactNeighborX="5328" custLinFactNeighborY="-7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679B-BC8D-42B1-8C9F-DFF3305DDCE2}" type="pres">
      <dgm:prSet presAssocID="{9D81D99F-28E5-4CA1-9DBC-05659483D42D}" presName="spacing" presStyleCnt="0"/>
      <dgm:spPr/>
    </dgm:pt>
    <dgm:pt modelId="{CA790762-B33D-4630-8FF5-F90D20CD6F15}" type="pres">
      <dgm:prSet presAssocID="{D062E0B0-3080-43A2-ABE7-1E5C0F2881D0}" presName="composite" presStyleCnt="0"/>
      <dgm:spPr/>
    </dgm:pt>
    <dgm:pt modelId="{A6D33D52-A6DD-4C75-8A2C-7C3B417CA8E3}" type="pres">
      <dgm:prSet presAssocID="{D062E0B0-3080-43A2-ABE7-1E5C0F2881D0}" presName="imgShp" presStyleLbl="fgImgPlace1" presStyleIdx="3" presStyleCnt="6" custLinFactX="-83257" custLinFactNeighborX="-100000" custLinFactNeighborY="1854"/>
      <dgm:spPr>
        <a:prstGeom prst="rightArrow">
          <a:avLst/>
        </a:prstGeom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39E7CCF-C9EE-459D-A91A-4F7F06B6639B}" type="pres">
      <dgm:prSet presAssocID="{D062E0B0-3080-43A2-ABE7-1E5C0F2881D0}" presName="txShp" presStyleLbl="node1" presStyleIdx="3" presStyleCnt="6" custScaleX="144752" custLinFactNeighborX="3624" custLinFactNeighborY="1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5844C-10CF-4BBB-A91D-70006C705886}" type="pres">
      <dgm:prSet presAssocID="{AB1BD5BE-7760-44E9-B7AD-CB36862CDD8E}" presName="spacing" presStyleCnt="0"/>
      <dgm:spPr/>
    </dgm:pt>
    <dgm:pt modelId="{74EA1116-4E7E-4D24-BC22-2608E10E12CA}" type="pres">
      <dgm:prSet presAssocID="{43413EF9-E180-469A-B822-82CEDC3BB6CC}" presName="composite" presStyleCnt="0"/>
      <dgm:spPr/>
    </dgm:pt>
    <dgm:pt modelId="{67B5C195-DE92-47CB-AEAB-6E67D504DF78}" type="pres">
      <dgm:prSet presAssocID="{43413EF9-E180-469A-B822-82CEDC3BB6CC}" presName="imgShp" presStyleLbl="fgImgPlace1" presStyleIdx="4" presStyleCnt="6" custLinFactX="-83257" custLinFactNeighborX="-100000" custLinFactNeighborY="-4951"/>
      <dgm:spPr>
        <a:prstGeom prst="rightArrow">
          <a:avLst/>
        </a:prstGeom>
        <a:solidFill>
          <a:schemeClr val="accent1">
            <a:lumMod val="75000"/>
          </a:schemeClr>
        </a:solidFill>
      </dgm:spPr>
    </dgm:pt>
    <dgm:pt modelId="{156ACE84-4C7E-4ECB-BD6D-5D324D3E4A55}" type="pres">
      <dgm:prSet presAssocID="{43413EF9-E180-469A-B822-82CEDC3BB6CC}" presName="txShp" presStyleLbl="node1" presStyleIdx="4" presStyleCnt="6" custScaleX="144752" custLinFactNeighborX="3624" custLinFactNeighborY="-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CBE6B-BD95-4614-884E-A76F05E684BA}" type="pres">
      <dgm:prSet presAssocID="{B4EB837A-207D-4D3D-B63D-BC4A5CB6CD50}" presName="spacing" presStyleCnt="0"/>
      <dgm:spPr/>
    </dgm:pt>
    <dgm:pt modelId="{362DEBB9-ECE8-4336-94E3-74F7CA84C73E}" type="pres">
      <dgm:prSet presAssocID="{67EA6A7B-AA24-4F87-8954-1FB2FEC1D439}" presName="composite" presStyleCnt="0"/>
      <dgm:spPr/>
    </dgm:pt>
    <dgm:pt modelId="{96D3B158-2EE4-408F-86E3-972364AC25BF}" type="pres">
      <dgm:prSet presAssocID="{67EA6A7B-AA24-4F87-8954-1FB2FEC1D439}" presName="imgShp" presStyleLbl="fgImgPlace1" presStyleIdx="5" presStyleCnt="6" custLinFactX="-100000" custLinFactNeighborX="-111580" custLinFactNeighborY="-569"/>
      <dgm:spPr>
        <a:prstGeom prst="rightArrow">
          <a:avLst/>
        </a:prstGeom>
        <a:solidFill>
          <a:schemeClr val="accent1">
            <a:lumMod val="75000"/>
          </a:schemeClr>
        </a:solidFill>
      </dgm:spPr>
    </dgm:pt>
    <dgm:pt modelId="{AD316AAF-999A-449A-BE61-309C04026C17}" type="pres">
      <dgm:prSet presAssocID="{67EA6A7B-AA24-4F87-8954-1FB2FEC1D439}" presName="txShp" presStyleLbl="node1" presStyleIdx="5" presStyleCnt="6" custScaleX="145146" custLinFactNeighborX="3821" custLinFactNeighborY="-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34AE7-6AE8-4FAB-8B1C-AA56C46F73EE}" type="presOf" srcId="{AA68505A-E975-40A9-8C4E-94DE1B40EA1D}" destId="{209D3C0B-3FDC-454A-A88E-78CCA7592735}" srcOrd="0" destOrd="0" presId="urn:microsoft.com/office/officeart/2005/8/layout/vList3#1"/>
    <dgm:cxn modelId="{291A5084-9016-4460-96C4-66612D55E7F4}" type="presOf" srcId="{D062E0B0-3080-43A2-ABE7-1E5C0F2881D0}" destId="{039E7CCF-C9EE-459D-A91A-4F7F06B6639B}" srcOrd="0" destOrd="0" presId="urn:microsoft.com/office/officeart/2005/8/layout/vList3#1"/>
    <dgm:cxn modelId="{26556609-0A5C-4439-80C3-DC273597D96A}" srcId="{633E7C47-1EE6-418C-9D96-37BB0F9542E0}" destId="{43413EF9-E180-469A-B822-82CEDC3BB6CC}" srcOrd="4" destOrd="0" parTransId="{3F2F2CFC-F617-4834-91E6-1894315666CD}" sibTransId="{B4EB837A-207D-4D3D-B63D-BC4A5CB6CD50}"/>
    <dgm:cxn modelId="{6875F141-7A7A-4745-8666-FAB15502D335}" type="presOf" srcId="{6D167C84-DE3A-4C8D-AABA-8D87EAAEBC31}" destId="{81AC36CC-A26D-4D07-8E67-A89325741B75}" srcOrd="0" destOrd="0" presId="urn:microsoft.com/office/officeart/2005/8/layout/vList3#1"/>
    <dgm:cxn modelId="{101C7F9E-65A0-4C07-BCDD-37DD6DDF81FE}" type="presOf" srcId="{633E7C47-1EE6-418C-9D96-37BB0F9542E0}" destId="{9193A9F5-48C7-4464-8F17-1EE339564DF1}" srcOrd="0" destOrd="0" presId="urn:microsoft.com/office/officeart/2005/8/layout/vList3#1"/>
    <dgm:cxn modelId="{7C5285C1-9B05-42CE-B392-967C2AB3545A}" type="presOf" srcId="{67EA6A7B-AA24-4F87-8954-1FB2FEC1D439}" destId="{AD316AAF-999A-449A-BE61-309C04026C17}" srcOrd="0" destOrd="0" presId="urn:microsoft.com/office/officeart/2005/8/layout/vList3#1"/>
    <dgm:cxn modelId="{852BA7A5-161A-4664-AAFC-8458A7FB6339}" type="presOf" srcId="{F5F0DBA3-2F49-485D-BA3A-A85D80191258}" destId="{253534AF-CEBF-4218-9F25-E149B36C3123}" srcOrd="0" destOrd="0" presId="urn:microsoft.com/office/officeart/2005/8/layout/vList3#1"/>
    <dgm:cxn modelId="{A64DEA4D-B06F-45AC-A633-F5F7AF38246F}" srcId="{633E7C47-1EE6-418C-9D96-37BB0F9542E0}" destId="{6D167C84-DE3A-4C8D-AABA-8D87EAAEBC31}" srcOrd="2" destOrd="0" parTransId="{D8899B2C-EBE5-4255-BE42-9D1205C603D9}" sibTransId="{9D81D99F-28E5-4CA1-9DBC-05659483D42D}"/>
    <dgm:cxn modelId="{B8F63883-772A-4159-86F3-29F80EA9AABB}" type="presOf" srcId="{43413EF9-E180-469A-B822-82CEDC3BB6CC}" destId="{156ACE84-4C7E-4ECB-BD6D-5D324D3E4A55}" srcOrd="0" destOrd="0" presId="urn:microsoft.com/office/officeart/2005/8/layout/vList3#1"/>
    <dgm:cxn modelId="{B03EA941-74AC-42F8-85AB-7435C7E78F45}" srcId="{633E7C47-1EE6-418C-9D96-37BB0F9542E0}" destId="{D062E0B0-3080-43A2-ABE7-1E5C0F2881D0}" srcOrd="3" destOrd="0" parTransId="{58F74E12-A7CC-4D61-B0EC-5AEBCB7E6328}" sibTransId="{AB1BD5BE-7760-44E9-B7AD-CB36862CDD8E}"/>
    <dgm:cxn modelId="{F638F62F-D2CF-4FF6-BFF3-5CF408F57302}" srcId="{633E7C47-1EE6-418C-9D96-37BB0F9542E0}" destId="{F5F0DBA3-2F49-485D-BA3A-A85D80191258}" srcOrd="1" destOrd="0" parTransId="{D1915A16-935C-4B5D-8141-BB805987DF2C}" sibTransId="{90046DBD-041B-4298-BA9B-1232AD29562B}"/>
    <dgm:cxn modelId="{5BD21248-E871-43F4-98BE-8191A93F9E80}" srcId="{633E7C47-1EE6-418C-9D96-37BB0F9542E0}" destId="{67EA6A7B-AA24-4F87-8954-1FB2FEC1D439}" srcOrd="5" destOrd="0" parTransId="{FEDC68F2-FF2A-4740-89FF-7979E05A1BD5}" sibTransId="{AB26B0BA-76D0-44C1-A7A5-B9CD9CE564DD}"/>
    <dgm:cxn modelId="{826B0713-BBCC-4D0A-B0F3-671EAD8234C6}" srcId="{633E7C47-1EE6-418C-9D96-37BB0F9542E0}" destId="{AA68505A-E975-40A9-8C4E-94DE1B40EA1D}" srcOrd="0" destOrd="0" parTransId="{F3FC840A-4E2D-400D-B6FC-2AC2F86F1CDF}" sibTransId="{0C9EB58F-7EAE-4BC8-BBFC-175534C56A92}"/>
    <dgm:cxn modelId="{4F141EAF-63B3-4638-8A1E-FC721340C864}" type="presParOf" srcId="{9193A9F5-48C7-4464-8F17-1EE339564DF1}" destId="{8CA84594-146A-40D8-A436-579F8ABFBE50}" srcOrd="0" destOrd="0" presId="urn:microsoft.com/office/officeart/2005/8/layout/vList3#1"/>
    <dgm:cxn modelId="{66C2BC79-684F-4EBF-91CE-E7D6BBBDFF0E}" type="presParOf" srcId="{8CA84594-146A-40D8-A436-579F8ABFBE50}" destId="{B2F00BEF-F8DC-4A6A-95C5-AF99F420C44F}" srcOrd="0" destOrd="0" presId="urn:microsoft.com/office/officeart/2005/8/layout/vList3#1"/>
    <dgm:cxn modelId="{196C5861-912C-4956-A52C-31C8BDC8FE8F}" type="presParOf" srcId="{8CA84594-146A-40D8-A436-579F8ABFBE50}" destId="{209D3C0B-3FDC-454A-A88E-78CCA7592735}" srcOrd="1" destOrd="0" presId="urn:microsoft.com/office/officeart/2005/8/layout/vList3#1"/>
    <dgm:cxn modelId="{D4A5CBB7-9D79-4C43-8A22-DBA9090A87D3}" type="presParOf" srcId="{9193A9F5-48C7-4464-8F17-1EE339564DF1}" destId="{5AB44AA1-77F7-4F28-905D-20F94905F32E}" srcOrd="1" destOrd="0" presId="urn:microsoft.com/office/officeart/2005/8/layout/vList3#1"/>
    <dgm:cxn modelId="{14203628-B17E-4005-B391-F1F6C884BF32}" type="presParOf" srcId="{9193A9F5-48C7-4464-8F17-1EE339564DF1}" destId="{3B8DDD67-92A5-41D6-8F76-C8A019C268B6}" srcOrd="2" destOrd="0" presId="urn:microsoft.com/office/officeart/2005/8/layout/vList3#1"/>
    <dgm:cxn modelId="{707386DB-AF90-4060-B548-9E6F579F2EFD}" type="presParOf" srcId="{3B8DDD67-92A5-41D6-8F76-C8A019C268B6}" destId="{C0DA9E75-69B7-4B51-9487-9184DE04D5CB}" srcOrd="0" destOrd="0" presId="urn:microsoft.com/office/officeart/2005/8/layout/vList3#1"/>
    <dgm:cxn modelId="{C41551CF-127B-43C5-BF90-17007ACE05D9}" type="presParOf" srcId="{3B8DDD67-92A5-41D6-8F76-C8A019C268B6}" destId="{253534AF-CEBF-4218-9F25-E149B36C3123}" srcOrd="1" destOrd="0" presId="urn:microsoft.com/office/officeart/2005/8/layout/vList3#1"/>
    <dgm:cxn modelId="{898CB080-8DB8-4DE4-AEF0-ED5B959BCB77}" type="presParOf" srcId="{9193A9F5-48C7-4464-8F17-1EE339564DF1}" destId="{9F8757BE-A7F6-4A47-8DC7-3E5938B287FD}" srcOrd="3" destOrd="0" presId="urn:microsoft.com/office/officeart/2005/8/layout/vList3#1"/>
    <dgm:cxn modelId="{C81B22CE-A1C3-4E11-B16D-12CF89F6CD6B}" type="presParOf" srcId="{9193A9F5-48C7-4464-8F17-1EE339564DF1}" destId="{B8BDA725-3AD3-44DF-AB2E-8865B1422FB3}" srcOrd="4" destOrd="0" presId="urn:microsoft.com/office/officeart/2005/8/layout/vList3#1"/>
    <dgm:cxn modelId="{D9ED7B23-414D-4948-B7EF-F5DB4320CE43}" type="presParOf" srcId="{B8BDA725-3AD3-44DF-AB2E-8865B1422FB3}" destId="{49CE7217-7F80-46BA-B423-F49E42690E52}" srcOrd="0" destOrd="0" presId="urn:microsoft.com/office/officeart/2005/8/layout/vList3#1"/>
    <dgm:cxn modelId="{3A660309-4929-4AA1-B303-F04F6B021206}" type="presParOf" srcId="{B8BDA725-3AD3-44DF-AB2E-8865B1422FB3}" destId="{81AC36CC-A26D-4D07-8E67-A89325741B75}" srcOrd="1" destOrd="0" presId="urn:microsoft.com/office/officeart/2005/8/layout/vList3#1"/>
    <dgm:cxn modelId="{AC907F60-BCFC-4FDA-B1FD-4054635A6E0F}" type="presParOf" srcId="{9193A9F5-48C7-4464-8F17-1EE339564DF1}" destId="{D04F679B-BC8D-42B1-8C9F-DFF3305DDCE2}" srcOrd="5" destOrd="0" presId="urn:microsoft.com/office/officeart/2005/8/layout/vList3#1"/>
    <dgm:cxn modelId="{4E92D397-974C-4626-8271-D60E5A82A255}" type="presParOf" srcId="{9193A9F5-48C7-4464-8F17-1EE339564DF1}" destId="{CA790762-B33D-4630-8FF5-F90D20CD6F15}" srcOrd="6" destOrd="0" presId="urn:microsoft.com/office/officeart/2005/8/layout/vList3#1"/>
    <dgm:cxn modelId="{E39D67C4-3BFF-4BE2-B1BB-38FD1A69ADEA}" type="presParOf" srcId="{CA790762-B33D-4630-8FF5-F90D20CD6F15}" destId="{A6D33D52-A6DD-4C75-8A2C-7C3B417CA8E3}" srcOrd="0" destOrd="0" presId="urn:microsoft.com/office/officeart/2005/8/layout/vList3#1"/>
    <dgm:cxn modelId="{1D63DAAE-F663-4F86-9C15-6ADB4A53C883}" type="presParOf" srcId="{CA790762-B33D-4630-8FF5-F90D20CD6F15}" destId="{039E7CCF-C9EE-459D-A91A-4F7F06B6639B}" srcOrd="1" destOrd="0" presId="urn:microsoft.com/office/officeart/2005/8/layout/vList3#1"/>
    <dgm:cxn modelId="{97937A0B-6E0A-4477-8635-33ED362C8FB0}" type="presParOf" srcId="{9193A9F5-48C7-4464-8F17-1EE339564DF1}" destId="{9225844C-10CF-4BBB-A91D-70006C705886}" srcOrd="7" destOrd="0" presId="urn:microsoft.com/office/officeart/2005/8/layout/vList3#1"/>
    <dgm:cxn modelId="{96883FA9-B821-41A8-AF37-9C5FA2F865D5}" type="presParOf" srcId="{9193A9F5-48C7-4464-8F17-1EE339564DF1}" destId="{74EA1116-4E7E-4D24-BC22-2608E10E12CA}" srcOrd="8" destOrd="0" presId="urn:microsoft.com/office/officeart/2005/8/layout/vList3#1"/>
    <dgm:cxn modelId="{0CFB98FC-E798-4428-A9EE-745579CFE8FA}" type="presParOf" srcId="{74EA1116-4E7E-4D24-BC22-2608E10E12CA}" destId="{67B5C195-DE92-47CB-AEAB-6E67D504DF78}" srcOrd="0" destOrd="0" presId="urn:microsoft.com/office/officeart/2005/8/layout/vList3#1"/>
    <dgm:cxn modelId="{4E56DD21-E6AA-47CA-AC1B-F92BB241EB02}" type="presParOf" srcId="{74EA1116-4E7E-4D24-BC22-2608E10E12CA}" destId="{156ACE84-4C7E-4ECB-BD6D-5D324D3E4A55}" srcOrd="1" destOrd="0" presId="urn:microsoft.com/office/officeart/2005/8/layout/vList3#1"/>
    <dgm:cxn modelId="{3ABA3264-C85D-4614-BDE3-EEA6138DDF5F}" type="presParOf" srcId="{9193A9F5-48C7-4464-8F17-1EE339564DF1}" destId="{C8ECBE6B-BD95-4614-884E-A76F05E684BA}" srcOrd="9" destOrd="0" presId="urn:microsoft.com/office/officeart/2005/8/layout/vList3#1"/>
    <dgm:cxn modelId="{F0EB0895-0034-4F1F-AA8F-E6E20217AA47}" type="presParOf" srcId="{9193A9F5-48C7-4464-8F17-1EE339564DF1}" destId="{362DEBB9-ECE8-4336-94E3-74F7CA84C73E}" srcOrd="10" destOrd="0" presId="urn:microsoft.com/office/officeart/2005/8/layout/vList3#1"/>
    <dgm:cxn modelId="{BB2F9ED2-13E2-47BC-828C-59FCDE88F028}" type="presParOf" srcId="{362DEBB9-ECE8-4336-94E3-74F7CA84C73E}" destId="{96D3B158-2EE4-408F-86E3-972364AC25BF}" srcOrd="0" destOrd="0" presId="urn:microsoft.com/office/officeart/2005/8/layout/vList3#1"/>
    <dgm:cxn modelId="{7FD9370C-7FDD-4458-B98C-4C1F6FC72372}" type="presParOf" srcId="{362DEBB9-ECE8-4336-94E3-74F7CA84C73E}" destId="{AD316AAF-999A-449A-BE61-309C04026C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D216F-2CA4-42E0-BF09-5A94E3B1355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BAE830-7E96-4536-A2E6-B32EC2C36554}">
      <dgm:prSet phldrT="[Текст]" custT="1"/>
      <dgm:spPr/>
      <dgm:t>
        <a:bodyPr/>
        <a:lstStyle/>
        <a:p>
          <a:r>
            <a:rPr lang="ru-RU" sz="2800" b="1" dirty="0" smtClean="0"/>
            <a:t>1 этап</a:t>
          </a:r>
          <a:endParaRPr lang="ru-RU" sz="2800" b="1" dirty="0"/>
        </a:p>
      </dgm:t>
    </dgm:pt>
    <dgm:pt modelId="{2F5216DB-B3DD-49FA-B916-C20C362155D2}" type="parTrans" cxnId="{3D3A677C-E792-4EBB-BFBB-A1FFB26212EF}">
      <dgm:prSet/>
      <dgm:spPr/>
      <dgm:t>
        <a:bodyPr/>
        <a:lstStyle/>
        <a:p>
          <a:endParaRPr lang="ru-RU"/>
        </a:p>
      </dgm:t>
    </dgm:pt>
    <dgm:pt modelId="{213D065E-F295-494C-9265-EECFEA2F34FB}" type="sibTrans" cxnId="{3D3A677C-E792-4EBB-BFBB-A1FFB26212EF}">
      <dgm:prSet/>
      <dgm:spPr/>
      <dgm:t>
        <a:bodyPr/>
        <a:lstStyle/>
        <a:p>
          <a:endParaRPr lang="ru-RU"/>
        </a:p>
      </dgm:t>
    </dgm:pt>
    <dgm:pt modelId="{E1C17981-3EB2-4095-BF72-2908FB391B6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Подготовка педагогов к созданию службы медиации </a:t>
          </a:r>
          <a:endParaRPr lang="ru-RU" sz="2000" b="1" dirty="0">
            <a:solidFill>
              <a:srgbClr val="C00000"/>
            </a:solidFill>
          </a:endParaRPr>
        </a:p>
      </dgm:t>
    </dgm:pt>
    <dgm:pt modelId="{FA7F9D66-900F-4ED3-B63C-5988637C05CC}" type="parTrans" cxnId="{502FC158-56F5-43B1-AB3B-39C97EFB0C8E}">
      <dgm:prSet/>
      <dgm:spPr/>
      <dgm:t>
        <a:bodyPr/>
        <a:lstStyle/>
        <a:p>
          <a:endParaRPr lang="ru-RU"/>
        </a:p>
      </dgm:t>
    </dgm:pt>
    <dgm:pt modelId="{A61F81EB-3D2E-4BC4-9919-35F90AF73C07}" type="sibTrans" cxnId="{502FC158-56F5-43B1-AB3B-39C97EFB0C8E}">
      <dgm:prSet/>
      <dgm:spPr/>
      <dgm:t>
        <a:bodyPr/>
        <a:lstStyle/>
        <a:p>
          <a:endParaRPr lang="ru-RU"/>
        </a:p>
      </dgm:t>
    </dgm:pt>
    <dgm:pt modelId="{9CD2EEC8-68E3-4A17-A767-F8B998BE8A6A}">
      <dgm:prSet phldrT="[Текст]" custT="1"/>
      <dgm:spPr/>
      <dgm:t>
        <a:bodyPr/>
        <a:lstStyle/>
        <a:p>
          <a:r>
            <a:rPr lang="ru-RU" sz="1800" b="1" dirty="0" smtClean="0"/>
            <a:t>Информирование педагогов, обучающихся о  службы медиации</a:t>
          </a:r>
          <a:endParaRPr lang="ru-RU" sz="1800" b="1" dirty="0"/>
        </a:p>
      </dgm:t>
    </dgm:pt>
    <dgm:pt modelId="{69735B3B-595C-45FD-8122-D6F651298D30}" type="parTrans" cxnId="{6E81652D-CBBB-4C0B-B157-ED91AFECEFA6}">
      <dgm:prSet/>
      <dgm:spPr/>
      <dgm:t>
        <a:bodyPr/>
        <a:lstStyle/>
        <a:p>
          <a:endParaRPr lang="ru-RU"/>
        </a:p>
      </dgm:t>
    </dgm:pt>
    <dgm:pt modelId="{EC31D08F-98F3-4B21-9248-4E3A46247410}" type="sibTrans" cxnId="{6E81652D-CBBB-4C0B-B157-ED91AFECEFA6}">
      <dgm:prSet/>
      <dgm:spPr/>
      <dgm:t>
        <a:bodyPr/>
        <a:lstStyle/>
        <a:p>
          <a:endParaRPr lang="ru-RU"/>
        </a:p>
      </dgm:t>
    </dgm:pt>
    <dgm:pt modelId="{4424BBAF-D877-4218-B2ED-34FCCB4C4F1A}">
      <dgm:prSet phldrT="[Текст]" custT="1"/>
      <dgm:spPr/>
      <dgm:t>
        <a:bodyPr/>
        <a:lstStyle/>
        <a:p>
          <a:r>
            <a:rPr lang="ru-RU" sz="2800" b="1" dirty="0" smtClean="0"/>
            <a:t>2 этап</a:t>
          </a:r>
          <a:endParaRPr lang="ru-RU" sz="2800" b="1" dirty="0"/>
        </a:p>
      </dgm:t>
    </dgm:pt>
    <dgm:pt modelId="{8B4B88EC-1B73-4659-932C-361FB51A8D48}" type="parTrans" cxnId="{C5C7A970-90D9-4D57-BB5F-3A0D447779A3}">
      <dgm:prSet/>
      <dgm:spPr/>
      <dgm:t>
        <a:bodyPr/>
        <a:lstStyle/>
        <a:p>
          <a:endParaRPr lang="ru-RU"/>
        </a:p>
      </dgm:t>
    </dgm:pt>
    <dgm:pt modelId="{42C9A7D9-9431-42F8-B320-2CB682AF47DE}" type="sibTrans" cxnId="{C5C7A970-90D9-4D57-BB5F-3A0D447779A3}">
      <dgm:prSet/>
      <dgm:spPr/>
      <dgm:t>
        <a:bodyPr/>
        <a:lstStyle/>
        <a:p>
          <a:endParaRPr lang="ru-RU"/>
        </a:p>
      </dgm:t>
    </dgm:pt>
    <dgm:pt modelId="{330932C8-60DD-4474-9A65-F429C758764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Подготовка </a:t>
          </a:r>
        </a:p>
        <a:p>
          <a:r>
            <a:rPr lang="ru-RU" sz="2000" b="1" dirty="0" smtClean="0">
              <a:solidFill>
                <a:srgbClr val="C00000"/>
              </a:solidFill>
            </a:rPr>
            <a:t>ровесников</a:t>
          </a:r>
          <a:endParaRPr lang="ru-RU" sz="2000" b="1" dirty="0">
            <a:solidFill>
              <a:srgbClr val="C00000"/>
            </a:solidFill>
          </a:endParaRPr>
        </a:p>
      </dgm:t>
    </dgm:pt>
    <dgm:pt modelId="{56CD72C1-4123-4812-96A3-2C188C3B32D3}" type="parTrans" cxnId="{817F902D-D9B2-46C9-8C0E-B3977840BD3F}">
      <dgm:prSet/>
      <dgm:spPr/>
      <dgm:t>
        <a:bodyPr/>
        <a:lstStyle/>
        <a:p>
          <a:endParaRPr lang="ru-RU"/>
        </a:p>
      </dgm:t>
    </dgm:pt>
    <dgm:pt modelId="{F02CE838-BA70-424B-8346-062720D617C2}" type="sibTrans" cxnId="{817F902D-D9B2-46C9-8C0E-B3977840BD3F}">
      <dgm:prSet/>
      <dgm:spPr/>
      <dgm:t>
        <a:bodyPr/>
        <a:lstStyle/>
        <a:p>
          <a:endParaRPr lang="ru-RU"/>
        </a:p>
      </dgm:t>
    </dgm:pt>
    <dgm:pt modelId="{EE6F5E93-3E27-4AA2-B335-8DFF2EFB685D}">
      <dgm:prSet phldrT="[Текст]" custT="1"/>
      <dgm:spPr/>
      <dgm:t>
        <a:bodyPr/>
        <a:lstStyle/>
        <a:p>
          <a:r>
            <a:rPr lang="ru-RU" sz="2000" b="1" dirty="0" smtClean="0"/>
            <a:t>Обучение методу медиации обучающихся</a:t>
          </a:r>
          <a:endParaRPr lang="ru-RU" sz="2000" b="1" dirty="0"/>
        </a:p>
      </dgm:t>
    </dgm:pt>
    <dgm:pt modelId="{FCAA0D00-60DD-4F0E-9389-8D5EC29CEC99}" type="parTrans" cxnId="{DD697D83-7F98-4E65-8F3C-43FC4FB20D24}">
      <dgm:prSet/>
      <dgm:spPr/>
      <dgm:t>
        <a:bodyPr/>
        <a:lstStyle/>
        <a:p>
          <a:endParaRPr lang="ru-RU"/>
        </a:p>
      </dgm:t>
    </dgm:pt>
    <dgm:pt modelId="{922D84CF-E6AB-4D88-B607-371DADC7F1D2}" type="sibTrans" cxnId="{DD697D83-7F98-4E65-8F3C-43FC4FB20D24}">
      <dgm:prSet/>
      <dgm:spPr/>
      <dgm:t>
        <a:bodyPr/>
        <a:lstStyle/>
        <a:p>
          <a:endParaRPr lang="ru-RU"/>
        </a:p>
      </dgm:t>
    </dgm:pt>
    <dgm:pt modelId="{BCFF6C44-C271-4CC0-810E-203938DD8890}">
      <dgm:prSet custT="1"/>
      <dgm:spPr/>
      <dgm:t>
        <a:bodyPr/>
        <a:lstStyle/>
        <a:p>
          <a:r>
            <a:rPr lang="ru-RU" sz="1800" b="1" dirty="0" smtClean="0"/>
            <a:t>Организация обучения педагогов</a:t>
          </a:r>
          <a:endParaRPr lang="ru-RU" sz="1800" b="1" dirty="0"/>
        </a:p>
      </dgm:t>
    </dgm:pt>
    <dgm:pt modelId="{5F3928F2-FD1F-49BB-A078-99DBA85C64CB}" type="parTrans" cxnId="{16CDD0F1-B2D3-4228-A749-27B60FB5126F}">
      <dgm:prSet/>
      <dgm:spPr/>
      <dgm:t>
        <a:bodyPr/>
        <a:lstStyle/>
        <a:p>
          <a:endParaRPr lang="ru-RU"/>
        </a:p>
      </dgm:t>
    </dgm:pt>
    <dgm:pt modelId="{DA732A96-A019-432F-AFED-1BBCDFBFC3DB}" type="sibTrans" cxnId="{16CDD0F1-B2D3-4228-A749-27B60FB5126F}">
      <dgm:prSet/>
      <dgm:spPr/>
      <dgm:t>
        <a:bodyPr/>
        <a:lstStyle/>
        <a:p>
          <a:endParaRPr lang="ru-RU"/>
        </a:p>
      </dgm:t>
    </dgm:pt>
    <dgm:pt modelId="{FAD244CE-DF86-4CCB-A30A-3D00A6ABD743}">
      <dgm:prSet custT="1"/>
      <dgm:spPr/>
      <dgm:t>
        <a:bodyPr/>
        <a:lstStyle/>
        <a:p>
          <a:r>
            <a:rPr lang="ru-RU" sz="1800" b="1" dirty="0" smtClean="0"/>
            <a:t>Организация инициативной группы создания службы медиации</a:t>
          </a:r>
          <a:endParaRPr lang="ru-RU" sz="1800" b="1" dirty="0"/>
        </a:p>
      </dgm:t>
    </dgm:pt>
    <dgm:pt modelId="{346BF193-4B0E-45E4-B971-919D12F25563}" type="parTrans" cxnId="{4837F200-9729-42A2-9C87-8CCA0F6B1461}">
      <dgm:prSet/>
      <dgm:spPr/>
      <dgm:t>
        <a:bodyPr/>
        <a:lstStyle/>
        <a:p>
          <a:endParaRPr lang="ru-RU"/>
        </a:p>
      </dgm:t>
    </dgm:pt>
    <dgm:pt modelId="{D56BACE9-8EDE-4ADE-9843-26D0A8CE48B6}" type="sibTrans" cxnId="{4837F200-9729-42A2-9C87-8CCA0F6B1461}">
      <dgm:prSet/>
      <dgm:spPr/>
      <dgm:t>
        <a:bodyPr/>
        <a:lstStyle/>
        <a:p>
          <a:endParaRPr lang="ru-RU"/>
        </a:p>
      </dgm:t>
    </dgm:pt>
    <dgm:pt modelId="{1E25B6C6-9424-40EA-91CC-D6A2529A630A}">
      <dgm:prSet custT="1"/>
      <dgm:spPr/>
      <dgm:t>
        <a:bodyPr/>
        <a:lstStyle/>
        <a:p>
          <a:r>
            <a:rPr lang="ru-RU" sz="1800" b="1" dirty="0" smtClean="0"/>
            <a:t>Организация согласований о деятельности службы медиации</a:t>
          </a:r>
          <a:endParaRPr lang="ru-RU" sz="1800" b="1" dirty="0"/>
        </a:p>
      </dgm:t>
    </dgm:pt>
    <dgm:pt modelId="{CD55B50D-2289-433D-8A7B-336BF7639E77}" type="parTrans" cxnId="{53D52628-17A2-4634-A3B8-88C58A4BA05C}">
      <dgm:prSet/>
      <dgm:spPr/>
      <dgm:t>
        <a:bodyPr/>
        <a:lstStyle/>
        <a:p>
          <a:endParaRPr lang="ru-RU"/>
        </a:p>
      </dgm:t>
    </dgm:pt>
    <dgm:pt modelId="{245EE3E9-ED9E-4079-BAE5-8FAFD2717105}" type="sibTrans" cxnId="{53D52628-17A2-4634-A3B8-88C58A4BA05C}">
      <dgm:prSet/>
      <dgm:spPr/>
      <dgm:t>
        <a:bodyPr/>
        <a:lstStyle/>
        <a:p>
          <a:endParaRPr lang="ru-RU"/>
        </a:p>
      </dgm:t>
    </dgm:pt>
    <dgm:pt modelId="{F3F80420-0EA6-459A-9D8E-3AAA00E22590}">
      <dgm:prSet custT="1"/>
      <dgm:spPr/>
      <dgm:t>
        <a:bodyPr/>
        <a:lstStyle/>
        <a:p>
          <a:r>
            <a:rPr lang="ru-RU" sz="2000" b="1" dirty="0" smtClean="0"/>
            <a:t>Формирование</a:t>
          </a:r>
          <a:r>
            <a:rPr lang="ru-RU" sz="2000" b="1" baseline="0" dirty="0" smtClean="0"/>
            <a:t> «групп равных»</a:t>
          </a:r>
          <a:endParaRPr lang="ru-RU" sz="2000" b="1" dirty="0"/>
        </a:p>
      </dgm:t>
    </dgm:pt>
    <dgm:pt modelId="{8968F0F8-4BF3-4E98-9D50-FDA0ED26189F}" type="parTrans" cxnId="{56A6EC20-A471-48E2-8BE5-FA0CDF999208}">
      <dgm:prSet/>
      <dgm:spPr/>
      <dgm:t>
        <a:bodyPr/>
        <a:lstStyle/>
        <a:p>
          <a:endParaRPr lang="ru-RU"/>
        </a:p>
      </dgm:t>
    </dgm:pt>
    <dgm:pt modelId="{A275E93F-11C4-4785-AFE4-6C72F1B755D6}" type="sibTrans" cxnId="{56A6EC20-A471-48E2-8BE5-FA0CDF999208}">
      <dgm:prSet/>
      <dgm:spPr/>
      <dgm:t>
        <a:bodyPr/>
        <a:lstStyle/>
        <a:p>
          <a:endParaRPr lang="ru-RU"/>
        </a:p>
      </dgm:t>
    </dgm:pt>
    <dgm:pt modelId="{9815BF84-DF90-468A-9EC7-FE3CD2F7B987}">
      <dgm:prSet custT="1"/>
      <dgm:spPr/>
      <dgm:t>
        <a:bodyPr/>
        <a:lstStyle/>
        <a:p>
          <a:r>
            <a:rPr lang="ru-RU" sz="2000" b="1" dirty="0" smtClean="0"/>
            <a:t>Апробация практической работы службы медиации</a:t>
          </a:r>
          <a:endParaRPr lang="ru-RU" sz="2000" b="1" dirty="0"/>
        </a:p>
      </dgm:t>
    </dgm:pt>
    <dgm:pt modelId="{01CF32A5-640F-49A5-8AA0-62E1206A6618}" type="parTrans" cxnId="{4A512422-3BFA-4C00-995A-9DF10B5B3B9E}">
      <dgm:prSet/>
      <dgm:spPr/>
      <dgm:t>
        <a:bodyPr/>
        <a:lstStyle/>
        <a:p>
          <a:endParaRPr lang="ru-RU"/>
        </a:p>
      </dgm:t>
    </dgm:pt>
    <dgm:pt modelId="{6D1F5276-F899-4CA6-B2E5-65997E94417B}" type="sibTrans" cxnId="{4A512422-3BFA-4C00-995A-9DF10B5B3B9E}">
      <dgm:prSet/>
      <dgm:spPr/>
      <dgm:t>
        <a:bodyPr/>
        <a:lstStyle/>
        <a:p>
          <a:endParaRPr lang="ru-RU"/>
        </a:p>
      </dgm:t>
    </dgm:pt>
    <dgm:pt modelId="{816535A9-FDBA-4F9F-A2B0-14E84A4EADDF}">
      <dgm:prSet custT="1"/>
      <dgm:spPr/>
      <dgm:t>
        <a:bodyPr/>
        <a:lstStyle/>
        <a:p>
          <a:r>
            <a:rPr lang="ru-RU" sz="2000" b="1" dirty="0" smtClean="0"/>
            <a:t>Реализация</a:t>
          </a:r>
          <a:r>
            <a:rPr lang="ru-RU" sz="2000" b="1" baseline="0" dirty="0" smtClean="0"/>
            <a:t> программ обучения «групп равных»</a:t>
          </a:r>
          <a:endParaRPr lang="ru-RU" sz="2000" b="1" dirty="0"/>
        </a:p>
      </dgm:t>
    </dgm:pt>
    <dgm:pt modelId="{9553563B-8C84-4B4E-BACC-B81BEA517A6C}" type="parTrans" cxnId="{74F83E77-FB90-4DEC-A018-815800510D20}">
      <dgm:prSet/>
      <dgm:spPr/>
      <dgm:t>
        <a:bodyPr/>
        <a:lstStyle/>
        <a:p>
          <a:endParaRPr lang="ru-RU"/>
        </a:p>
      </dgm:t>
    </dgm:pt>
    <dgm:pt modelId="{BE559DE3-E5B4-4C3F-AE26-4E014F189A0C}" type="sibTrans" cxnId="{74F83E77-FB90-4DEC-A018-815800510D20}">
      <dgm:prSet/>
      <dgm:spPr/>
      <dgm:t>
        <a:bodyPr/>
        <a:lstStyle/>
        <a:p>
          <a:endParaRPr lang="ru-RU"/>
        </a:p>
      </dgm:t>
    </dgm:pt>
    <dgm:pt modelId="{7B0E82FB-095F-4B74-9523-050C815C62D8}" type="pres">
      <dgm:prSet presAssocID="{52AD216F-2CA4-42E0-BF09-5A94E3B135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E006CF-7DB4-4CF7-B5E2-B15FAFDD252D}" type="pres">
      <dgm:prSet presAssocID="{72BAE830-7E96-4536-A2E6-B32EC2C36554}" presName="posSpace" presStyleCnt="0"/>
      <dgm:spPr/>
    </dgm:pt>
    <dgm:pt modelId="{1C6FAB71-2A51-48AC-8386-5A7C2C34F7DC}" type="pres">
      <dgm:prSet presAssocID="{72BAE830-7E96-4536-A2E6-B32EC2C36554}" presName="vertFlow" presStyleCnt="0"/>
      <dgm:spPr/>
    </dgm:pt>
    <dgm:pt modelId="{DDEA92EC-F67F-4F26-A675-FEEEAA704C16}" type="pres">
      <dgm:prSet presAssocID="{72BAE830-7E96-4536-A2E6-B32EC2C36554}" presName="topSpace" presStyleCnt="0"/>
      <dgm:spPr/>
    </dgm:pt>
    <dgm:pt modelId="{3311541F-2887-4163-8993-3C710F418120}" type="pres">
      <dgm:prSet presAssocID="{72BAE830-7E96-4536-A2E6-B32EC2C36554}" presName="firstComp" presStyleCnt="0"/>
      <dgm:spPr/>
    </dgm:pt>
    <dgm:pt modelId="{FE8BA406-F6C6-4BF2-AC44-FB8FA61D42D7}" type="pres">
      <dgm:prSet presAssocID="{72BAE830-7E96-4536-A2E6-B32EC2C36554}" presName="firstChild" presStyleLbl="bgAccFollowNode1" presStyleIdx="0" presStyleCnt="10" custScaleX="126877" custScaleY="141563" custLinFactNeighborX="-1825" custLinFactNeighborY="-26288"/>
      <dgm:spPr/>
      <dgm:t>
        <a:bodyPr/>
        <a:lstStyle/>
        <a:p>
          <a:endParaRPr lang="ru-RU"/>
        </a:p>
      </dgm:t>
    </dgm:pt>
    <dgm:pt modelId="{A857D524-C4C6-4122-AFE9-ADF3789D6A9D}" type="pres">
      <dgm:prSet presAssocID="{72BAE830-7E96-4536-A2E6-B32EC2C36554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F4AE6-E522-4207-B539-80111F50CE88}" type="pres">
      <dgm:prSet presAssocID="{9CD2EEC8-68E3-4A17-A767-F8B998BE8A6A}" presName="comp" presStyleCnt="0"/>
      <dgm:spPr/>
    </dgm:pt>
    <dgm:pt modelId="{A01538D5-BE95-49F9-9DDB-2F91472BC98C}" type="pres">
      <dgm:prSet presAssocID="{9CD2EEC8-68E3-4A17-A767-F8B998BE8A6A}" presName="child" presStyleLbl="bgAccFollowNode1" presStyleIdx="1" presStyleCnt="10" custScaleX="134626" custLinFactNeighborX="12953" custLinFactNeighborY="-29311"/>
      <dgm:spPr/>
      <dgm:t>
        <a:bodyPr/>
        <a:lstStyle/>
        <a:p>
          <a:endParaRPr lang="ru-RU"/>
        </a:p>
      </dgm:t>
    </dgm:pt>
    <dgm:pt modelId="{E9D33E02-3B68-4E45-8F1D-7890A3FC8AB5}" type="pres">
      <dgm:prSet presAssocID="{9CD2EEC8-68E3-4A17-A767-F8B998BE8A6A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18E54-0AAC-4B65-96B1-1C1CA5D6E120}" type="pres">
      <dgm:prSet presAssocID="{FAD244CE-DF86-4CCB-A30A-3D00A6ABD743}" presName="comp" presStyleCnt="0"/>
      <dgm:spPr/>
    </dgm:pt>
    <dgm:pt modelId="{A9D13F3F-AEF3-4367-A3CA-07A8CF3A1E6B}" type="pres">
      <dgm:prSet presAssocID="{FAD244CE-DF86-4CCB-A30A-3D00A6ABD743}" presName="child" presStyleLbl="bgAccFollowNode1" presStyleIdx="2" presStyleCnt="10" custScaleX="132468" custLinFactNeighborX="-1820" custLinFactNeighborY="-25406"/>
      <dgm:spPr/>
      <dgm:t>
        <a:bodyPr/>
        <a:lstStyle/>
        <a:p>
          <a:endParaRPr lang="ru-RU"/>
        </a:p>
      </dgm:t>
    </dgm:pt>
    <dgm:pt modelId="{77BF55DA-F24B-4D2F-99CF-0A71328ACC61}" type="pres">
      <dgm:prSet presAssocID="{FAD244CE-DF86-4CCB-A30A-3D00A6ABD743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CC549-E7F3-48F0-B51A-C7BC1567D1A2}" type="pres">
      <dgm:prSet presAssocID="{BCFF6C44-C271-4CC0-810E-203938DD8890}" presName="comp" presStyleCnt="0"/>
      <dgm:spPr/>
    </dgm:pt>
    <dgm:pt modelId="{5AE7F009-1643-40BB-B653-DE847E5BCEAB}" type="pres">
      <dgm:prSet presAssocID="{BCFF6C44-C271-4CC0-810E-203938DD8890}" presName="child" presStyleLbl="bgAccFollowNode1" presStyleIdx="3" presStyleCnt="10" custScaleX="136328" custLinFactNeighborX="13804" custLinFactNeighborY="-21501"/>
      <dgm:spPr/>
      <dgm:t>
        <a:bodyPr/>
        <a:lstStyle/>
        <a:p>
          <a:endParaRPr lang="ru-RU"/>
        </a:p>
      </dgm:t>
    </dgm:pt>
    <dgm:pt modelId="{9E07C7E3-6415-4B34-8DDE-2E081738B974}" type="pres">
      <dgm:prSet presAssocID="{BCFF6C44-C271-4CC0-810E-203938DD8890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6D571-F036-4964-8AA7-6595EAFAD3D6}" type="pres">
      <dgm:prSet presAssocID="{1E25B6C6-9424-40EA-91CC-D6A2529A630A}" presName="comp" presStyleCnt="0"/>
      <dgm:spPr/>
    </dgm:pt>
    <dgm:pt modelId="{67363BD1-7A8D-4403-A2D5-ACDB6B44A049}" type="pres">
      <dgm:prSet presAssocID="{1E25B6C6-9424-40EA-91CC-D6A2529A630A}" presName="child" presStyleLbl="bgAccFollowNode1" presStyleIdx="4" presStyleCnt="10" custScaleX="135112" custLinFactNeighborX="-3750" custLinFactNeighborY="-17596"/>
      <dgm:spPr/>
      <dgm:t>
        <a:bodyPr/>
        <a:lstStyle/>
        <a:p>
          <a:endParaRPr lang="ru-RU"/>
        </a:p>
      </dgm:t>
    </dgm:pt>
    <dgm:pt modelId="{589EE8B5-4414-4A2B-91C0-9ED3C3A13FD1}" type="pres">
      <dgm:prSet presAssocID="{1E25B6C6-9424-40EA-91CC-D6A2529A630A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5BC2B-690F-4870-8F1F-DCE323F09584}" type="pres">
      <dgm:prSet presAssocID="{72BAE830-7E96-4536-A2E6-B32EC2C36554}" presName="negSpace" presStyleCnt="0"/>
      <dgm:spPr/>
    </dgm:pt>
    <dgm:pt modelId="{57E76A84-C56F-45C6-ACB8-ECAC51C58764}" type="pres">
      <dgm:prSet presAssocID="{72BAE830-7E96-4536-A2E6-B32EC2C36554}" presName="circle" presStyleLbl="node1" presStyleIdx="0" presStyleCnt="2" custScaleX="135635" custScaleY="135635" custLinFactX="-91876" custLinFactNeighborX="-100000" custLinFactNeighborY="-5487"/>
      <dgm:spPr/>
      <dgm:t>
        <a:bodyPr/>
        <a:lstStyle/>
        <a:p>
          <a:endParaRPr lang="ru-RU"/>
        </a:p>
      </dgm:t>
    </dgm:pt>
    <dgm:pt modelId="{712765EC-01E1-421A-84AA-51F990AF6317}" type="pres">
      <dgm:prSet presAssocID="{213D065E-F295-494C-9265-EECFEA2F34FB}" presName="transSpace" presStyleCnt="0"/>
      <dgm:spPr/>
    </dgm:pt>
    <dgm:pt modelId="{AA2FD06D-7579-48C7-83A8-FF4FB51B8BE6}" type="pres">
      <dgm:prSet presAssocID="{4424BBAF-D877-4218-B2ED-34FCCB4C4F1A}" presName="posSpace" presStyleCnt="0"/>
      <dgm:spPr/>
    </dgm:pt>
    <dgm:pt modelId="{DE9DF0A0-F14F-4327-922D-48811BF38C51}" type="pres">
      <dgm:prSet presAssocID="{4424BBAF-D877-4218-B2ED-34FCCB4C4F1A}" presName="vertFlow" presStyleCnt="0"/>
      <dgm:spPr/>
    </dgm:pt>
    <dgm:pt modelId="{AEA8DF3D-2DA4-41B1-B27F-24844910A036}" type="pres">
      <dgm:prSet presAssocID="{4424BBAF-D877-4218-B2ED-34FCCB4C4F1A}" presName="topSpace" presStyleCnt="0"/>
      <dgm:spPr/>
    </dgm:pt>
    <dgm:pt modelId="{C5F0477A-6D09-49D9-953F-E0F122280DFE}" type="pres">
      <dgm:prSet presAssocID="{4424BBAF-D877-4218-B2ED-34FCCB4C4F1A}" presName="firstComp" presStyleCnt="0"/>
      <dgm:spPr/>
    </dgm:pt>
    <dgm:pt modelId="{A4255ED0-52D2-44CA-9939-6C8AE5CB360C}" type="pres">
      <dgm:prSet presAssocID="{4424BBAF-D877-4218-B2ED-34FCCB4C4F1A}" presName="firstChild" presStyleLbl="bgAccFollowNode1" presStyleIdx="5" presStyleCnt="10" custScaleX="89621" custLinFactNeighborX="1308" custLinFactNeighborY="-33215"/>
      <dgm:spPr/>
      <dgm:t>
        <a:bodyPr/>
        <a:lstStyle/>
        <a:p>
          <a:endParaRPr lang="ru-RU"/>
        </a:p>
      </dgm:t>
    </dgm:pt>
    <dgm:pt modelId="{14755457-DB88-4963-B045-CDEF0EE07FF7}" type="pres">
      <dgm:prSet presAssocID="{4424BBAF-D877-4218-B2ED-34FCCB4C4F1A}" presName="first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543C8-7F7E-4B8B-84F2-163489B57760}" type="pres">
      <dgm:prSet presAssocID="{EE6F5E93-3E27-4AA2-B335-8DFF2EFB685D}" presName="comp" presStyleCnt="0"/>
      <dgm:spPr/>
    </dgm:pt>
    <dgm:pt modelId="{EE090B23-34F5-4A15-82D7-428B4F4FEC83}" type="pres">
      <dgm:prSet presAssocID="{EE6F5E93-3E27-4AA2-B335-8DFF2EFB685D}" presName="child" presStyleLbl="bgAccFollowNode1" presStyleIdx="6" presStyleCnt="10" custScaleX="160576" custLinFactNeighborX="16523" custLinFactNeighborY="-29311"/>
      <dgm:spPr/>
      <dgm:t>
        <a:bodyPr/>
        <a:lstStyle/>
        <a:p>
          <a:endParaRPr lang="ru-RU"/>
        </a:p>
      </dgm:t>
    </dgm:pt>
    <dgm:pt modelId="{4DBBE60A-B638-43DA-A2A8-D57AB9B7A426}" type="pres">
      <dgm:prSet presAssocID="{EE6F5E93-3E27-4AA2-B335-8DFF2EFB685D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5E4B6-95B5-4B34-B7C3-1C64D5CBD253}" type="pres">
      <dgm:prSet presAssocID="{F3F80420-0EA6-459A-9D8E-3AAA00E22590}" presName="comp" presStyleCnt="0"/>
      <dgm:spPr/>
    </dgm:pt>
    <dgm:pt modelId="{054468AA-846E-47C1-9A49-8CF3EA2A425B}" type="pres">
      <dgm:prSet presAssocID="{F3F80420-0EA6-459A-9D8E-3AAA00E22590}" presName="child" presStyleLbl="bgAccFollowNode1" presStyleIdx="7" presStyleCnt="10" custScaleX="138245" custLinFactNeighborX="-757" custLinFactNeighborY="-25406"/>
      <dgm:spPr/>
      <dgm:t>
        <a:bodyPr/>
        <a:lstStyle/>
        <a:p>
          <a:endParaRPr lang="ru-RU"/>
        </a:p>
      </dgm:t>
    </dgm:pt>
    <dgm:pt modelId="{8C1BEE12-EA1B-4DF4-8781-A510FF36F7FE}" type="pres">
      <dgm:prSet presAssocID="{F3F80420-0EA6-459A-9D8E-3AAA00E22590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1DEFD-C9D0-4C76-BF93-A2E891EBAC07}" type="pres">
      <dgm:prSet presAssocID="{816535A9-FDBA-4F9F-A2B0-14E84A4EADDF}" presName="comp" presStyleCnt="0"/>
      <dgm:spPr/>
    </dgm:pt>
    <dgm:pt modelId="{4A349B65-D74B-48B9-BAC2-5A6D8DDAE64E}" type="pres">
      <dgm:prSet presAssocID="{816535A9-FDBA-4F9F-A2B0-14E84A4EADDF}" presName="child" presStyleLbl="bgAccFollowNode1" presStyleIdx="8" presStyleCnt="10" custScaleX="138721" custLinFactNeighborX="22835" custLinFactNeighborY="-21501"/>
      <dgm:spPr/>
      <dgm:t>
        <a:bodyPr/>
        <a:lstStyle/>
        <a:p>
          <a:endParaRPr lang="ru-RU"/>
        </a:p>
      </dgm:t>
    </dgm:pt>
    <dgm:pt modelId="{80978164-B0FE-4254-A861-CBAB6A967821}" type="pres">
      <dgm:prSet presAssocID="{816535A9-FDBA-4F9F-A2B0-14E84A4EADDF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5B8F3-BC7E-480B-97DF-8DA86B0B5144}" type="pres">
      <dgm:prSet presAssocID="{9815BF84-DF90-468A-9EC7-FE3CD2F7B987}" presName="comp" presStyleCnt="0"/>
      <dgm:spPr/>
    </dgm:pt>
    <dgm:pt modelId="{B1060B75-7EF1-4442-8B87-7E8681D52C68}" type="pres">
      <dgm:prSet presAssocID="{9815BF84-DF90-468A-9EC7-FE3CD2F7B987}" presName="child" presStyleLbl="bgAccFollowNode1" presStyleIdx="9" presStyleCnt="10" custScaleX="132157" custLinFactNeighborX="-995" custLinFactNeighborY="-17596"/>
      <dgm:spPr/>
      <dgm:t>
        <a:bodyPr/>
        <a:lstStyle/>
        <a:p>
          <a:endParaRPr lang="ru-RU"/>
        </a:p>
      </dgm:t>
    </dgm:pt>
    <dgm:pt modelId="{F689FE8B-F40E-483F-9EA7-FA45C98CFF87}" type="pres">
      <dgm:prSet presAssocID="{9815BF84-DF90-468A-9EC7-FE3CD2F7B987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8A362-E2B6-4CF8-A600-3F865F2C5E4C}" type="pres">
      <dgm:prSet presAssocID="{4424BBAF-D877-4218-B2ED-34FCCB4C4F1A}" presName="negSpace" presStyleCnt="0"/>
      <dgm:spPr/>
    </dgm:pt>
    <dgm:pt modelId="{37AA3648-12A1-470C-8A9F-F51904874161}" type="pres">
      <dgm:prSet presAssocID="{4424BBAF-D877-4218-B2ED-34FCCB4C4F1A}" presName="circle" presStyleLbl="node1" presStyleIdx="1" presStyleCnt="2" custScaleX="152967" custScaleY="135635" custLinFactNeighborX="-91691" custLinFactNeighborY="-162"/>
      <dgm:spPr/>
      <dgm:t>
        <a:bodyPr/>
        <a:lstStyle/>
        <a:p>
          <a:endParaRPr lang="ru-RU"/>
        </a:p>
      </dgm:t>
    </dgm:pt>
  </dgm:ptLst>
  <dgm:cxnLst>
    <dgm:cxn modelId="{9690696A-92D8-442E-AC6D-FEADD1745909}" type="presOf" srcId="{816535A9-FDBA-4F9F-A2B0-14E84A4EADDF}" destId="{80978164-B0FE-4254-A861-CBAB6A967821}" srcOrd="1" destOrd="0" presId="urn:microsoft.com/office/officeart/2005/8/layout/hList9"/>
    <dgm:cxn modelId="{2629C641-E54E-4590-A1C2-9925CCE010E2}" type="presOf" srcId="{EE6F5E93-3E27-4AA2-B335-8DFF2EFB685D}" destId="{EE090B23-34F5-4A15-82D7-428B4F4FEC83}" srcOrd="0" destOrd="0" presId="urn:microsoft.com/office/officeart/2005/8/layout/hList9"/>
    <dgm:cxn modelId="{E168B875-DF35-4B4D-8EEA-0DB6B659A5C2}" type="presOf" srcId="{F3F80420-0EA6-459A-9D8E-3AAA00E22590}" destId="{8C1BEE12-EA1B-4DF4-8781-A510FF36F7FE}" srcOrd="1" destOrd="0" presId="urn:microsoft.com/office/officeart/2005/8/layout/hList9"/>
    <dgm:cxn modelId="{4A512422-3BFA-4C00-995A-9DF10B5B3B9E}" srcId="{4424BBAF-D877-4218-B2ED-34FCCB4C4F1A}" destId="{9815BF84-DF90-468A-9EC7-FE3CD2F7B987}" srcOrd="4" destOrd="0" parTransId="{01CF32A5-640F-49A5-8AA0-62E1206A6618}" sibTransId="{6D1F5276-F899-4CA6-B2E5-65997E94417B}"/>
    <dgm:cxn modelId="{502FC158-56F5-43B1-AB3B-39C97EFB0C8E}" srcId="{72BAE830-7E96-4536-A2E6-B32EC2C36554}" destId="{E1C17981-3EB2-4095-BF72-2908FB391B66}" srcOrd="0" destOrd="0" parTransId="{FA7F9D66-900F-4ED3-B63C-5988637C05CC}" sibTransId="{A61F81EB-3D2E-4BC4-9919-35F90AF73C07}"/>
    <dgm:cxn modelId="{74F83E77-FB90-4DEC-A018-815800510D20}" srcId="{4424BBAF-D877-4218-B2ED-34FCCB4C4F1A}" destId="{816535A9-FDBA-4F9F-A2B0-14E84A4EADDF}" srcOrd="3" destOrd="0" parTransId="{9553563B-8C84-4B4E-BACC-B81BEA517A6C}" sibTransId="{BE559DE3-E5B4-4C3F-AE26-4E014F189A0C}"/>
    <dgm:cxn modelId="{CF444890-9BCE-4449-AEE7-A28F0E359CBD}" type="presOf" srcId="{72BAE830-7E96-4536-A2E6-B32EC2C36554}" destId="{57E76A84-C56F-45C6-ACB8-ECAC51C58764}" srcOrd="0" destOrd="0" presId="urn:microsoft.com/office/officeart/2005/8/layout/hList9"/>
    <dgm:cxn modelId="{643C16C2-AE8F-45B8-AAF9-54F27B6E7C74}" type="presOf" srcId="{E1C17981-3EB2-4095-BF72-2908FB391B66}" destId="{A857D524-C4C6-4122-AFE9-ADF3789D6A9D}" srcOrd="1" destOrd="0" presId="urn:microsoft.com/office/officeart/2005/8/layout/hList9"/>
    <dgm:cxn modelId="{53D52628-17A2-4634-A3B8-88C58A4BA05C}" srcId="{72BAE830-7E96-4536-A2E6-B32EC2C36554}" destId="{1E25B6C6-9424-40EA-91CC-D6A2529A630A}" srcOrd="4" destOrd="0" parTransId="{CD55B50D-2289-433D-8A7B-336BF7639E77}" sibTransId="{245EE3E9-ED9E-4079-BAE5-8FAFD2717105}"/>
    <dgm:cxn modelId="{DA32FB55-A8EB-47D4-8A48-7AAF40936EC5}" type="presOf" srcId="{FAD244CE-DF86-4CCB-A30A-3D00A6ABD743}" destId="{A9D13F3F-AEF3-4367-A3CA-07A8CF3A1E6B}" srcOrd="0" destOrd="0" presId="urn:microsoft.com/office/officeart/2005/8/layout/hList9"/>
    <dgm:cxn modelId="{DAC32DA1-C518-4B6E-8AFE-E8737251EB1A}" type="presOf" srcId="{FAD244CE-DF86-4CCB-A30A-3D00A6ABD743}" destId="{77BF55DA-F24B-4D2F-99CF-0A71328ACC61}" srcOrd="1" destOrd="0" presId="urn:microsoft.com/office/officeart/2005/8/layout/hList9"/>
    <dgm:cxn modelId="{02D3A993-ACE2-41D2-9AC8-61A2A1D4994B}" type="presOf" srcId="{BCFF6C44-C271-4CC0-810E-203938DD8890}" destId="{9E07C7E3-6415-4B34-8DDE-2E081738B974}" srcOrd="1" destOrd="0" presId="urn:microsoft.com/office/officeart/2005/8/layout/hList9"/>
    <dgm:cxn modelId="{19810E4A-F0D3-48CB-B42B-051EBF8F530A}" type="presOf" srcId="{9CD2EEC8-68E3-4A17-A767-F8B998BE8A6A}" destId="{E9D33E02-3B68-4E45-8F1D-7890A3FC8AB5}" srcOrd="1" destOrd="0" presId="urn:microsoft.com/office/officeart/2005/8/layout/hList9"/>
    <dgm:cxn modelId="{DD697D83-7F98-4E65-8F3C-43FC4FB20D24}" srcId="{4424BBAF-D877-4218-B2ED-34FCCB4C4F1A}" destId="{EE6F5E93-3E27-4AA2-B335-8DFF2EFB685D}" srcOrd="1" destOrd="0" parTransId="{FCAA0D00-60DD-4F0E-9389-8D5EC29CEC99}" sibTransId="{922D84CF-E6AB-4D88-B607-371DADC7F1D2}"/>
    <dgm:cxn modelId="{9DD8BE25-2BFA-4B7A-AFA2-DBACD18638B9}" type="presOf" srcId="{816535A9-FDBA-4F9F-A2B0-14E84A4EADDF}" destId="{4A349B65-D74B-48B9-BAC2-5A6D8DDAE64E}" srcOrd="0" destOrd="0" presId="urn:microsoft.com/office/officeart/2005/8/layout/hList9"/>
    <dgm:cxn modelId="{8109439F-D0B9-4595-95F8-5FB37A63320E}" type="presOf" srcId="{9815BF84-DF90-468A-9EC7-FE3CD2F7B987}" destId="{B1060B75-7EF1-4442-8B87-7E8681D52C68}" srcOrd="0" destOrd="0" presId="urn:microsoft.com/office/officeart/2005/8/layout/hList9"/>
    <dgm:cxn modelId="{889F3C77-F65F-4A5E-83BC-48758C7B25D8}" type="presOf" srcId="{EE6F5E93-3E27-4AA2-B335-8DFF2EFB685D}" destId="{4DBBE60A-B638-43DA-A2A8-D57AB9B7A426}" srcOrd="1" destOrd="0" presId="urn:microsoft.com/office/officeart/2005/8/layout/hList9"/>
    <dgm:cxn modelId="{DA43AE08-9E2A-41D6-AAFD-FE4262F29420}" type="presOf" srcId="{330932C8-60DD-4474-9A65-F429C7587647}" destId="{14755457-DB88-4963-B045-CDEF0EE07FF7}" srcOrd="1" destOrd="0" presId="urn:microsoft.com/office/officeart/2005/8/layout/hList9"/>
    <dgm:cxn modelId="{56A6EC20-A471-48E2-8BE5-FA0CDF999208}" srcId="{4424BBAF-D877-4218-B2ED-34FCCB4C4F1A}" destId="{F3F80420-0EA6-459A-9D8E-3AAA00E22590}" srcOrd="2" destOrd="0" parTransId="{8968F0F8-4BF3-4E98-9D50-FDA0ED26189F}" sibTransId="{A275E93F-11C4-4785-AFE4-6C72F1B755D6}"/>
    <dgm:cxn modelId="{C5C7A970-90D9-4D57-BB5F-3A0D447779A3}" srcId="{52AD216F-2CA4-42E0-BF09-5A94E3B1355C}" destId="{4424BBAF-D877-4218-B2ED-34FCCB4C4F1A}" srcOrd="1" destOrd="0" parTransId="{8B4B88EC-1B73-4659-932C-361FB51A8D48}" sibTransId="{42C9A7D9-9431-42F8-B320-2CB682AF47DE}"/>
    <dgm:cxn modelId="{5CAB5DF3-6610-4CA8-BCB8-0CE91B6CBC09}" type="presOf" srcId="{9815BF84-DF90-468A-9EC7-FE3CD2F7B987}" destId="{F689FE8B-F40E-483F-9EA7-FA45C98CFF87}" srcOrd="1" destOrd="0" presId="urn:microsoft.com/office/officeart/2005/8/layout/hList9"/>
    <dgm:cxn modelId="{530E934B-2A11-450C-996D-456C16E4A0A1}" type="presOf" srcId="{F3F80420-0EA6-459A-9D8E-3AAA00E22590}" destId="{054468AA-846E-47C1-9A49-8CF3EA2A425B}" srcOrd="0" destOrd="0" presId="urn:microsoft.com/office/officeart/2005/8/layout/hList9"/>
    <dgm:cxn modelId="{3D3A677C-E792-4EBB-BFBB-A1FFB26212EF}" srcId="{52AD216F-2CA4-42E0-BF09-5A94E3B1355C}" destId="{72BAE830-7E96-4536-A2E6-B32EC2C36554}" srcOrd="0" destOrd="0" parTransId="{2F5216DB-B3DD-49FA-B916-C20C362155D2}" sibTransId="{213D065E-F295-494C-9265-EECFEA2F34FB}"/>
    <dgm:cxn modelId="{D60B484C-5204-46D8-A742-D6F2981E022D}" type="presOf" srcId="{1E25B6C6-9424-40EA-91CC-D6A2529A630A}" destId="{67363BD1-7A8D-4403-A2D5-ACDB6B44A049}" srcOrd="0" destOrd="0" presId="urn:microsoft.com/office/officeart/2005/8/layout/hList9"/>
    <dgm:cxn modelId="{62F9A7EC-6875-4D70-A878-9A671ECC9B91}" type="presOf" srcId="{9CD2EEC8-68E3-4A17-A767-F8B998BE8A6A}" destId="{A01538D5-BE95-49F9-9DDB-2F91472BC98C}" srcOrd="0" destOrd="0" presId="urn:microsoft.com/office/officeart/2005/8/layout/hList9"/>
    <dgm:cxn modelId="{817F902D-D9B2-46C9-8C0E-B3977840BD3F}" srcId="{4424BBAF-D877-4218-B2ED-34FCCB4C4F1A}" destId="{330932C8-60DD-4474-9A65-F429C7587647}" srcOrd="0" destOrd="0" parTransId="{56CD72C1-4123-4812-96A3-2C188C3B32D3}" sibTransId="{F02CE838-BA70-424B-8346-062720D617C2}"/>
    <dgm:cxn modelId="{B0277930-03B4-4B41-A404-42671B7C25BE}" type="presOf" srcId="{E1C17981-3EB2-4095-BF72-2908FB391B66}" destId="{FE8BA406-F6C6-4BF2-AC44-FB8FA61D42D7}" srcOrd="0" destOrd="0" presId="urn:microsoft.com/office/officeart/2005/8/layout/hList9"/>
    <dgm:cxn modelId="{4837F200-9729-42A2-9C87-8CCA0F6B1461}" srcId="{72BAE830-7E96-4536-A2E6-B32EC2C36554}" destId="{FAD244CE-DF86-4CCB-A30A-3D00A6ABD743}" srcOrd="2" destOrd="0" parTransId="{346BF193-4B0E-45E4-B971-919D12F25563}" sibTransId="{D56BACE9-8EDE-4ADE-9843-26D0A8CE48B6}"/>
    <dgm:cxn modelId="{7ED45549-3FEA-4D2B-8B93-30729DF02AFE}" type="presOf" srcId="{330932C8-60DD-4474-9A65-F429C7587647}" destId="{A4255ED0-52D2-44CA-9939-6C8AE5CB360C}" srcOrd="0" destOrd="0" presId="urn:microsoft.com/office/officeart/2005/8/layout/hList9"/>
    <dgm:cxn modelId="{6D2874C4-0F13-4DF4-A970-863C4A011AA3}" type="presOf" srcId="{1E25B6C6-9424-40EA-91CC-D6A2529A630A}" destId="{589EE8B5-4414-4A2B-91C0-9ED3C3A13FD1}" srcOrd="1" destOrd="0" presId="urn:microsoft.com/office/officeart/2005/8/layout/hList9"/>
    <dgm:cxn modelId="{6E81652D-CBBB-4C0B-B157-ED91AFECEFA6}" srcId="{72BAE830-7E96-4536-A2E6-B32EC2C36554}" destId="{9CD2EEC8-68E3-4A17-A767-F8B998BE8A6A}" srcOrd="1" destOrd="0" parTransId="{69735B3B-595C-45FD-8122-D6F651298D30}" sibTransId="{EC31D08F-98F3-4B21-9248-4E3A46247410}"/>
    <dgm:cxn modelId="{09AF603B-BAA9-454E-9922-D746F6D2CBEF}" type="presOf" srcId="{52AD216F-2CA4-42E0-BF09-5A94E3B1355C}" destId="{7B0E82FB-095F-4B74-9523-050C815C62D8}" srcOrd="0" destOrd="0" presId="urn:microsoft.com/office/officeart/2005/8/layout/hList9"/>
    <dgm:cxn modelId="{0DDEF407-C1EC-4B3A-A972-45E1049DCE9C}" type="presOf" srcId="{4424BBAF-D877-4218-B2ED-34FCCB4C4F1A}" destId="{37AA3648-12A1-470C-8A9F-F51904874161}" srcOrd="0" destOrd="0" presId="urn:microsoft.com/office/officeart/2005/8/layout/hList9"/>
    <dgm:cxn modelId="{FC303E1C-DC72-4880-901F-4CA8A6129A64}" type="presOf" srcId="{BCFF6C44-C271-4CC0-810E-203938DD8890}" destId="{5AE7F009-1643-40BB-B653-DE847E5BCEAB}" srcOrd="0" destOrd="0" presId="urn:microsoft.com/office/officeart/2005/8/layout/hList9"/>
    <dgm:cxn modelId="{16CDD0F1-B2D3-4228-A749-27B60FB5126F}" srcId="{72BAE830-7E96-4536-A2E6-B32EC2C36554}" destId="{BCFF6C44-C271-4CC0-810E-203938DD8890}" srcOrd="3" destOrd="0" parTransId="{5F3928F2-FD1F-49BB-A078-99DBA85C64CB}" sibTransId="{DA732A96-A019-432F-AFED-1BBCDFBFC3DB}"/>
    <dgm:cxn modelId="{F36042CF-70BE-4C3B-A900-38F681ABB476}" type="presParOf" srcId="{7B0E82FB-095F-4B74-9523-050C815C62D8}" destId="{64E006CF-7DB4-4CF7-B5E2-B15FAFDD252D}" srcOrd="0" destOrd="0" presId="urn:microsoft.com/office/officeart/2005/8/layout/hList9"/>
    <dgm:cxn modelId="{141D07A2-FB2F-4FA0-B38D-9C5D5D38B6ED}" type="presParOf" srcId="{7B0E82FB-095F-4B74-9523-050C815C62D8}" destId="{1C6FAB71-2A51-48AC-8386-5A7C2C34F7DC}" srcOrd="1" destOrd="0" presId="urn:microsoft.com/office/officeart/2005/8/layout/hList9"/>
    <dgm:cxn modelId="{8D4F1940-DA3C-4258-B31A-BEA3AADFD15E}" type="presParOf" srcId="{1C6FAB71-2A51-48AC-8386-5A7C2C34F7DC}" destId="{DDEA92EC-F67F-4F26-A675-FEEEAA704C16}" srcOrd="0" destOrd="0" presId="urn:microsoft.com/office/officeart/2005/8/layout/hList9"/>
    <dgm:cxn modelId="{899AEB3A-AC57-4C79-8CAD-79C5CCE0F2E1}" type="presParOf" srcId="{1C6FAB71-2A51-48AC-8386-5A7C2C34F7DC}" destId="{3311541F-2887-4163-8993-3C710F418120}" srcOrd="1" destOrd="0" presId="urn:microsoft.com/office/officeart/2005/8/layout/hList9"/>
    <dgm:cxn modelId="{CD9D5EC2-84B0-4EEF-99B2-F1F84088F205}" type="presParOf" srcId="{3311541F-2887-4163-8993-3C710F418120}" destId="{FE8BA406-F6C6-4BF2-AC44-FB8FA61D42D7}" srcOrd="0" destOrd="0" presId="urn:microsoft.com/office/officeart/2005/8/layout/hList9"/>
    <dgm:cxn modelId="{22BC264F-29B0-440B-8633-8AA269BB8676}" type="presParOf" srcId="{3311541F-2887-4163-8993-3C710F418120}" destId="{A857D524-C4C6-4122-AFE9-ADF3789D6A9D}" srcOrd="1" destOrd="0" presId="urn:microsoft.com/office/officeart/2005/8/layout/hList9"/>
    <dgm:cxn modelId="{36B6F131-8B82-4078-AD55-BE69FB37B0B1}" type="presParOf" srcId="{1C6FAB71-2A51-48AC-8386-5A7C2C34F7DC}" destId="{521F4AE6-E522-4207-B539-80111F50CE88}" srcOrd="2" destOrd="0" presId="urn:microsoft.com/office/officeart/2005/8/layout/hList9"/>
    <dgm:cxn modelId="{4C323B33-3FFE-4A43-A2AC-D92F55CA3BC0}" type="presParOf" srcId="{521F4AE6-E522-4207-B539-80111F50CE88}" destId="{A01538D5-BE95-49F9-9DDB-2F91472BC98C}" srcOrd="0" destOrd="0" presId="urn:microsoft.com/office/officeart/2005/8/layout/hList9"/>
    <dgm:cxn modelId="{68238AED-D4EC-448B-B59F-1C5FCF5235C8}" type="presParOf" srcId="{521F4AE6-E522-4207-B539-80111F50CE88}" destId="{E9D33E02-3B68-4E45-8F1D-7890A3FC8AB5}" srcOrd="1" destOrd="0" presId="urn:microsoft.com/office/officeart/2005/8/layout/hList9"/>
    <dgm:cxn modelId="{C665BB82-0EFA-4B67-AADC-72194867C46D}" type="presParOf" srcId="{1C6FAB71-2A51-48AC-8386-5A7C2C34F7DC}" destId="{5FF18E54-0AAC-4B65-96B1-1C1CA5D6E120}" srcOrd="3" destOrd="0" presId="urn:microsoft.com/office/officeart/2005/8/layout/hList9"/>
    <dgm:cxn modelId="{F903D6FE-F7A0-409D-8719-3D646DBE08DC}" type="presParOf" srcId="{5FF18E54-0AAC-4B65-96B1-1C1CA5D6E120}" destId="{A9D13F3F-AEF3-4367-A3CA-07A8CF3A1E6B}" srcOrd="0" destOrd="0" presId="urn:microsoft.com/office/officeart/2005/8/layout/hList9"/>
    <dgm:cxn modelId="{6EDCAC57-AB8D-44EA-A730-954119724682}" type="presParOf" srcId="{5FF18E54-0AAC-4B65-96B1-1C1CA5D6E120}" destId="{77BF55DA-F24B-4D2F-99CF-0A71328ACC61}" srcOrd="1" destOrd="0" presId="urn:microsoft.com/office/officeart/2005/8/layout/hList9"/>
    <dgm:cxn modelId="{F52F0B4A-AB14-4193-AAB2-72350FB6815F}" type="presParOf" srcId="{1C6FAB71-2A51-48AC-8386-5A7C2C34F7DC}" destId="{A60CC549-E7F3-48F0-B51A-C7BC1567D1A2}" srcOrd="4" destOrd="0" presId="urn:microsoft.com/office/officeart/2005/8/layout/hList9"/>
    <dgm:cxn modelId="{385475D4-7D2D-40E0-B7A7-7693805692EC}" type="presParOf" srcId="{A60CC549-E7F3-48F0-B51A-C7BC1567D1A2}" destId="{5AE7F009-1643-40BB-B653-DE847E5BCEAB}" srcOrd="0" destOrd="0" presId="urn:microsoft.com/office/officeart/2005/8/layout/hList9"/>
    <dgm:cxn modelId="{A330B03A-B92B-45C7-80D2-7363222522CA}" type="presParOf" srcId="{A60CC549-E7F3-48F0-B51A-C7BC1567D1A2}" destId="{9E07C7E3-6415-4B34-8DDE-2E081738B974}" srcOrd="1" destOrd="0" presId="urn:microsoft.com/office/officeart/2005/8/layout/hList9"/>
    <dgm:cxn modelId="{61BB34F8-4067-4B60-946B-211CA0A4B68E}" type="presParOf" srcId="{1C6FAB71-2A51-48AC-8386-5A7C2C34F7DC}" destId="{9AB6D571-F036-4964-8AA7-6595EAFAD3D6}" srcOrd="5" destOrd="0" presId="urn:microsoft.com/office/officeart/2005/8/layout/hList9"/>
    <dgm:cxn modelId="{BA4016B4-7774-4E5E-A151-CC00BEEF3E13}" type="presParOf" srcId="{9AB6D571-F036-4964-8AA7-6595EAFAD3D6}" destId="{67363BD1-7A8D-4403-A2D5-ACDB6B44A049}" srcOrd="0" destOrd="0" presId="urn:microsoft.com/office/officeart/2005/8/layout/hList9"/>
    <dgm:cxn modelId="{13B9B31F-B557-4CA9-A448-688884511CE7}" type="presParOf" srcId="{9AB6D571-F036-4964-8AA7-6595EAFAD3D6}" destId="{589EE8B5-4414-4A2B-91C0-9ED3C3A13FD1}" srcOrd="1" destOrd="0" presId="urn:microsoft.com/office/officeart/2005/8/layout/hList9"/>
    <dgm:cxn modelId="{23E26A81-6FF4-4B94-9A17-9E592E307E2F}" type="presParOf" srcId="{7B0E82FB-095F-4B74-9523-050C815C62D8}" destId="{5F25BC2B-690F-4870-8F1F-DCE323F09584}" srcOrd="2" destOrd="0" presId="urn:microsoft.com/office/officeart/2005/8/layout/hList9"/>
    <dgm:cxn modelId="{7F59D23D-4FC0-4F83-ACAF-65B86D802E8E}" type="presParOf" srcId="{7B0E82FB-095F-4B74-9523-050C815C62D8}" destId="{57E76A84-C56F-45C6-ACB8-ECAC51C58764}" srcOrd="3" destOrd="0" presId="urn:microsoft.com/office/officeart/2005/8/layout/hList9"/>
    <dgm:cxn modelId="{74823BCD-4EE4-4E41-A75C-4BFFAB617D45}" type="presParOf" srcId="{7B0E82FB-095F-4B74-9523-050C815C62D8}" destId="{712765EC-01E1-421A-84AA-51F990AF6317}" srcOrd="4" destOrd="0" presId="urn:microsoft.com/office/officeart/2005/8/layout/hList9"/>
    <dgm:cxn modelId="{ACB37DE5-E870-4BEC-9758-504BD792C59F}" type="presParOf" srcId="{7B0E82FB-095F-4B74-9523-050C815C62D8}" destId="{AA2FD06D-7579-48C7-83A8-FF4FB51B8BE6}" srcOrd="5" destOrd="0" presId="urn:microsoft.com/office/officeart/2005/8/layout/hList9"/>
    <dgm:cxn modelId="{6AA6B944-5328-48FE-8507-73E8D8EABA56}" type="presParOf" srcId="{7B0E82FB-095F-4B74-9523-050C815C62D8}" destId="{DE9DF0A0-F14F-4327-922D-48811BF38C51}" srcOrd="6" destOrd="0" presId="urn:microsoft.com/office/officeart/2005/8/layout/hList9"/>
    <dgm:cxn modelId="{A2BB11A7-6042-482E-B82C-7763C879261C}" type="presParOf" srcId="{DE9DF0A0-F14F-4327-922D-48811BF38C51}" destId="{AEA8DF3D-2DA4-41B1-B27F-24844910A036}" srcOrd="0" destOrd="0" presId="urn:microsoft.com/office/officeart/2005/8/layout/hList9"/>
    <dgm:cxn modelId="{02E82E2C-1D45-4798-9602-D13CB6735892}" type="presParOf" srcId="{DE9DF0A0-F14F-4327-922D-48811BF38C51}" destId="{C5F0477A-6D09-49D9-953F-E0F122280DFE}" srcOrd="1" destOrd="0" presId="urn:microsoft.com/office/officeart/2005/8/layout/hList9"/>
    <dgm:cxn modelId="{36C70330-E2B6-47AA-8FD1-4244471831BF}" type="presParOf" srcId="{C5F0477A-6D09-49D9-953F-E0F122280DFE}" destId="{A4255ED0-52D2-44CA-9939-6C8AE5CB360C}" srcOrd="0" destOrd="0" presId="urn:microsoft.com/office/officeart/2005/8/layout/hList9"/>
    <dgm:cxn modelId="{0F13268B-5D3C-47E0-8642-1A4704E4F8BA}" type="presParOf" srcId="{C5F0477A-6D09-49D9-953F-E0F122280DFE}" destId="{14755457-DB88-4963-B045-CDEF0EE07FF7}" srcOrd="1" destOrd="0" presId="urn:microsoft.com/office/officeart/2005/8/layout/hList9"/>
    <dgm:cxn modelId="{651EDE8F-3399-49C2-8D15-03A14B4162D0}" type="presParOf" srcId="{DE9DF0A0-F14F-4327-922D-48811BF38C51}" destId="{FBE543C8-7F7E-4B8B-84F2-163489B57760}" srcOrd="2" destOrd="0" presId="urn:microsoft.com/office/officeart/2005/8/layout/hList9"/>
    <dgm:cxn modelId="{1BCE0D31-3560-4D0F-BE3C-A7DC884C6437}" type="presParOf" srcId="{FBE543C8-7F7E-4B8B-84F2-163489B57760}" destId="{EE090B23-34F5-4A15-82D7-428B4F4FEC83}" srcOrd="0" destOrd="0" presId="urn:microsoft.com/office/officeart/2005/8/layout/hList9"/>
    <dgm:cxn modelId="{C2D63328-816D-41E7-9AD3-94634BFAD5A0}" type="presParOf" srcId="{FBE543C8-7F7E-4B8B-84F2-163489B57760}" destId="{4DBBE60A-B638-43DA-A2A8-D57AB9B7A426}" srcOrd="1" destOrd="0" presId="urn:microsoft.com/office/officeart/2005/8/layout/hList9"/>
    <dgm:cxn modelId="{5ABDB2BB-9DD7-4A6F-B7B0-940F443F9401}" type="presParOf" srcId="{DE9DF0A0-F14F-4327-922D-48811BF38C51}" destId="{BAB5E4B6-95B5-4B34-B7C3-1C64D5CBD253}" srcOrd="3" destOrd="0" presId="urn:microsoft.com/office/officeart/2005/8/layout/hList9"/>
    <dgm:cxn modelId="{38F28CDD-C163-4602-90CF-F1CF2807E5A8}" type="presParOf" srcId="{BAB5E4B6-95B5-4B34-B7C3-1C64D5CBD253}" destId="{054468AA-846E-47C1-9A49-8CF3EA2A425B}" srcOrd="0" destOrd="0" presId="urn:microsoft.com/office/officeart/2005/8/layout/hList9"/>
    <dgm:cxn modelId="{3B37A02F-A0F7-46E0-A60B-75A2A3BFC20E}" type="presParOf" srcId="{BAB5E4B6-95B5-4B34-B7C3-1C64D5CBD253}" destId="{8C1BEE12-EA1B-4DF4-8781-A510FF36F7FE}" srcOrd="1" destOrd="0" presId="urn:microsoft.com/office/officeart/2005/8/layout/hList9"/>
    <dgm:cxn modelId="{B243318E-D483-4E44-A1FC-D7A473322EE9}" type="presParOf" srcId="{DE9DF0A0-F14F-4327-922D-48811BF38C51}" destId="{4141DEFD-C9D0-4C76-BF93-A2E891EBAC07}" srcOrd="4" destOrd="0" presId="urn:microsoft.com/office/officeart/2005/8/layout/hList9"/>
    <dgm:cxn modelId="{C52AC7AD-853C-4A9C-9055-508D30F40050}" type="presParOf" srcId="{4141DEFD-C9D0-4C76-BF93-A2E891EBAC07}" destId="{4A349B65-D74B-48B9-BAC2-5A6D8DDAE64E}" srcOrd="0" destOrd="0" presId="urn:microsoft.com/office/officeart/2005/8/layout/hList9"/>
    <dgm:cxn modelId="{C2CA73E2-DBBF-4BEC-9DEE-565B539E98C9}" type="presParOf" srcId="{4141DEFD-C9D0-4C76-BF93-A2E891EBAC07}" destId="{80978164-B0FE-4254-A861-CBAB6A967821}" srcOrd="1" destOrd="0" presId="urn:microsoft.com/office/officeart/2005/8/layout/hList9"/>
    <dgm:cxn modelId="{93D7F08F-2782-4468-BBF3-046144D17FAE}" type="presParOf" srcId="{DE9DF0A0-F14F-4327-922D-48811BF38C51}" destId="{E595B8F3-BC7E-480B-97DF-8DA86B0B5144}" srcOrd="5" destOrd="0" presId="urn:microsoft.com/office/officeart/2005/8/layout/hList9"/>
    <dgm:cxn modelId="{AE9CFEB2-07C0-4897-BEA7-DF7A0B58BE4F}" type="presParOf" srcId="{E595B8F3-BC7E-480B-97DF-8DA86B0B5144}" destId="{B1060B75-7EF1-4442-8B87-7E8681D52C68}" srcOrd="0" destOrd="0" presId="urn:microsoft.com/office/officeart/2005/8/layout/hList9"/>
    <dgm:cxn modelId="{A277D246-D12C-4E97-BF90-6C70D7C010E8}" type="presParOf" srcId="{E595B8F3-BC7E-480B-97DF-8DA86B0B5144}" destId="{F689FE8B-F40E-483F-9EA7-FA45C98CFF87}" srcOrd="1" destOrd="0" presId="urn:microsoft.com/office/officeart/2005/8/layout/hList9"/>
    <dgm:cxn modelId="{9535553A-BBFD-427F-82F9-D1655ED62BED}" type="presParOf" srcId="{7B0E82FB-095F-4B74-9523-050C815C62D8}" destId="{9278A362-E2B6-4CF8-A600-3F865F2C5E4C}" srcOrd="7" destOrd="0" presId="urn:microsoft.com/office/officeart/2005/8/layout/hList9"/>
    <dgm:cxn modelId="{BFF86CCA-48E4-46A0-BC88-DB9BDDD36430}" type="presParOf" srcId="{7B0E82FB-095F-4B74-9523-050C815C62D8}" destId="{37AA3648-12A1-470C-8A9F-F5190487416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C6FF7-7873-4232-B36D-6A58C5EC5D4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20345-2D46-4DE9-B794-80B8AADD1518}">
      <dgm:prSet phldrT="[Текст]" custT="1"/>
      <dgm:spPr/>
      <dgm:t>
        <a:bodyPr/>
        <a:lstStyle/>
        <a:p>
          <a:r>
            <a:rPr lang="ru-RU" sz="1800" b="1" dirty="0" smtClean="0"/>
            <a:t>Нормативно-правовое обеспечение  службы медиации</a:t>
          </a:r>
          <a:endParaRPr lang="ru-RU" sz="1800" b="1" dirty="0"/>
        </a:p>
      </dgm:t>
    </dgm:pt>
    <dgm:pt modelId="{1E00CB31-A28E-4AD6-ABCD-628C209F9887}" type="parTrans" cxnId="{35964B7A-5117-440D-9A77-56600C9EAD5B}">
      <dgm:prSet/>
      <dgm:spPr/>
      <dgm:t>
        <a:bodyPr/>
        <a:lstStyle/>
        <a:p>
          <a:endParaRPr lang="ru-RU"/>
        </a:p>
      </dgm:t>
    </dgm:pt>
    <dgm:pt modelId="{D468325B-C2BB-4592-BDEF-B8729F913800}" type="sibTrans" cxnId="{35964B7A-5117-440D-9A77-56600C9EAD5B}">
      <dgm:prSet/>
      <dgm:spPr/>
      <dgm:t>
        <a:bodyPr/>
        <a:lstStyle/>
        <a:p>
          <a:endParaRPr lang="ru-RU"/>
        </a:p>
      </dgm:t>
    </dgm:pt>
    <dgm:pt modelId="{55CBA78F-6237-4D9E-8258-8FEB0D3344A5}">
      <dgm:prSet phldrT="[Текст]" custT="1"/>
      <dgm:spPr/>
      <dgm:t>
        <a:bodyPr/>
        <a:lstStyle/>
        <a:p>
          <a:r>
            <a:rPr lang="ru-RU" sz="2000" b="1" dirty="0" smtClean="0"/>
            <a:t>Организационно-управленческое обеспечение деятельности службы медиации</a:t>
          </a:r>
          <a:endParaRPr lang="ru-RU" sz="2000" b="1" dirty="0" smtClean="0"/>
        </a:p>
      </dgm:t>
    </dgm:pt>
    <dgm:pt modelId="{166F77EC-EA57-47B0-A88D-0565D95B5DE8}" type="parTrans" cxnId="{78F21456-A1E9-4690-AFF9-1AB26051C95C}">
      <dgm:prSet/>
      <dgm:spPr/>
      <dgm:t>
        <a:bodyPr/>
        <a:lstStyle/>
        <a:p>
          <a:endParaRPr lang="ru-RU"/>
        </a:p>
      </dgm:t>
    </dgm:pt>
    <dgm:pt modelId="{199D450C-705E-41B8-A003-00063156DD1F}" type="sibTrans" cxnId="{78F21456-A1E9-4690-AFF9-1AB26051C95C}">
      <dgm:prSet/>
      <dgm:spPr/>
      <dgm:t>
        <a:bodyPr/>
        <a:lstStyle/>
        <a:p>
          <a:endParaRPr lang="ru-RU"/>
        </a:p>
      </dgm:t>
    </dgm:pt>
    <dgm:pt modelId="{41105C72-48F2-4FCD-86DB-1CB4829F5008}">
      <dgm:prSet phldrT="[Текст]" custT="1"/>
      <dgm:spPr/>
      <dgm:t>
        <a:bodyPr/>
        <a:lstStyle/>
        <a:p>
          <a:r>
            <a:rPr lang="ru-RU" sz="2000" b="1" dirty="0" smtClean="0"/>
            <a:t>Определение</a:t>
          </a:r>
          <a:r>
            <a:rPr lang="ru-RU" sz="2000" b="1" baseline="0" dirty="0" smtClean="0"/>
            <a:t> модели службы медиации и факторов её развития</a:t>
          </a:r>
          <a:endParaRPr lang="ru-RU" sz="2000" b="1" dirty="0"/>
        </a:p>
      </dgm:t>
    </dgm:pt>
    <dgm:pt modelId="{9BE4A002-D061-4F39-816A-0A3E93DE2373}" type="parTrans" cxnId="{FA8905E3-9CAE-419E-A5DD-B5D79B73B764}">
      <dgm:prSet/>
      <dgm:spPr/>
      <dgm:t>
        <a:bodyPr/>
        <a:lstStyle/>
        <a:p>
          <a:endParaRPr lang="ru-RU"/>
        </a:p>
      </dgm:t>
    </dgm:pt>
    <dgm:pt modelId="{CE7415FC-07B5-460D-B3FB-EA744A6327B4}" type="sibTrans" cxnId="{FA8905E3-9CAE-419E-A5DD-B5D79B73B764}">
      <dgm:prSet/>
      <dgm:spPr/>
      <dgm:t>
        <a:bodyPr/>
        <a:lstStyle/>
        <a:p>
          <a:endParaRPr lang="ru-RU"/>
        </a:p>
      </dgm:t>
    </dgm:pt>
    <dgm:pt modelId="{89F0EFE7-4AF6-4BF6-AD59-F2010A563468}">
      <dgm:prSet custT="1"/>
      <dgm:spPr/>
      <dgm:t>
        <a:bodyPr/>
        <a:lstStyle/>
        <a:p>
          <a:r>
            <a:rPr lang="ru-RU" sz="2000" b="1" dirty="0" smtClean="0"/>
            <a:t>Информационно-методическое обеспечение деятельности</a:t>
          </a:r>
          <a:endParaRPr lang="ru-RU" sz="2000" b="1" dirty="0"/>
        </a:p>
      </dgm:t>
    </dgm:pt>
    <dgm:pt modelId="{C9F2D519-4AC9-477E-A7BC-46F993BC289D}" type="parTrans" cxnId="{13CC1631-5F75-4370-8734-EA45B819E3BD}">
      <dgm:prSet/>
      <dgm:spPr/>
      <dgm:t>
        <a:bodyPr/>
        <a:lstStyle/>
        <a:p>
          <a:endParaRPr lang="ru-RU"/>
        </a:p>
      </dgm:t>
    </dgm:pt>
    <dgm:pt modelId="{6169E956-5182-45DF-BE65-5C2B7E929337}" type="sibTrans" cxnId="{13CC1631-5F75-4370-8734-EA45B819E3BD}">
      <dgm:prSet/>
      <dgm:spPr/>
      <dgm:t>
        <a:bodyPr/>
        <a:lstStyle/>
        <a:p>
          <a:endParaRPr lang="ru-RU"/>
        </a:p>
      </dgm:t>
    </dgm:pt>
    <dgm:pt modelId="{98BBE7B8-E04A-4416-A368-638B27B77635}">
      <dgm:prSet custT="1"/>
      <dgm:spPr/>
      <dgm:t>
        <a:bodyPr/>
        <a:lstStyle/>
        <a:p>
          <a:r>
            <a:rPr lang="ru-RU" sz="2000" b="1" dirty="0" smtClean="0"/>
            <a:t>Кадровое обеспечение службы медиации</a:t>
          </a:r>
          <a:endParaRPr lang="ru-RU" sz="2000" b="1" dirty="0"/>
        </a:p>
      </dgm:t>
    </dgm:pt>
    <dgm:pt modelId="{4ED90DE5-EF58-4302-AA6C-2319DA46B1F3}" type="parTrans" cxnId="{F476A5DB-F68E-4F3C-8946-8F5AAE0C5735}">
      <dgm:prSet/>
      <dgm:spPr/>
      <dgm:t>
        <a:bodyPr/>
        <a:lstStyle/>
        <a:p>
          <a:endParaRPr lang="ru-RU"/>
        </a:p>
      </dgm:t>
    </dgm:pt>
    <dgm:pt modelId="{39D50C03-0274-42D1-9C67-3CCC3D830903}" type="sibTrans" cxnId="{F476A5DB-F68E-4F3C-8946-8F5AAE0C5735}">
      <dgm:prSet/>
      <dgm:spPr/>
      <dgm:t>
        <a:bodyPr/>
        <a:lstStyle/>
        <a:p>
          <a:endParaRPr lang="ru-RU"/>
        </a:p>
      </dgm:t>
    </dgm:pt>
    <dgm:pt modelId="{3B00E771-FA9B-4CC6-86C2-D49C6648CCBF}">
      <dgm:prSet custT="1"/>
      <dgm:spPr/>
      <dgm:t>
        <a:bodyPr/>
        <a:lstStyle/>
        <a:p>
          <a:r>
            <a:rPr lang="ru-RU" sz="2000" b="1" dirty="0" smtClean="0"/>
            <a:t>Инфраструктура</a:t>
          </a:r>
          <a:r>
            <a:rPr lang="ru-RU" sz="2000" b="1" baseline="0" dirty="0" smtClean="0"/>
            <a:t> службы и материально –техническое обеспечение</a:t>
          </a:r>
        </a:p>
        <a:p>
          <a:r>
            <a:rPr lang="ru-RU" sz="2000" b="1" baseline="0" dirty="0" smtClean="0"/>
            <a:t>Финансовое обеспечение</a:t>
          </a:r>
          <a:endParaRPr lang="ru-RU" sz="2000" b="1" dirty="0"/>
        </a:p>
      </dgm:t>
    </dgm:pt>
    <dgm:pt modelId="{9767ADC1-AC53-4133-8D92-6C0038093125}" type="parTrans" cxnId="{31C502E6-C892-425C-9D3F-45724CACBBD9}">
      <dgm:prSet/>
      <dgm:spPr/>
      <dgm:t>
        <a:bodyPr/>
        <a:lstStyle/>
        <a:p>
          <a:endParaRPr lang="ru-RU"/>
        </a:p>
      </dgm:t>
    </dgm:pt>
    <dgm:pt modelId="{A173FB68-0D54-4CCD-933A-127D8D748032}" type="sibTrans" cxnId="{31C502E6-C892-425C-9D3F-45724CACBBD9}">
      <dgm:prSet/>
      <dgm:spPr/>
      <dgm:t>
        <a:bodyPr/>
        <a:lstStyle/>
        <a:p>
          <a:endParaRPr lang="ru-RU"/>
        </a:p>
      </dgm:t>
    </dgm:pt>
    <dgm:pt modelId="{DFC836FD-640E-4A03-B49B-F1DD4174BE85}" type="pres">
      <dgm:prSet presAssocID="{C6DC6FF7-7873-4232-B36D-6A58C5EC5D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EC079-0D73-4E8D-803D-EC2841A88834}" type="pres">
      <dgm:prSet presAssocID="{B7220345-2D46-4DE9-B794-80B8AADD1518}" presName="parentLin" presStyleCnt="0"/>
      <dgm:spPr/>
    </dgm:pt>
    <dgm:pt modelId="{E6E73A91-93A8-4F0B-856B-927E0106DD93}" type="pres">
      <dgm:prSet presAssocID="{B7220345-2D46-4DE9-B794-80B8AADD151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04C1247-25EE-4011-8F34-58D6AE7AC802}" type="pres">
      <dgm:prSet presAssocID="{B7220345-2D46-4DE9-B794-80B8AADD1518}" presName="parentText" presStyleLbl="node1" presStyleIdx="0" presStyleCnt="6" custScaleX="142857" custScaleY="152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A776-BFB8-4F9E-91C3-C09A328CA894}" type="pres">
      <dgm:prSet presAssocID="{B7220345-2D46-4DE9-B794-80B8AADD1518}" presName="negativeSpace" presStyleCnt="0"/>
      <dgm:spPr/>
    </dgm:pt>
    <dgm:pt modelId="{069E9E14-1AE6-463A-B5EF-A2DFC1589AF8}" type="pres">
      <dgm:prSet presAssocID="{B7220345-2D46-4DE9-B794-80B8AADD1518}" presName="childText" presStyleLbl="conFgAcc1" presStyleIdx="0" presStyleCnt="6" custLinFactNeighborX="1224" custLinFactNeighborY="-30987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D5053A-0F76-4F68-B71C-2681B275E21B}" type="pres">
      <dgm:prSet presAssocID="{D468325B-C2BB-4592-BDEF-B8729F913800}" presName="spaceBetweenRectangles" presStyleCnt="0"/>
      <dgm:spPr/>
    </dgm:pt>
    <dgm:pt modelId="{AF9D2A86-AC41-4C32-93C5-053D4B38DF17}" type="pres">
      <dgm:prSet presAssocID="{55CBA78F-6237-4D9E-8258-8FEB0D3344A5}" presName="parentLin" presStyleCnt="0"/>
      <dgm:spPr/>
    </dgm:pt>
    <dgm:pt modelId="{58F89762-4097-44BC-84A3-22639DF07E90}" type="pres">
      <dgm:prSet presAssocID="{55CBA78F-6237-4D9E-8258-8FEB0D3344A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0E5403E-C3E8-41DC-906E-89F358012C64}" type="pres">
      <dgm:prSet presAssocID="{55CBA78F-6237-4D9E-8258-8FEB0D3344A5}" presName="parentText" presStyleLbl="node1" presStyleIdx="1" presStyleCnt="6" custScaleX="147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389EB-A3BC-4FA5-9F25-9F939C4145E5}" type="pres">
      <dgm:prSet presAssocID="{55CBA78F-6237-4D9E-8258-8FEB0D3344A5}" presName="negativeSpace" presStyleCnt="0"/>
      <dgm:spPr/>
    </dgm:pt>
    <dgm:pt modelId="{EC6197D3-54EF-4D89-B4ED-9169C74911C0}" type="pres">
      <dgm:prSet presAssocID="{55CBA78F-6237-4D9E-8258-8FEB0D3344A5}" presName="childText" presStyleLbl="conFgAcc1" presStyleIdx="1" presStyleCnt="6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676CF8C-86BF-4C75-A77A-A8911794E97C}" type="pres">
      <dgm:prSet presAssocID="{199D450C-705E-41B8-A003-00063156DD1F}" presName="spaceBetweenRectangles" presStyleCnt="0"/>
      <dgm:spPr/>
    </dgm:pt>
    <dgm:pt modelId="{9306C3E0-1466-432B-BEC8-55AF221278CE}" type="pres">
      <dgm:prSet presAssocID="{41105C72-48F2-4FCD-86DB-1CB4829F5008}" presName="parentLin" presStyleCnt="0"/>
      <dgm:spPr/>
    </dgm:pt>
    <dgm:pt modelId="{07C71D7B-9599-41DD-9811-4F49085A69C1}" type="pres">
      <dgm:prSet presAssocID="{41105C72-48F2-4FCD-86DB-1CB4829F500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33097C1-B7EA-4024-96C6-A72B63A421DD}" type="pres">
      <dgm:prSet presAssocID="{41105C72-48F2-4FCD-86DB-1CB4829F5008}" presName="parentText" presStyleLbl="node1" presStyleIdx="2" presStyleCnt="6" custScaleX="142857" custScaleY="1278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E9970-E419-4021-8B7A-8707E9AFB94B}" type="pres">
      <dgm:prSet presAssocID="{41105C72-48F2-4FCD-86DB-1CB4829F5008}" presName="negativeSpace" presStyleCnt="0"/>
      <dgm:spPr/>
    </dgm:pt>
    <dgm:pt modelId="{1E5BA458-5BEF-413B-876D-BE2B78B89D5F}" type="pres">
      <dgm:prSet presAssocID="{41105C72-48F2-4FCD-86DB-1CB4829F5008}" presName="childText" presStyleLbl="conFgAcc1" presStyleIdx="2" presStyleCnt="6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7815B7B6-E984-46EF-A880-6606A5115D75}" type="pres">
      <dgm:prSet presAssocID="{CE7415FC-07B5-460D-B3FB-EA744A6327B4}" presName="spaceBetweenRectangles" presStyleCnt="0"/>
      <dgm:spPr/>
    </dgm:pt>
    <dgm:pt modelId="{553BC602-138E-430C-B103-F7B48D1B18FE}" type="pres">
      <dgm:prSet presAssocID="{89F0EFE7-4AF6-4BF6-AD59-F2010A563468}" presName="parentLin" presStyleCnt="0"/>
      <dgm:spPr/>
    </dgm:pt>
    <dgm:pt modelId="{9BD1C705-E5D6-4678-A885-6B8E429568A5}" type="pres">
      <dgm:prSet presAssocID="{89F0EFE7-4AF6-4BF6-AD59-F2010A56346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2799937-D384-4167-968A-202B8E555B34}" type="pres">
      <dgm:prSet presAssocID="{89F0EFE7-4AF6-4BF6-AD59-F2010A563468}" presName="parentText" presStyleLbl="node1" presStyleIdx="3" presStyleCnt="6" custScaleX="142857" custScaleY="137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ED393-8D5B-429B-9B1E-F981EBDF1CB8}" type="pres">
      <dgm:prSet presAssocID="{89F0EFE7-4AF6-4BF6-AD59-F2010A563468}" presName="negativeSpace" presStyleCnt="0"/>
      <dgm:spPr/>
    </dgm:pt>
    <dgm:pt modelId="{BEE4562F-0A49-4779-AAF7-20C7A90AD837}" type="pres">
      <dgm:prSet presAssocID="{89F0EFE7-4AF6-4BF6-AD59-F2010A563468}" presName="childText" presStyleLbl="conFgAcc1" presStyleIdx="3" presStyleCnt="6">
        <dgm:presLayoutVars>
          <dgm:bulletEnabled val="1"/>
        </dgm:presLayoutVars>
      </dgm:prSet>
      <dgm:spPr>
        <a:solidFill>
          <a:schemeClr val="accent1">
            <a:lumMod val="40000"/>
            <a:lumOff val="60000"/>
            <a:alpha val="90000"/>
          </a:schemeClr>
        </a:solidFill>
      </dgm:spPr>
    </dgm:pt>
    <dgm:pt modelId="{C7BF47EA-4497-4A1A-AFDF-0F3119A1124C}" type="pres">
      <dgm:prSet presAssocID="{6169E956-5182-45DF-BE65-5C2B7E929337}" presName="spaceBetweenRectangles" presStyleCnt="0"/>
      <dgm:spPr/>
    </dgm:pt>
    <dgm:pt modelId="{1C074291-9D4B-4F10-AE42-F55BC4676197}" type="pres">
      <dgm:prSet presAssocID="{98BBE7B8-E04A-4416-A368-638B27B77635}" presName="parentLin" presStyleCnt="0"/>
      <dgm:spPr/>
    </dgm:pt>
    <dgm:pt modelId="{993A1D47-43DA-41EE-B85C-F990CC119F98}" type="pres">
      <dgm:prSet presAssocID="{98BBE7B8-E04A-4416-A368-638B27B7763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675D9B0-EA78-4DFA-8ED8-3D7194D2E262}" type="pres">
      <dgm:prSet presAssocID="{98BBE7B8-E04A-4416-A368-638B27B77635}" presName="parentText" presStyleLbl="node1" presStyleIdx="4" presStyleCnt="6" custScaleX="136785" custLinFactX="10001" custLinFactNeighborX="100000" custLinFactNeighborY="1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21150-794E-447E-B0D9-94A12CF3A478}" type="pres">
      <dgm:prSet presAssocID="{98BBE7B8-E04A-4416-A368-638B27B77635}" presName="negativeSpace" presStyleCnt="0"/>
      <dgm:spPr/>
    </dgm:pt>
    <dgm:pt modelId="{E07B8C32-018D-4A45-A099-2023E567ED77}" type="pres">
      <dgm:prSet presAssocID="{98BBE7B8-E04A-4416-A368-638B27B77635}" presName="childText" presStyleLbl="conFgAcc1" presStyleIdx="4" presStyleCnt="6">
        <dgm:presLayoutVars>
          <dgm:bulletEnabled val="1"/>
        </dgm:presLayoutVars>
      </dgm:prSet>
      <dgm:spPr/>
    </dgm:pt>
    <dgm:pt modelId="{06B50363-36F0-4F6A-AC45-29208E027EC7}" type="pres">
      <dgm:prSet presAssocID="{39D50C03-0274-42D1-9C67-3CCC3D830903}" presName="spaceBetweenRectangles" presStyleCnt="0"/>
      <dgm:spPr/>
    </dgm:pt>
    <dgm:pt modelId="{5078EBF1-8022-4877-95F6-DF549E3DE6C2}" type="pres">
      <dgm:prSet presAssocID="{3B00E771-FA9B-4CC6-86C2-D49C6648CCBF}" presName="parentLin" presStyleCnt="0"/>
      <dgm:spPr/>
    </dgm:pt>
    <dgm:pt modelId="{3CE59546-6C01-49E1-9162-6D3814B3A693}" type="pres">
      <dgm:prSet presAssocID="{3B00E771-FA9B-4CC6-86C2-D49C6648CCB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1724A06-FB2B-4FA8-83F0-AD33D351886B}" type="pres">
      <dgm:prSet presAssocID="{3B00E771-FA9B-4CC6-86C2-D49C6648CCBF}" presName="parentText" presStyleLbl="node1" presStyleIdx="5" presStyleCnt="6" custScaleX="136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1A282-8BBB-49D2-9FC9-910FBB29CB65}" type="pres">
      <dgm:prSet presAssocID="{3B00E771-FA9B-4CC6-86C2-D49C6648CCBF}" presName="negativeSpace" presStyleCnt="0"/>
      <dgm:spPr/>
    </dgm:pt>
    <dgm:pt modelId="{D2B9FE55-B46B-4A9C-971D-A29EEB6F53C2}" type="pres">
      <dgm:prSet presAssocID="{3B00E771-FA9B-4CC6-86C2-D49C6648CCB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28EBB88-A893-4890-BB1F-EA521AED9E6D}" type="presOf" srcId="{B7220345-2D46-4DE9-B794-80B8AADD1518}" destId="{B04C1247-25EE-4011-8F34-58D6AE7AC802}" srcOrd="1" destOrd="0" presId="urn:microsoft.com/office/officeart/2005/8/layout/list1"/>
    <dgm:cxn modelId="{78F21456-A1E9-4690-AFF9-1AB26051C95C}" srcId="{C6DC6FF7-7873-4232-B36D-6A58C5EC5D46}" destId="{55CBA78F-6237-4D9E-8258-8FEB0D3344A5}" srcOrd="1" destOrd="0" parTransId="{166F77EC-EA57-47B0-A88D-0565D95B5DE8}" sibTransId="{199D450C-705E-41B8-A003-00063156DD1F}"/>
    <dgm:cxn modelId="{5B67D474-22AD-4D2B-B09F-3A59E187B794}" type="presOf" srcId="{41105C72-48F2-4FCD-86DB-1CB4829F5008}" destId="{07C71D7B-9599-41DD-9811-4F49085A69C1}" srcOrd="0" destOrd="0" presId="urn:microsoft.com/office/officeart/2005/8/layout/list1"/>
    <dgm:cxn modelId="{CBD8E912-DA10-40F3-991E-A519A878836C}" type="presOf" srcId="{55CBA78F-6237-4D9E-8258-8FEB0D3344A5}" destId="{50E5403E-C3E8-41DC-906E-89F358012C64}" srcOrd="1" destOrd="0" presId="urn:microsoft.com/office/officeart/2005/8/layout/list1"/>
    <dgm:cxn modelId="{31C502E6-C892-425C-9D3F-45724CACBBD9}" srcId="{C6DC6FF7-7873-4232-B36D-6A58C5EC5D46}" destId="{3B00E771-FA9B-4CC6-86C2-D49C6648CCBF}" srcOrd="5" destOrd="0" parTransId="{9767ADC1-AC53-4133-8D92-6C0038093125}" sibTransId="{A173FB68-0D54-4CCD-933A-127D8D748032}"/>
    <dgm:cxn modelId="{C80A7B83-9207-4B29-A84A-095560737E3C}" type="presOf" srcId="{89F0EFE7-4AF6-4BF6-AD59-F2010A563468}" destId="{9BD1C705-E5D6-4678-A885-6B8E429568A5}" srcOrd="0" destOrd="0" presId="urn:microsoft.com/office/officeart/2005/8/layout/list1"/>
    <dgm:cxn modelId="{F476A5DB-F68E-4F3C-8946-8F5AAE0C5735}" srcId="{C6DC6FF7-7873-4232-B36D-6A58C5EC5D46}" destId="{98BBE7B8-E04A-4416-A368-638B27B77635}" srcOrd="4" destOrd="0" parTransId="{4ED90DE5-EF58-4302-AA6C-2319DA46B1F3}" sibTransId="{39D50C03-0274-42D1-9C67-3CCC3D830903}"/>
    <dgm:cxn modelId="{52BBBF0D-3467-4342-B256-CB7435110A37}" type="presOf" srcId="{98BBE7B8-E04A-4416-A368-638B27B77635}" destId="{2675D9B0-EA78-4DFA-8ED8-3D7194D2E262}" srcOrd="1" destOrd="0" presId="urn:microsoft.com/office/officeart/2005/8/layout/list1"/>
    <dgm:cxn modelId="{3128551B-A911-499E-8B5F-CC1BCC34B761}" type="presOf" srcId="{98BBE7B8-E04A-4416-A368-638B27B77635}" destId="{993A1D47-43DA-41EE-B85C-F990CC119F98}" srcOrd="0" destOrd="0" presId="urn:microsoft.com/office/officeart/2005/8/layout/list1"/>
    <dgm:cxn modelId="{13CC1631-5F75-4370-8734-EA45B819E3BD}" srcId="{C6DC6FF7-7873-4232-B36D-6A58C5EC5D46}" destId="{89F0EFE7-4AF6-4BF6-AD59-F2010A563468}" srcOrd="3" destOrd="0" parTransId="{C9F2D519-4AC9-477E-A7BC-46F993BC289D}" sibTransId="{6169E956-5182-45DF-BE65-5C2B7E929337}"/>
    <dgm:cxn modelId="{E905A04A-2046-4AD6-82C8-C11BDD61C1C6}" type="presOf" srcId="{41105C72-48F2-4FCD-86DB-1CB4829F5008}" destId="{033097C1-B7EA-4024-96C6-A72B63A421DD}" srcOrd="1" destOrd="0" presId="urn:microsoft.com/office/officeart/2005/8/layout/list1"/>
    <dgm:cxn modelId="{A46E010E-1E27-4224-972C-F0B63D0CC427}" type="presOf" srcId="{3B00E771-FA9B-4CC6-86C2-D49C6648CCBF}" destId="{3CE59546-6C01-49E1-9162-6D3814B3A693}" srcOrd="0" destOrd="0" presId="urn:microsoft.com/office/officeart/2005/8/layout/list1"/>
    <dgm:cxn modelId="{FA8905E3-9CAE-419E-A5DD-B5D79B73B764}" srcId="{C6DC6FF7-7873-4232-B36D-6A58C5EC5D46}" destId="{41105C72-48F2-4FCD-86DB-1CB4829F5008}" srcOrd="2" destOrd="0" parTransId="{9BE4A002-D061-4F39-816A-0A3E93DE2373}" sibTransId="{CE7415FC-07B5-460D-B3FB-EA744A6327B4}"/>
    <dgm:cxn modelId="{9DF3F3DB-93B5-4F0C-BBE0-8CCD8C87E473}" type="presOf" srcId="{B7220345-2D46-4DE9-B794-80B8AADD1518}" destId="{E6E73A91-93A8-4F0B-856B-927E0106DD93}" srcOrd="0" destOrd="0" presId="urn:microsoft.com/office/officeart/2005/8/layout/list1"/>
    <dgm:cxn modelId="{A1F5106C-2616-40ED-9B79-57D6FF87943C}" type="presOf" srcId="{89F0EFE7-4AF6-4BF6-AD59-F2010A563468}" destId="{22799937-D384-4167-968A-202B8E555B34}" srcOrd="1" destOrd="0" presId="urn:microsoft.com/office/officeart/2005/8/layout/list1"/>
    <dgm:cxn modelId="{4A476B10-6210-4860-80D5-A501822059B5}" type="presOf" srcId="{3B00E771-FA9B-4CC6-86C2-D49C6648CCBF}" destId="{D1724A06-FB2B-4FA8-83F0-AD33D351886B}" srcOrd="1" destOrd="0" presId="urn:microsoft.com/office/officeart/2005/8/layout/list1"/>
    <dgm:cxn modelId="{601714BB-58F9-43DB-8103-731158288789}" type="presOf" srcId="{55CBA78F-6237-4D9E-8258-8FEB0D3344A5}" destId="{58F89762-4097-44BC-84A3-22639DF07E90}" srcOrd="0" destOrd="0" presId="urn:microsoft.com/office/officeart/2005/8/layout/list1"/>
    <dgm:cxn modelId="{E7E50C47-F2F4-4047-8CEB-EED59AD2525B}" type="presOf" srcId="{C6DC6FF7-7873-4232-B36D-6A58C5EC5D46}" destId="{DFC836FD-640E-4A03-B49B-F1DD4174BE85}" srcOrd="0" destOrd="0" presId="urn:microsoft.com/office/officeart/2005/8/layout/list1"/>
    <dgm:cxn modelId="{35964B7A-5117-440D-9A77-56600C9EAD5B}" srcId="{C6DC6FF7-7873-4232-B36D-6A58C5EC5D46}" destId="{B7220345-2D46-4DE9-B794-80B8AADD1518}" srcOrd="0" destOrd="0" parTransId="{1E00CB31-A28E-4AD6-ABCD-628C209F9887}" sibTransId="{D468325B-C2BB-4592-BDEF-B8729F913800}"/>
    <dgm:cxn modelId="{E269E0FE-A28F-4F09-96E4-6775E0FA4C10}" type="presParOf" srcId="{DFC836FD-640E-4A03-B49B-F1DD4174BE85}" destId="{594EC079-0D73-4E8D-803D-EC2841A88834}" srcOrd="0" destOrd="0" presId="urn:microsoft.com/office/officeart/2005/8/layout/list1"/>
    <dgm:cxn modelId="{58D5137F-9EC8-4F68-B788-5928EB1BA29E}" type="presParOf" srcId="{594EC079-0D73-4E8D-803D-EC2841A88834}" destId="{E6E73A91-93A8-4F0B-856B-927E0106DD93}" srcOrd="0" destOrd="0" presId="urn:microsoft.com/office/officeart/2005/8/layout/list1"/>
    <dgm:cxn modelId="{063AFCB5-EEF5-4569-9A8E-2169BCF99AE0}" type="presParOf" srcId="{594EC079-0D73-4E8D-803D-EC2841A88834}" destId="{B04C1247-25EE-4011-8F34-58D6AE7AC802}" srcOrd="1" destOrd="0" presId="urn:microsoft.com/office/officeart/2005/8/layout/list1"/>
    <dgm:cxn modelId="{4D195326-251C-443C-93FB-F981A8AFB3BF}" type="presParOf" srcId="{DFC836FD-640E-4A03-B49B-F1DD4174BE85}" destId="{9688A776-BFB8-4F9E-91C3-C09A328CA894}" srcOrd="1" destOrd="0" presId="urn:microsoft.com/office/officeart/2005/8/layout/list1"/>
    <dgm:cxn modelId="{835465DC-216B-4B15-AE0D-CF72A83969BC}" type="presParOf" srcId="{DFC836FD-640E-4A03-B49B-F1DD4174BE85}" destId="{069E9E14-1AE6-463A-B5EF-A2DFC1589AF8}" srcOrd="2" destOrd="0" presId="urn:microsoft.com/office/officeart/2005/8/layout/list1"/>
    <dgm:cxn modelId="{413AB8A6-36A2-486F-8FCA-74B91A9FFD19}" type="presParOf" srcId="{DFC836FD-640E-4A03-B49B-F1DD4174BE85}" destId="{C7D5053A-0F76-4F68-B71C-2681B275E21B}" srcOrd="3" destOrd="0" presId="urn:microsoft.com/office/officeart/2005/8/layout/list1"/>
    <dgm:cxn modelId="{A00167A9-D17E-4DEA-9608-FFA9B8E34879}" type="presParOf" srcId="{DFC836FD-640E-4A03-B49B-F1DD4174BE85}" destId="{AF9D2A86-AC41-4C32-93C5-053D4B38DF17}" srcOrd="4" destOrd="0" presId="urn:microsoft.com/office/officeart/2005/8/layout/list1"/>
    <dgm:cxn modelId="{DE15B438-453E-481B-AFA1-00604695DC73}" type="presParOf" srcId="{AF9D2A86-AC41-4C32-93C5-053D4B38DF17}" destId="{58F89762-4097-44BC-84A3-22639DF07E90}" srcOrd="0" destOrd="0" presId="urn:microsoft.com/office/officeart/2005/8/layout/list1"/>
    <dgm:cxn modelId="{4163A634-142A-4FE4-AB1E-3D05FD832D67}" type="presParOf" srcId="{AF9D2A86-AC41-4C32-93C5-053D4B38DF17}" destId="{50E5403E-C3E8-41DC-906E-89F358012C64}" srcOrd="1" destOrd="0" presId="urn:microsoft.com/office/officeart/2005/8/layout/list1"/>
    <dgm:cxn modelId="{772AC2C4-F3F3-4C86-BE19-63B8BE17F76D}" type="presParOf" srcId="{DFC836FD-640E-4A03-B49B-F1DD4174BE85}" destId="{0FE389EB-A3BC-4FA5-9F25-9F939C4145E5}" srcOrd="5" destOrd="0" presId="urn:microsoft.com/office/officeart/2005/8/layout/list1"/>
    <dgm:cxn modelId="{26721D5A-1ED9-48A6-87BB-AEB88597E4D0}" type="presParOf" srcId="{DFC836FD-640E-4A03-B49B-F1DD4174BE85}" destId="{EC6197D3-54EF-4D89-B4ED-9169C74911C0}" srcOrd="6" destOrd="0" presId="urn:microsoft.com/office/officeart/2005/8/layout/list1"/>
    <dgm:cxn modelId="{6BF6F994-1E95-47E7-AEF0-E984D78C290F}" type="presParOf" srcId="{DFC836FD-640E-4A03-B49B-F1DD4174BE85}" destId="{C676CF8C-86BF-4C75-A77A-A8911794E97C}" srcOrd="7" destOrd="0" presId="urn:microsoft.com/office/officeart/2005/8/layout/list1"/>
    <dgm:cxn modelId="{3AB47697-AD26-41DA-9FA2-211D547C7E44}" type="presParOf" srcId="{DFC836FD-640E-4A03-B49B-F1DD4174BE85}" destId="{9306C3E0-1466-432B-BEC8-55AF221278CE}" srcOrd="8" destOrd="0" presId="urn:microsoft.com/office/officeart/2005/8/layout/list1"/>
    <dgm:cxn modelId="{97BE6EE0-DE15-4E66-8170-8819CDC41C91}" type="presParOf" srcId="{9306C3E0-1466-432B-BEC8-55AF221278CE}" destId="{07C71D7B-9599-41DD-9811-4F49085A69C1}" srcOrd="0" destOrd="0" presId="urn:microsoft.com/office/officeart/2005/8/layout/list1"/>
    <dgm:cxn modelId="{6F996BF8-5A90-424D-8F6F-FD205E9A6E21}" type="presParOf" srcId="{9306C3E0-1466-432B-BEC8-55AF221278CE}" destId="{033097C1-B7EA-4024-96C6-A72B63A421DD}" srcOrd="1" destOrd="0" presId="urn:microsoft.com/office/officeart/2005/8/layout/list1"/>
    <dgm:cxn modelId="{D34A7C0B-0306-4812-84CB-390A5ACA02F5}" type="presParOf" srcId="{DFC836FD-640E-4A03-B49B-F1DD4174BE85}" destId="{A0EE9970-E419-4021-8B7A-8707E9AFB94B}" srcOrd="9" destOrd="0" presId="urn:microsoft.com/office/officeart/2005/8/layout/list1"/>
    <dgm:cxn modelId="{5CD9E504-F706-429A-9BCF-4C3E7549B250}" type="presParOf" srcId="{DFC836FD-640E-4A03-B49B-F1DD4174BE85}" destId="{1E5BA458-5BEF-413B-876D-BE2B78B89D5F}" srcOrd="10" destOrd="0" presId="urn:microsoft.com/office/officeart/2005/8/layout/list1"/>
    <dgm:cxn modelId="{4E7407A1-A1E3-45E4-8CED-FC332E17E0BD}" type="presParOf" srcId="{DFC836FD-640E-4A03-B49B-F1DD4174BE85}" destId="{7815B7B6-E984-46EF-A880-6606A5115D75}" srcOrd="11" destOrd="0" presId="urn:microsoft.com/office/officeart/2005/8/layout/list1"/>
    <dgm:cxn modelId="{63217ED1-D4C2-4B9C-BB7A-2EB6C61C55B8}" type="presParOf" srcId="{DFC836FD-640E-4A03-B49B-F1DD4174BE85}" destId="{553BC602-138E-430C-B103-F7B48D1B18FE}" srcOrd="12" destOrd="0" presId="urn:microsoft.com/office/officeart/2005/8/layout/list1"/>
    <dgm:cxn modelId="{65C532D6-FC1B-4995-A273-284FA5282CBF}" type="presParOf" srcId="{553BC602-138E-430C-B103-F7B48D1B18FE}" destId="{9BD1C705-E5D6-4678-A885-6B8E429568A5}" srcOrd="0" destOrd="0" presId="urn:microsoft.com/office/officeart/2005/8/layout/list1"/>
    <dgm:cxn modelId="{C67B9A6A-BB10-4F0B-959D-D004D3048CBA}" type="presParOf" srcId="{553BC602-138E-430C-B103-F7B48D1B18FE}" destId="{22799937-D384-4167-968A-202B8E555B34}" srcOrd="1" destOrd="0" presId="urn:microsoft.com/office/officeart/2005/8/layout/list1"/>
    <dgm:cxn modelId="{B56AB542-E555-4295-8621-C7D6504C3155}" type="presParOf" srcId="{DFC836FD-640E-4A03-B49B-F1DD4174BE85}" destId="{505ED393-8D5B-429B-9B1E-F981EBDF1CB8}" srcOrd="13" destOrd="0" presId="urn:microsoft.com/office/officeart/2005/8/layout/list1"/>
    <dgm:cxn modelId="{0AA8E9EF-CB63-406A-BDDA-4500B7AF9B70}" type="presParOf" srcId="{DFC836FD-640E-4A03-B49B-F1DD4174BE85}" destId="{BEE4562F-0A49-4779-AAF7-20C7A90AD837}" srcOrd="14" destOrd="0" presId="urn:microsoft.com/office/officeart/2005/8/layout/list1"/>
    <dgm:cxn modelId="{332D9888-9E66-4547-906E-6F6CF02D04FC}" type="presParOf" srcId="{DFC836FD-640E-4A03-B49B-F1DD4174BE85}" destId="{C7BF47EA-4497-4A1A-AFDF-0F3119A1124C}" srcOrd="15" destOrd="0" presId="urn:microsoft.com/office/officeart/2005/8/layout/list1"/>
    <dgm:cxn modelId="{3D466EC4-CB2A-4178-8AF6-3E8BE4948FBC}" type="presParOf" srcId="{DFC836FD-640E-4A03-B49B-F1DD4174BE85}" destId="{1C074291-9D4B-4F10-AE42-F55BC4676197}" srcOrd="16" destOrd="0" presId="urn:microsoft.com/office/officeart/2005/8/layout/list1"/>
    <dgm:cxn modelId="{A8246066-D0BF-4351-B8E4-9D41B96C99C3}" type="presParOf" srcId="{1C074291-9D4B-4F10-AE42-F55BC4676197}" destId="{993A1D47-43DA-41EE-B85C-F990CC119F98}" srcOrd="0" destOrd="0" presId="urn:microsoft.com/office/officeart/2005/8/layout/list1"/>
    <dgm:cxn modelId="{B02A4462-6AE4-423B-98C7-83067969A5C8}" type="presParOf" srcId="{1C074291-9D4B-4F10-AE42-F55BC4676197}" destId="{2675D9B0-EA78-4DFA-8ED8-3D7194D2E262}" srcOrd="1" destOrd="0" presId="urn:microsoft.com/office/officeart/2005/8/layout/list1"/>
    <dgm:cxn modelId="{37B6328B-48CC-4BF9-8702-BB3A62E19C5F}" type="presParOf" srcId="{DFC836FD-640E-4A03-B49B-F1DD4174BE85}" destId="{C5321150-794E-447E-B0D9-94A12CF3A478}" srcOrd="17" destOrd="0" presId="urn:microsoft.com/office/officeart/2005/8/layout/list1"/>
    <dgm:cxn modelId="{931C5B00-8FB9-4852-8881-977C71C1E50F}" type="presParOf" srcId="{DFC836FD-640E-4A03-B49B-F1DD4174BE85}" destId="{E07B8C32-018D-4A45-A099-2023E567ED77}" srcOrd="18" destOrd="0" presId="urn:microsoft.com/office/officeart/2005/8/layout/list1"/>
    <dgm:cxn modelId="{ED2755FA-8908-4C47-BC75-BECD16702AD8}" type="presParOf" srcId="{DFC836FD-640E-4A03-B49B-F1DD4174BE85}" destId="{06B50363-36F0-4F6A-AC45-29208E027EC7}" srcOrd="19" destOrd="0" presId="urn:microsoft.com/office/officeart/2005/8/layout/list1"/>
    <dgm:cxn modelId="{5C60E2F2-F2B7-43A2-B8C6-2F2EE7B6B017}" type="presParOf" srcId="{DFC836FD-640E-4A03-B49B-F1DD4174BE85}" destId="{5078EBF1-8022-4877-95F6-DF549E3DE6C2}" srcOrd="20" destOrd="0" presId="urn:microsoft.com/office/officeart/2005/8/layout/list1"/>
    <dgm:cxn modelId="{31D233FF-245D-4453-BB71-E6260CF0EDC9}" type="presParOf" srcId="{5078EBF1-8022-4877-95F6-DF549E3DE6C2}" destId="{3CE59546-6C01-49E1-9162-6D3814B3A693}" srcOrd="0" destOrd="0" presId="urn:microsoft.com/office/officeart/2005/8/layout/list1"/>
    <dgm:cxn modelId="{06D28C28-B55F-43BD-AEF4-E7AFF398C558}" type="presParOf" srcId="{5078EBF1-8022-4877-95F6-DF549E3DE6C2}" destId="{D1724A06-FB2B-4FA8-83F0-AD33D351886B}" srcOrd="1" destOrd="0" presId="urn:microsoft.com/office/officeart/2005/8/layout/list1"/>
    <dgm:cxn modelId="{1E460330-C3A4-4383-9342-9FFC3C4AFAE9}" type="presParOf" srcId="{DFC836FD-640E-4A03-B49B-F1DD4174BE85}" destId="{F141A282-8BBB-49D2-9FC9-910FBB29CB65}" srcOrd="21" destOrd="0" presId="urn:microsoft.com/office/officeart/2005/8/layout/list1"/>
    <dgm:cxn modelId="{1D33906A-3ADA-4F13-8A95-44FD91B76C6F}" type="presParOf" srcId="{DFC836FD-640E-4A03-B49B-F1DD4174BE85}" destId="{D2B9FE55-B46B-4A9C-971D-A29EEB6F53C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881A46-529F-4FAC-95F9-294348E4362A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7AD18-F77A-4DA8-A3F2-CF8350963FA6}">
      <dgm:prSet phldrT="[Текст]" phldr="1"/>
      <dgm:spPr/>
      <dgm:t>
        <a:bodyPr/>
        <a:lstStyle/>
        <a:p>
          <a:endParaRPr lang="ru-RU" dirty="0"/>
        </a:p>
      </dgm:t>
    </dgm:pt>
    <dgm:pt modelId="{C973EE29-E24E-46D1-859A-5ED8101E154D}" type="parTrans" cxnId="{FA00DBA9-B6D4-4D5F-AFC9-515A67D8B6E3}">
      <dgm:prSet/>
      <dgm:spPr/>
      <dgm:t>
        <a:bodyPr/>
        <a:lstStyle/>
        <a:p>
          <a:endParaRPr lang="ru-RU"/>
        </a:p>
      </dgm:t>
    </dgm:pt>
    <dgm:pt modelId="{35EE337D-2641-4167-98B3-18CEF65E92C9}" type="sibTrans" cxnId="{FA00DBA9-B6D4-4D5F-AFC9-515A67D8B6E3}">
      <dgm:prSet/>
      <dgm:spPr/>
      <dgm:t>
        <a:bodyPr/>
        <a:lstStyle/>
        <a:p>
          <a:endParaRPr lang="ru-RU"/>
        </a:p>
      </dgm:t>
    </dgm:pt>
    <dgm:pt modelId="{05136565-70C5-415A-A265-23997FA6F0D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Приказ директора о создании службы медиации</a:t>
          </a:r>
          <a:endParaRPr lang="ru-RU" sz="2000" dirty="0"/>
        </a:p>
      </dgm:t>
    </dgm:pt>
    <dgm:pt modelId="{B98AD6EF-4962-4E82-BE56-5BBB0FEA625F}" type="parTrans" cxnId="{078F9BBE-6161-43FA-A4AF-2BE357021658}">
      <dgm:prSet/>
      <dgm:spPr/>
      <dgm:t>
        <a:bodyPr/>
        <a:lstStyle/>
        <a:p>
          <a:endParaRPr lang="ru-RU"/>
        </a:p>
      </dgm:t>
    </dgm:pt>
    <dgm:pt modelId="{2C0F5BC8-DF98-44F0-8AD0-66BDA7415366}" type="sibTrans" cxnId="{078F9BBE-6161-43FA-A4AF-2BE357021658}">
      <dgm:prSet/>
      <dgm:spPr/>
      <dgm:t>
        <a:bodyPr/>
        <a:lstStyle/>
        <a:p>
          <a:endParaRPr lang="ru-RU"/>
        </a:p>
      </dgm:t>
    </dgm:pt>
    <dgm:pt modelId="{D27A9E24-3CD9-4AC9-B22C-EB0B04F3DFB1}">
      <dgm:prSet phldrT="[Текст]" phldr="1"/>
      <dgm:spPr/>
      <dgm:t>
        <a:bodyPr/>
        <a:lstStyle/>
        <a:p>
          <a:endParaRPr lang="ru-RU" dirty="0"/>
        </a:p>
      </dgm:t>
    </dgm:pt>
    <dgm:pt modelId="{64A46126-F5E5-48F2-AB91-310A9CF9EAA8}" type="parTrans" cxnId="{69DD1E33-D6B9-48B1-B579-672C3ABC6832}">
      <dgm:prSet/>
      <dgm:spPr/>
      <dgm:t>
        <a:bodyPr/>
        <a:lstStyle/>
        <a:p>
          <a:endParaRPr lang="ru-RU"/>
        </a:p>
      </dgm:t>
    </dgm:pt>
    <dgm:pt modelId="{CEACE88B-7F74-4368-AF4A-423D91D10DE4}" type="sibTrans" cxnId="{69DD1E33-D6B9-48B1-B579-672C3ABC6832}">
      <dgm:prSet/>
      <dgm:spPr/>
      <dgm:t>
        <a:bodyPr/>
        <a:lstStyle/>
        <a:p>
          <a:endParaRPr lang="ru-RU"/>
        </a:p>
      </dgm:t>
    </dgm:pt>
    <dgm:pt modelId="{6BFCFAAE-8D12-43B4-B06D-4FFBC34C2DC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Положение о создании службы медиации</a:t>
          </a:r>
          <a:endParaRPr lang="ru-RU" sz="2000" dirty="0"/>
        </a:p>
      </dgm:t>
    </dgm:pt>
    <dgm:pt modelId="{ED38BF41-BE25-4750-B9F9-033A3A999853}" type="parTrans" cxnId="{019CB303-1682-49A6-94EC-B1E266958E1D}">
      <dgm:prSet/>
      <dgm:spPr/>
      <dgm:t>
        <a:bodyPr/>
        <a:lstStyle/>
        <a:p>
          <a:endParaRPr lang="ru-RU"/>
        </a:p>
      </dgm:t>
    </dgm:pt>
    <dgm:pt modelId="{E215AFF9-FB57-4A76-9630-B09DA349E65E}" type="sibTrans" cxnId="{019CB303-1682-49A6-94EC-B1E266958E1D}">
      <dgm:prSet/>
      <dgm:spPr/>
      <dgm:t>
        <a:bodyPr/>
        <a:lstStyle/>
        <a:p>
          <a:endParaRPr lang="ru-RU"/>
        </a:p>
      </dgm:t>
    </dgm:pt>
    <dgm:pt modelId="{AF5595EA-BC6B-4507-A31A-6E415DAA6F61}">
      <dgm:prSet phldrT="[Текст]" phldr="1"/>
      <dgm:spPr/>
      <dgm:t>
        <a:bodyPr/>
        <a:lstStyle/>
        <a:p>
          <a:endParaRPr lang="ru-RU" dirty="0"/>
        </a:p>
      </dgm:t>
    </dgm:pt>
    <dgm:pt modelId="{256B3858-4A02-42AD-B45D-68A71826E5DF}" type="parTrans" cxnId="{0F407CEB-FC91-441F-AB2D-10BA8A1C5498}">
      <dgm:prSet/>
      <dgm:spPr/>
      <dgm:t>
        <a:bodyPr/>
        <a:lstStyle/>
        <a:p>
          <a:endParaRPr lang="ru-RU"/>
        </a:p>
      </dgm:t>
    </dgm:pt>
    <dgm:pt modelId="{AA3CCDD7-DA1F-46C2-804A-696BCB70FAE8}" type="sibTrans" cxnId="{0F407CEB-FC91-441F-AB2D-10BA8A1C5498}">
      <dgm:prSet/>
      <dgm:spPr/>
      <dgm:t>
        <a:bodyPr/>
        <a:lstStyle/>
        <a:p>
          <a:endParaRPr lang="ru-RU"/>
        </a:p>
      </dgm:t>
    </dgm:pt>
    <dgm:pt modelId="{9A153DA3-F288-451F-9F3B-0BB7C301DE7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Программа службы медиации</a:t>
          </a:r>
          <a:endParaRPr lang="ru-RU" sz="2000" dirty="0"/>
        </a:p>
      </dgm:t>
    </dgm:pt>
    <dgm:pt modelId="{67815D4E-9961-4A7C-82EC-A42AFD93EC37}" type="parTrans" cxnId="{619BE981-15C1-43E5-A898-8471F700A960}">
      <dgm:prSet/>
      <dgm:spPr/>
      <dgm:t>
        <a:bodyPr/>
        <a:lstStyle/>
        <a:p>
          <a:endParaRPr lang="ru-RU"/>
        </a:p>
      </dgm:t>
    </dgm:pt>
    <dgm:pt modelId="{24B3153B-3479-406F-88AC-49DA7D3BFF28}" type="sibTrans" cxnId="{619BE981-15C1-43E5-A898-8471F700A960}">
      <dgm:prSet/>
      <dgm:spPr/>
      <dgm:t>
        <a:bodyPr/>
        <a:lstStyle/>
        <a:p>
          <a:endParaRPr lang="ru-RU"/>
        </a:p>
      </dgm:t>
    </dgm:pt>
    <dgm:pt modelId="{496EEF34-EEE8-4748-A6D1-1BC85BAE3718}">
      <dgm:prSet/>
      <dgm:spPr/>
      <dgm:t>
        <a:bodyPr/>
        <a:lstStyle/>
        <a:p>
          <a:endParaRPr lang="ru-RU" dirty="0"/>
        </a:p>
      </dgm:t>
    </dgm:pt>
    <dgm:pt modelId="{837D0230-0EC5-40DF-B307-BD4CA360ECDD}" type="parTrans" cxnId="{6EEFD33F-6A54-46FC-9160-660D9D8407EF}">
      <dgm:prSet/>
      <dgm:spPr/>
      <dgm:t>
        <a:bodyPr/>
        <a:lstStyle/>
        <a:p>
          <a:endParaRPr lang="ru-RU"/>
        </a:p>
      </dgm:t>
    </dgm:pt>
    <dgm:pt modelId="{D864B676-9E7E-4F0E-A0B9-F6DF0ABC484F}" type="sibTrans" cxnId="{6EEFD33F-6A54-46FC-9160-660D9D8407EF}">
      <dgm:prSet/>
      <dgm:spPr/>
      <dgm:t>
        <a:bodyPr/>
        <a:lstStyle/>
        <a:p>
          <a:endParaRPr lang="ru-RU"/>
        </a:p>
      </dgm:t>
    </dgm:pt>
    <dgm:pt modelId="{F9368968-F31A-4563-A9AD-2C5E89A30165}">
      <dgm:prSet/>
      <dgm:spPr/>
      <dgm:t>
        <a:bodyPr/>
        <a:lstStyle/>
        <a:p>
          <a:endParaRPr lang="ru-RU" dirty="0"/>
        </a:p>
      </dgm:t>
    </dgm:pt>
    <dgm:pt modelId="{8516B192-C080-4C54-91E2-5DDABB988EA1}" type="parTrans" cxnId="{B3E0AE67-905F-4D79-B3FD-D4A86A1FED41}">
      <dgm:prSet/>
      <dgm:spPr/>
      <dgm:t>
        <a:bodyPr/>
        <a:lstStyle/>
        <a:p>
          <a:endParaRPr lang="ru-RU"/>
        </a:p>
      </dgm:t>
    </dgm:pt>
    <dgm:pt modelId="{7B44403B-A071-4390-A98F-7FB247422A24}" type="sibTrans" cxnId="{B3E0AE67-905F-4D79-B3FD-D4A86A1FED41}">
      <dgm:prSet/>
      <dgm:spPr/>
      <dgm:t>
        <a:bodyPr/>
        <a:lstStyle/>
        <a:p>
          <a:endParaRPr lang="ru-RU"/>
        </a:p>
      </dgm:t>
    </dgm:pt>
    <dgm:pt modelId="{90AF6957-2F77-4904-9D04-521DD9A0E8F8}">
      <dgm:prSet/>
      <dgm:spPr/>
      <dgm:t>
        <a:bodyPr/>
        <a:lstStyle/>
        <a:p>
          <a:endParaRPr lang="ru-RU" dirty="0"/>
        </a:p>
      </dgm:t>
    </dgm:pt>
    <dgm:pt modelId="{821C09FB-5442-4B87-B472-1EA4CD729F56}" type="parTrans" cxnId="{896581A6-2A2E-46AD-AC66-556F469A1A88}">
      <dgm:prSet/>
      <dgm:spPr/>
      <dgm:t>
        <a:bodyPr/>
        <a:lstStyle/>
        <a:p>
          <a:endParaRPr lang="ru-RU"/>
        </a:p>
      </dgm:t>
    </dgm:pt>
    <dgm:pt modelId="{671A915B-8499-4407-945E-4C627D3FABA9}" type="sibTrans" cxnId="{896581A6-2A2E-46AD-AC66-556F469A1A88}">
      <dgm:prSet/>
      <dgm:spPr/>
      <dgm:t>
        <a:bodyPr/>
        <a:lstStyle/>
        <a:p>
          <a:endParaRPr lang="ru-RU"/>
        </a:p>
      </dgm:t>
    </dgm:pt>
    <dgm:pt modelId="{8D7EB5EB-A2FA-45D1-8426-F5CFC05510A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Должностная инструкция куратора службы медиации</a:t>
          </a:r>
          <a:endParaRPr lang="ru-RU" sz="2000" dirty="0"/>
        </a:p>
      </dgm:t>
    </dgm:pt>
    <dgm:pt modelId="{001DBF68-D549-4741-A6C0-23E66F9B5553}" type="parTrans" cxnId="{12F3AAE6-F16B-4112-8F31-1395B10CCA58}">
      <dgm:prSet/>
      <dgm:spPr/>
      <dgm:t>
        <a:bodyPr/>
        <a:lstStyle/>
        <a:p>
          <a:endParaRPr lang="ru-RU"/>
        </a:p>
      </dgm:t>
    </dgm:pt>
    <dgm:pt modelId="{BAF1D2DE-6E9B-4D47-8D36-499772DE576E}" type="sibTrans" cxnId="{12F3AAE6-F16B-4112-8F31-1395B10CCA58}">
      <dgm:prSet/>
      <dgm:spPr/>
      <dgm:t>
        <a:bodyPr/>
        <a:lstStyle/>
        <a:p>
          <a:endParaRPr lang="ru-RU"/>
        </a:p>
      </dgm:t>
    </dgm:pt>
    <dgm:pt modelId="{62F205BF-75DD-45A3-A839-D080E94CB1E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Порядок взаимодействия службы медиации с социальными партнёрами</a:t>
          </a:r>
          <a:endParaRPr lang="ru-RU" sz="2000" dirty="0"/>
        </a:p>
      </dgm:t>
    </dgm:pt>
    <dgm:pt modelId="{636F6E33-CF56-42B2-B9D2-AC3D2DC347D7}" type="parTrans" cxnId="{82BC451A-86BC-4F0E-B82A-71521EDD8400}">
      <dgm:prSet/>
      <dgm:spPr/>
      <dgm:t>
        <a:bodyPr/>
        <a:lstStyle/>
        <a:p>
          <a:endParaRPr lang="ru-RU"/>
        </a:p>
      </dgm:t>
    </dgm:pt>
    <dgm:pt modelId="{253375C8-385A-4769-BAE9-6D477332773F}" type="sibTrans" cxnId="{82BC451A-86BC-4F0E-B82A-71521EDD8400}">
      <dgm:prSet/>
      <dgm:spPr/>
      <dgm:t>
        <a:bodyPr/>
        <a:lstStyle/>
        <a:p>
          <a:endParaRPr lang="ru-RU"/>
        </a:p>
      </dgm:t>
    </dgm:pt>
    <dgm:pt modelId="{929E7033-59AA-4715-9A87-54944D62475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/>
            <a:t>Внутренняя документация службы медиации</a:t>
          </a:r>
          <a:endParaRPr lang="ru-RU" sz="2000" dirty="0"/>
        </a:p>
      </dgm:t>
    </dgm:pt>
    <dgm:pt modelId="{26446B08-85BE-43A0-B154-83B17FBEFE2E}" type="parTrans" cxnId="{ED3CAF68-7BD7-4A67-9F42-18C0D2F2EF95}">
      <dgm:prSet/>
      <dgm:spPr/>
      <dgm:t>
        <a:bodyPr/>
        <a:lstStyle/>
        <a:p>
          <a:endParaRPr lang="ru-RU"/>
        </a:p>
      </dgm:t>
    </dgm:pt>
    <dgm:pt modelId="{10F46D87-959D-4C6D-9EAC-52E4CE74652B}" type="sibTrans" cxnId="{ED3CAF68-7BD7-4A67-9F42-18C0D2F2EF95}">
      <dgm:prSet/>
      <dgm:spPr/>
      <dgm:t>
        <a:bodyPr/>
        <a:lstStyle/>
        <a:p>
          <a:endParaRPr lang="ru-RU"/>
        </a:p>
      </dgm:t>
    </dgm:pt>
    <dgm:pt modelId="{4E5E730B-64FC-4B92-BFEA-E2623001D51C}" type="pres">
      <dgm:prSet presAssocID="{70881A46-529F-4FAC-95F9-294348E436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C6B89-9902-4505-A48C-D82A3DE2F139}" type="pres">
      <dgm:prSet presAssocID="{2547AD18-F77A-4DA8-A3F2-CF8350963FA6}" presName="composite" presStyleCnt="0"/>
      <dgm:spPr/>
    </dgm:pt>
    <dgm:pt modelId="{03904419-D943-4FCA-A3CD-18C79744D451}" type="pres">
      <dgm:prSet presAssocID="{2547AD18-F77A-4DA8-A3F2-CF8350963FA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90B2E-285A-42B8-B505-95A764DB8D4D}" type="pres">
      <dgm:prSet presAssocID="{2547AD18-F77A-4DA8-A3F2-CF8350963FA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224CF-8C61-4989-A4D4-248715C8C2B3}" type="pres">
      <dgm:prSet presAssocID="{35EE337D-2641-4167-98B3-18CEF65E92C9}" presName="sp" presStyleCnt="0"/>
      <dgm:spPr/>
    </dgm:pt>
    <dgm:pt modelId="{2BEDD191-51AC-42F9-9B27-1223EDDA6581}" type="pres">
      <dgm:prSet presAssocID="{D27A9E24-3CD9-4AC9-B22C-EB0B04F3DFB1}" presName="composite" presStyleCnt="0"/>
      <dgm:spPr/>
    </dgm:pt>
    <dgm:pt modelId="{FC704916-B8E6-43E7-AA90-13DCB87CCCBA}" type="pres">
      <dgm:prSet presAssocID="{D27A9E24-3CD9-4AC9-B22C-EB0B04F3DFB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DC60E-5C8D-40B4-823D-AAAB17E41023}" type="pres">
      <dgm:prSet presAssocID="{D27A9E24-3CD9-4AC9-B22C-EB0B04F3DFB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70E97-9CF4-4111-BEBB-39A047E8D9D2}" type="pres">
      <dgm:prSet presAssocID="{CEACE88B-7F74-4368-AF4A-423D91D10DE4}" presName="sp" presStyleCnt="0"/>
      <dgm:spPr/>
    </dgm:pt>
    <dgm:pt modelId="{F612BF91-6931-419E-A57B-8EA666BCD692}" type="pres">
      <dgm:prSet presAssocID="{AF5595EA-BC6B-4507-A31A-6E415DAA6F61}" presName="composite" presStyleCnt="0"/>
      <dgm:spPr/>
    </dgm:pt>
    <dgm:pt modelId="{32093BFD-05EC-4687-A2DA-F3304989FA91}" type="pres">
      <dgm:prSet presAssocID="{AF5595EA-BC6B-4507-A31A-6E415DAA6F6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0BEC3-8245-4BDF-A9FE-8ACACF5BC12D}" type="pres">
      <dgm:prSet presAssocID="{AF5595EA-BC6B-4507-A31A-6E415DAA6F6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9D3F1-18D5-42B5-B6BF-ACB6F3BEC502}" type="pres">
      <dgm:prSet presAssocID="{AA3CCDD7-DA1F-46C2-804A-696BCB70FAE8}" presName="sp" presStyleCnt="0"/>
      <dgm:spPr/>
    </dgm:pt>
    <dgm:pt modelId="{9FE45CFC-4FE0-483D-AA15-59C8ADB24896}" type="pres">
      <dgm:prSet presAssocID="{496EEF34-EEE8-4748-A6D1-1BC85BAE3718}" presName="composite" presStyleCnt="0"/>
      <dgm:spPr/>
    </dgm:pt>
    <dgm:pt modelId="{A39DE926-1265-417D-9216-6FE996774726}" type="pres">
      <dgm:prSet presAssocID="{496EEF34-EEE8-4748-A6D1-1BC85BAE371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2EF37-4263-4248-9767-B7D7F079473B}" type="pres">
      <dgm:prSet presAssocID="{496EEF34-EEE8-4748-A6D1-1BC85BAE371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127A-D59B-4DA5-B609-AA38D65BA8A8}" type="pres">
      <dgm:prSet presAssocID="{D864B676-9E7E-4F0E-A0B9-F6DF0ABC484F}" presName="sp" presStyleCnt="0"/>
      <dgm:spPr/>
    </dgm:pt>
    <dgm:pt modelId="{21583FF7-A351-4A76-BFAC-8088D500A7B7}" type="pres">
      <dgm:prSet presAssocID="{F9368968-F31A-4563-A9AD-2C5E89A30165}" presName="composite" presStyleCnt="0"/>
      <dgm:spPr/>
    </dgm:pt>
    <dgm:pt modelId="{468042ED-FC0A-4C33-A20E-6DD0EB909494}" type="pres">
      <dgm:prSet presAssocID="{F9368968-F31A-4563-A9AD-2C5E89A3016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BEA3F-C5E9-4E50-BF35-04FB4E7B840D}" type="pres">
      <dgm:prSet presAssocID="{F9368968-F31A-4563-A9AD-2C5E89A3016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EFE86-65EC-41D5-A414-368B2D6B024D}" type="pres">
      <dgm:prSet presAssocID="{7B44403B-A071-4390-A98F-7FB247422A24}" presName="sp" presStyleCnt="0"/>
      <dgm:spPr/>
    </dgm:pt>
    <dgm:pt modelId="{EEB73877-33E8-465D-BD2C-8CE84DDE8431}" type="pres">
      <dgm:prSet presAssocID="{90AF6957-2F77-4904-9D04-521DD9A0E8F8}" presName="composite" presStyleCnt="0"/>
      <dgm:spPr/>
    </dgm:pt>
    <dgm:pt modelId="{CCD077CA-8F89-4083-A63A-62AC440F6855}" type="pres">
      <dgm:prSet presAssocID="{90AF6957-2F77-4904-9D04-521DD9A0E8F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A662F-EFC8-4C53-BE99-C48E4AC1B11A}" type="pres">
      <dgm:prSet presAssocID="{90AF6957-2F77-4904-9D04-521DD9A0E8F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38814-C388-4ADC-9464-B19A55A45167}" type="presOf" srcId="{70881A46-529F-4FAC-95F9-294348E4362A}" destId="{4E5E730B-64FC-4B92-BFEA-E2623001D51C}" srcOrd="0" destOrd="0" presId="urn:microsoft.com/office/officeart/2005/8/layout/chevron2"/>
    <dgm:cxn modelId="{6BE39B79-4C78-44D0-B4E4-B1F6E0DD307A}" type="presOf" srcId="{D27A9E24-3CD9-4AC9-B22C-EB0B04F3DFB1}" destId="{FC704916-B8E6-43E7-AA90-13DCB87CCCBA}" srcOrd="0" destOrd="0" presId="urn:microsoft.com/office/officeart/2005/8/layout/chevron2"/>
    <dgm:cxn modelId="{3EA818FB-D4C9-4E9A-B3F2-C2149BCB4B0F}" type="presOf" srcId="{8D7EB5EB-A2FA-45D1-8426-F5CFC05510AB}" destId="{07A2EF37-4263-4248-9767-B7D7F079473B}" srcOrd="0" destOrd="0" presId="urn:microsoft.com/office/officeart/2005/8/layout/chevron2"/>
    <dgm:cxn modelId="{6EEFD33F-6A54-46FC-9160-660D9D8407EF}" srcId="{70881A46-529F-4FAC-95F9-294348E4362A}" destId="{496EEF34-EEE8-4748-A6D1-1BC85BAE3718}" srcOrd="3" destOrd="0" parTransId="{837D0230-0EC5-40DF-B307-BD4CA360ECDD}" sibTransId="{D864B676-9E7E-4F0E-A0B9-F6DF0ABC484F}"/>
    <dgm:cxn modelId="{EA2BC3DF-1A23-4643-AC34-1E6F0B955F9B}" type="presOf" srcId="{F9368968-F31A-4563-A9AD-2C5E89A30165}" destId="{468042ED-FC0A-4C33-A20E-6DD0EB909494}" srcOrd="0" destOrd="0" presId="urn:microsoft.com/office/officeart/2005/8/layout/chevron2"/>
    <dgm:cxn modelId="{0C427665-55E6-4AF2-A36E-6B905A0AF3C0}" type="presOf" srcId="{2547AD18-F77A-4DA8-A3F2-CF8350963FA6}" destId="{03904419-D943-4FCA-A3CD-18C79744D451}" srcOrd="0" destOrd="0" presId="urn:microsoft.com/office/officeart/2005/8/layout/chevron2"/>
    <dgm:cxn modelId="{579FE3DF-E927-4885-BEF1-9812D0489FA9}" type="presOf" srcId="{AF5595EA-BC6B-4507-A31A-6E415DAA6F61}" destId="{32093BFD-05EC-4687-A2DA-F3304989FA91}" srcOrd="0" destOrd="0" presId="urn:microsoft.com/office/officeart/2005/8/layout/chevron2"/>
    <dgm:cxn modelId="{FA00DBA9-B6D4-4D5F-AFC9-515A67D8B6E3}" srcId="{70881A46-529F-4FAC-95F9-294348E4362A}" destId="{2547AD18-F77A-4DA8-A3F2-CF8350963FA6}" srcOrd="0" destOrd="0" parTransId="{C973EE29-E24E-46D1-859A-5ED8101E154D}" sibTransId="{35EE337D-2641-4167-98B3-18CEF65E92C9}"/>
    <dgm:cxn modelId="{078F9BBE-6161-43FA-A4AF-2BE357021658}" srcId="{2547AD18-F77A-4DA8-A3F2-CF8350963FA6}" destId="{05136565-70C5-415A-A265-23997FA6F0D1}" srcOrd="0" destOrd="0" parTransId="{B98AD6EF-4962-4E82-BE56-5BBB0FEA625F}" sibTransId="{2C0F5BC8-DF98-44F0-8AD0-66BDA7415366}"/>
    <dgm:cxn modelId="{ED3CAF68-7BD7-4A67-9F42-18C0D2F2EF95}" srcId="{90AF6957-2F77-4904-9D04-521DD9A0E8F8}" destId="{929E7033-59AA-4715-9A87-54944D624750}" srcOrd="0" destOrd="0" parTransId="{26446B08-85BE-43A0-B154-83B17FBEFE2E}" sibTransId="{10F46D87-959D-4C6D-9EAC-52E4CE74652B}"/>
    <dgm:cxn modelId="{8C681070-24EA-4CAD-B8E9-4C92186CE1F2}" type="presOf" srcId="{496EEF34-EEE8-4748-A6D1-1BC85BAE3718}" destId="{A39DE926-1265-417D-9216-6FE996774726}" srcOrd="0" destOrd="0" presId="urn:microsoft.com/office/officeart/2005/8/layout/chevron2"/>
    <dgm:cxn modelId="{C8DFD956-154F-41AB-BAD9-244262DB5373}" type="presOf" srcId="{929E7033-59AA-4715-9A87-54944D624750}" destId="{B23A662F-EFC8-4C53-BE99-C48E4AC1B11A}" srcOrd="0" destOrd="0" presId="urn:microsoft.com/office/officeart/2005/8/layout/chevron2"/>
    <dgm:cxn modelId="{82BC451A-86BC-4F0E-B82A-71521EDD8400}" srcId="{F9368968-F31A-4563-A9AD-2C5E89A30165}" destId="{62F205BF-75DD-45A3-A839-D080E94CB1E5}" srcOrd="0" destOrd="0" parTransId="{636F6E33-CF56-42B2-B9D2-AC3D2DC347D7}" sibTransId="{253375C8-385A-4769-BAE9-6D477332773F}"/>
    <dgm:cxn modelId="{B3E0AE67-905F-4D79-B3FD-D4A86A1FED41}" srcId="{70881A46-529F-4FAC-95F9-294348E4362A}" destId="{F9368968-F31A-4563-A9AD-2C5E89A30165}" srcOrd="4" destOrd="0" parTransId="{8516B192-C080-4C54-91E2-5DDABB988EA1}" sibTransId="{7B44403B-A071-4390-A98F-7FB247422A24}"/>
    <dgm:cxn modelId="{619BE981-15C1-43E5-A898-8471F700A960}" srcId="{AF5595EA-BC6B-4507-A31A-6E415DAA6F61}" destId="{9A153DA3-F288-451F-9F3B-0BB7C301DE74}" srcOrd="0" destOrd="0" parTransId="{67815D4E-9961-4A7C-82EC-A42AFD93EC37}" sibTransId="{24B3153B-3479-406F-88AC-49DA7D3BFF28}"/>
    <dgm:cxn modelId="{896581A6-2A2E-46AD-AC66-556F469A1A88}" srcId="{70881A46-529F-4FAC-95F9-294348E4362A}" destId="{90AF6957-2F77-4904-9D04-521DD9A0E8F8}" srcOrd="5" destOrd="0" parTransId="{821C09FB-5442-4B87-B472-1EA4CD729F56}" sibTransId="{671A915B-8499-4407-945E-4C627D3FABA9}"/>
    <dgm:cxn modelId="{02261264-1A3B-4CDD-9B0D-4EE78E4C6632}" type="presOf" srcId="{9A153DA3-F288-451F-9F3B-0BB7C301DE74}" destId="{BFC0BEC3-8245-4BDF-A9FE-8ACACF5BC12D}" srcOrd="0" destOrd="0" presId="urn:microsoft.com/office/officeart/2005/8/layout/chevron2"/>
    <dgm:cxn modelId="{69DD1E33-D6B9-48B1-B579-672C3ABC6832}" srcId="{70881A46-529F-4FAC-95F9-294348E4362A}" destId="{D27A9E24-3CD9-4AC9-B22C-EB0B04F3DFB1}" srcOrd="1" destOrd="0" parTransId="{64A46126-F5E5-48F2-AB91-310A9CF9EAA8}" sibTransId="{CEACE88B-7F74-4368-AF4A-423D91D10DE4}"/>
    <dgm:cxn modelId="{9D586C4D-F08C-4409-BA1A-68647A581AD2}" type="presOf" srcId="{6BFCFAAE-8D12-43B4-B06D-4FFBC34C2DC4}" destId="{81CDC60E-5C8D-40B4-823D-AAAB17E41023}" srcOrd="0" destOrd="0" presId="urn:microsoft.com/office/officeart/2005/8/layout/chevron2"/>
    <dgm:cxn modelId="{12F3AAE6-F16B-4112-8F31-1395B10CCA58}" srcId="{496EEF34-EEE8-4748-A6D1-1BC85BAE3718}" destId="{8D7EB5EB-A2FA-45D1-8426-F5CFC05510AB}" srcOrd="0" destOrd="0" parTransId="{001DBF68-D549-4741-A6C0-23E66F9B5553}" sibTransId="{BAF1D2DE-6E9B-4D47-8D36-499772DE576E}"/>
    <dgm:cxn modelId="{35BB983E-01B3-4A0B-BB7E-0BC9D1CC32E7}" type="presOf" srcId="{90AF6957-2F77-4904-9D04-521DD9A0E8F8}" destId="{CCD077CA-8F89-4083-A63A-62AC440F6855}" srcOrd="0" destOrd="0" presId="urn:microsoft.com/office/officeart/2005/8/layout/chevron2"/>
    <dgm:cxn modelId="{0F407CEB-FC91-441F-AB2D-10BA8A1C5498}" srcId="{70881A46-529F-4FAC-95F9-294348E4362A}" destId="{AF5595EA-BC6B-4507-A31A-6E415DAA6F61}" srcOrd="2" destOrd="0" parTransId="{256B3858-4A02-42AD-B45D-68A71826E5DF}" sibTransId="{AA3CCDD7-DA1F-46C2-804A-696BCB70FAE8}"/>
    <dgm:cxn modelId="{6F2E36E1-11DA-4737-BE35-7EF44AB0FE5B}" type="presOf" srcId="{05136565-70C5-415A-A265-23997FA6F0D1}" destId="{4C990B2E-285A-42B8-B505-95A764DB8D4D}" srcOrd="0" destOrd="0" presId="urn:microsoft.com/office/officeart/2005/8/layout/chevron2"/>
    <dgm:cxn modelId="{019CB303-1682-49A6-94EC-B1E266958E1D}" srcId="{D27A9E24-3CD9-4AC9-B22C-EB0B04F3DFB1}" destId="{6BFCFAAE-8D12-43B4-B06D-4FFBC34C2DC4}" srcOrd="0" destOrd="0" parTransId="{ED38BF41-BE25-4750-B9F9-033A3A999853}" sibTransId="{E215AFF9-FB57-4A76-9630-B09DA349E65E}"/>
    <dgm:cxn modelId="{EC46C7AE-757F-4B87-95CC-57508148A725}" type="presOf" srcId="{62F205BF-75DD-45A3-A839-D080E94CB1E5}" destId="{A2FBEA3F-C5E9-4E50-BF35-04FB4E7B840D}" srcOrd="0" destOrd="0" presId="urn:microsoft.com/office/officeart/2005/8/layout/chevron2"/>
    <dgm:cxn modelId="{7A67267B-BF5F-42A4-AB66-7C896CBB2352}" type="presParOf" srcId="{4E5E730B-64FC-4B92-BFEA-E2623001D51C}" destId="{E52C6B89-9902-4505-A48C-D82A3DE2F139}" srcOrd="0" destOrd="0" presId="urn:microsoft.com/office/officeart/2005/8/layout/chevron2"/>
    <dgm:cxn modelId="{6F5D82A7-3A71-4DC1-B855-25799A646426}" type="presParOf" srcId="{E52C6B89-9902-4505-A48C-D82A3DE2F139}" destId="{03904419-D943-4FCA-A3CD-18C79744D451}" srcOrd="0" destOrd="0" presId="urn:microsoft.com/office/officeart/2005/8/layout/chevron2"/>
    <dgm:cxn modelId="{C2DB68DD-AC1D-4A77-8E47-AE99DE648FC7}" type="presParOf" srcId="{E52C6B89-9902-4505-A48C-D82A3DE2F139}" destId="{4C990B2E-285A-42B8-B505-95A764DB8D4D}" srcOrd="1" destOrd="0" presId="urn:microsoft.com/office/officeart/2005/8/layout/chevron2"/>
    <dgm:cxn modelId="{45C8C704-C9C1-49FB-AF45-6821887FC6DF}" type="presParOf" srcId="{4E5E730B-64FC-4B92-BFEA-E2623001D51C}" destId="{E36224CF-8C61-4989-A4D4-248715C8C2B3}" srcOrd="1" destOrd="0" presId="urn:microsoft.com/office/officeart/2005/8/layout/chevron2"/>
    <dgm:cxn modelId="{67EA566F-7B94-47AD-B8C4-3DCB9FB0284B}" type="presParOf" srcId="{4E5E730B-64FC-4B92-BFEA-E2623001D51C}" destId="{2BEDD191-51AC-42F9-9B27-1223EDDA6581}" srcOrd="2" destOrd="0" presId="urn:microsoft.com/office/officeart/2005/8/layout/chevron2"/>
    <dgm:cxn modelId="{536E4BF2-E66C-4C9A-879F-30E4FDD1D152}" type="presParOf" srcId="{2BEDD191-51AC-42F9-9B27-1223EDDA6581}" destId="{FC704916-B8E6-43E7-AA90-13DCB87CCCBA}" srcOrd="0" destOrd="0" presId="urn:microsoft.com/office/officeart/2005/8/layout/chevron2"/>
    <dgm:cxn modelId="{C84F15BF-58E1-4E92-9DC4-C72A3E1BA52F}" type="presParOf" srcId="{2BEDD191-51AC-42F9-9B27-1223EDDA6581}" destId="{81CDC60E-5C8D-40B4-823D-AAAB17E41023}" srcOrd="1" destOrd="0" presId="urn:microsoft.com/office/officeart/2005/8/layout/chevron2"/>
    <dgm:cxn modelId="{74AF0D65-2C11-4F33-9844-500E4EC7E678}" type="presParOf" srcId="{4E5E730B-64FC-4B92-BFEA-E2623001D51C}" destId="{B9A70E97-9CF4-4111-BEBB-39A047E8D9D2}" srcOrd="3" destOrd="0" presId="urn:microsoft.com/office/officeart/2005/8/layout/chevron2"/>
    <dgm:cxn modelId="{C516FEC0-5B27-4F96-8D9C-BB6E84274111}" type="presParOf" srcId="{4E5E730B-64FC-4B92-BFEA-E2623001D51C}" destId="{F612BF91-6931-419E-A57B-8EA666BCD692}" srcOrd="4" destOrd="0" presId="urn:microsoft.com/office/officeart/2005/8/layout/chevron2"/>
    <dgm:cxn modelId="{6A1D8439-0A5C-447E-874A-C565BF5FC1C0}" type="presParOf" srcId="{F612BF91-6931-419E-A57B-8EA666BCD692}" destId="{32093BFD-05EC-4687-A2DA-F3304989FA91}" srcOrd="0" destOrd="0" presId="urn:microsoft.com/office/officeart/2005/8/layout/chevron2"/>
    <dgm:cxn modelId="{9E6CDCB2-5C8C-439E-A08C-3B7131857AD3}" type="presParOf" srcId="{F612BF91-6931-419E-A57B-8EA666BCD692}" destId="{BFC0BEC3-8245-4BDF-A9FE-8ACACF5BC12D}" srcOrd="1" destOrd="0" presId="urn:microsoft.com/office/officeart/2005/8/layout/chevron2"/>
    <dgm:cxn modelId="{56CF380B-99C7-4078-B750-91E30EC4501F}" type="presParOf" srcId="{4E5E730B-64FC-4B92-BFEA-E2623001D51C}" destId="{3FC9D3F1-18D5-42B5-B6BF-ACB6F3BEC502}" srcOrd="5" destOrd="0" presId="urn:microsoft.com/office/officeart/2005/8/layout/chevron2"/>
    <dgm:cxn modelId="{6D396A49-97A5-4CD2-997E-D1B6330B0E64}" type="presParOf" srcId="{4E5E730B-64FC-4B92-BFEA-E2623001D51C}" destId="{9FE45CFC-4FE0-483D-AA15-59C8ADB24896}" srcOrd="6" destOrd="0" presId="urn:microsoft.com/office/officeart/2005/8/layout/chevron2"/>
    <dgm:cxn modelId="{6A318642-BC25-4456-984C-0AAE60BC9496}" type="presParOf" srcId="{9FE45CFC-4FE0-483D-AA15-59C8ADB24896}" destId="{A39DE926-1265-417D-9216-6FE996774726}" srcOrd="0" destOrd="0" presId="urn:microsoft.com/office/officeart/2005/8/layout/chevron2"/>
    <dgm:cxn modelId="{1EFB06F6-C841-4DF2-A403-1DC0045A2423}" type="presParOf" srcId="{9FE45CFC-4FE0-483D-AA15-59C8ADB24896}" destId="{07A2EF37-4263-4248-9767-B7D7F079473B}" srcOrd="1" destOrd="0" presId="urn:microsoft.com/office/officeart/2005/8/layout/chevron2"/>
    <dgm:cxn modelId="{2D875359-36E4-429E-85A1-A8DF2D694224}" type="presParOf" srcId="{4E5E730B-64FC-4B92-BFEA-E2623001D51C}" destId="{5824127A-D59B-4DA5-B609-AA38D65BA8A8}" srcOrd="7" destOrd="0" presId="urn:microsoft.com/office/officeart/2005/8/layout/chevron2"/>
    <dgm:cxn modelId="{EF70DED0-A568-4D1E-BA77-3EF8C4545622}" type="presParOf" srcId="{4E5E730B-64FC-4B92-BFEA-E2623001D51C}" destId="{21583FF7-A351-4A76-BFAC-8088D500A7B7}" srcOrd="8" destOrd="0" presId="urn:microsoft.com/office/officeart/2005/8/layout/chevron2"/>
    <dgm:cxn modelId="{945BA26F-D15E-4263-8702-8C95D3FCF07F}" type="presParOf" srcId="{21583FF7-A351-4A76-BFAC-8088D500A7B7}" destId="{468042ED-FC0A-4C33-A20E-6DD0EB909494}" srcOrd="0" destOrd="0" presId="urn:microsoft.com/office/officeart/2005/8/layout/chevron2"/>
    <dgm:cxn modelId="{D5F261C8-C9B7-4D66-BBCE-E46376588C70}" type="presParOf" srcId="{21583FF7-A351-4A76-BFAC-8088D500A7B7}" destId="{A2FBEA3F-C5E9-4E50-BF35-04FB4E7B840D}" srcOrd="1" destOrd="0" presId="urn:microsoft.com/office/officeart/2005/8/layout/chevron2"/>
    <dgm:cxn modelId="{2D0FADBD-C07C-4A51-8F3E-B23BB16D43C1}" type="presParOf" srcId="{4E5E730B-64FC-4B92-BFEA-E2623001D51C}" destId="{CBFEFE86-65EC-41D5-A414-368B2D6B024D}" srcOrd="9" destOrd="0" presId="urn:microsoft.com/office/officeart/2005/8/layout/chevron2"/>
    <dgm:cxn modelId="{70BE23CA-48A2-4FF9-800A-260902112D91}" type="presParOf" srcId="{4E5E730B-64FC-4B92-BFEA-E2623001D51C}" destId="{EEB73877-33E8-465D-BD2C-8CE84DDE8431}" srcOrd="10" destOrd="0" presId="urn:microsoft.com/office/officeart/2005/8/layout/chevron2"/>
    <dgm:cxn modelId="{FE26D50B-758A-4233-98B3-25E11ABBC0F1}" type="presParOf" srcId="{EEB73877-33E8-465D-BD2C-8CE84DDE8431}" destId="{CCD077CA-8F89-4083-A63A-62AC440F6855}" srcOrd="0" destOrd="0" presId="urn:microsoft.com/office/officeart/2005/8/layout/chevron2"/>
    <dgm:cxn modelId="{79691893-E888-48AE-AE3B-3EF63FB3D409}" type="presParOf" srcId="{EEB73877-33E8-465D-BD2C-8CE84DDE8431}" destId="{B23A662F-EFC8-4C53-BE99-C48E4AC1B1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E57036-C85A-4AE3-B8D1-77827E573A59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48252-F4AC-455B-B1EF-F794C8A362F6}">
      <dgm:prSet phldrT="[Текст]" custT="1"/>
      <dgm:spPr/>
      <dgm:t>
        <a:bodyPr/>
        <a:lstStyle/>
        <a:p>
          <a:r>
            <a:rPr lang="ru-RU" sz="2000" b="1" dirty="0" smtClean="0"/>
            <a:t>В организации начнет создаваться инновационная практика примирения</a:t>
          </a:r>
          <a:endParaRPr lang="ru-RU" sz="2000" b="1" i="0" dirty="0"/>
        </a:p>
      </dgm:t>
    </dgm:pt>
    <dgm:pt modelId="{1BE3B6D8-7A28-4120-9DF0-586438923F31}" type="parTrans" cxnId="{9B21A3D3-3EA6-4A55-8E6A-8D3FE253B3FE}">
      <dgm:prSet/>
      <dgm:spPr/>
      <dgm:t>
        <a:bodyPr/>
        <a:lstStyle/>
        <a:p>
          <a:endParaRPr lang="ru-RU"/>
        </a:p>
      </dgm:t>
    </dgm:pt>
    <dgm:pt modelId="{D23E75A4-2843-4301-BE8A-4A794952BBD7}" type="sibTrans" cxnId="{9B21A3D3-3EA6-4A55-8E6A-8D3FE253B3FE}">
      <dgm:prSet/>
      <dgm:spPr/>
      <dgm:t>
        <a:bodyPr/>
        <a:lstStyle/>
        <a:p>
          <a:endParaRPr lang="ru-RU"/>
        </a:p>
      </dgm:t>
    </dgm:pt>
    <dgm:pt modelId="{A3775C2D-1DF8-41E2-9DCF-AF60E62FE78F}">
      <dgm:prSet custT="1"/>
      <dgm:spPr/>
      <dgm:t>
        <a:bodyPr/>
        <a:lstStyle/>
        <a:p>
          <a:r>
            <a:rPr lang="ru-RU" sz="2000" b="1" dirty="0" smtClean="0"/>
            <a:t>В организации будет возможность дополнить воспитательную работу элементами восстановительных практик</a:t>
          </a:r>
          <a:endParaRPr lang="ru-RU" sz="2000" b="1" i="0" dirty="0"/>
        </a:p>
      </dgm:t>
    </dgm:pt>
    <dgm:pt modelId="{5ECF9C75-DE7E-48D9-9658-7F22FA56B533}" type="parTrans" cxnId="{80EF4FCA-05F4-44AF-923B-9DF7ED2E09B8}">
      <dgm:prSet/>
      <dgm:spPr/>
      <dgm:t>
        <a:bodyPr/>
        <a:lstStyle/>
        <a:p>
          <a:endParaRPr lang="ru-RU"/>
        </a:p>
      </dgm:t>
    </dgm:pt>
    <dgm:pt modelId="{F6A3841E-5D48-4115-B818-BEB7F37D62B1}" type="sibTrans" cxnId="{80EF4FCA-05F4-44AF-923B-9DF7ED2E09B8}">
      <dgm:prSet/>
      <dgm:spPr/>
      <dgm:t>
        <a:bodyPr/>
        <a:lstStyle/>
        <a:p>
          <a:endParaRPr lang="ru-RU"/>
        </a:p>
      </dgm:t>
    </dgm:pt>
    <dgm:pt modelId="{01FB2611-A3A5-4F7F-B5B6-87F7C28617CF}">
      <dgm:prSet custT="1"/>
      <dgm:spPr/>
      <dgm:t>
        <a:bodyPr/>
        <a:lstStyle/>
        <a:p>
          <a:r>
            <a:rPr lang="ru-RU" sz="2000" b="1" dirty="0" smtClean="0"/>
            <a:t>Практика позволит освоить технологии разре­шения трудных ситуаций и конфлик­тов, овладеть подходами и приемами для поддержания порядка в детской среде</a:t>
          </a:r>
          <a:endParaRPr lang="ru-RU" sz="2000" b="1" dirty="0"/>
        </a:p>
      </dgm:t>
    </dgm:pt>
    <dgm:pt modelId="{A68ADD0D-13AE-40FD-AEEF-94C2F1A0C9E1}" type="parTrans" cxnId="{2599B178-1FE0-49F1-A8B4-6EC5D1B2925F}">
      <dgm:prSet/>
      <dgm:spPr/>
      <dgm:t>
        <a:bodyPr/>
        <a:lstStyle/>
        <a:p>
          <a:endParaRPr lang="ru-RU"/>
        </a:p>
      </dgm:t>
    </dgm:pt>
    <dgm:pt modelId="{2373DE28-368F-49DD-8B89-3FAE30E562CF}" type="sibTrans" cxnId="{2599B178-1FE0-49F1-A8B4-6EC5D1B2925F}">
      <dgm:prSet/>
      <dgm:spPr/>
      <dgm:t>
        <a:bodyPr/>
        <a:lstStyle/>
        <a:p>
          <a:endParaRPr lang="ru-RU"/>
        </a:p>
      </dgm:t>
    </dgm:pt>
    <dgm:pt modelId="{68C4152B-4BF2-4D6E-B952-646374F2EC56}">
      <dgm:prSet custT="1"/>
      <dgm:spPr/>
      <dgm:t>
        <a:bodyPr/>
        <a:lstStyle/>
        <a:p>
          <a:r>
            <a:rPr lang="ru-RU" sz="2000" b="1" dirty="0" smtClean="0"/>
            <a:t>Служба способствует обрести конструктивную поддержку класса (группы) в положительных изменениях в образовательной среде</a:t>
          </a:r>
          <a:endParaRPr lang="ru-RU" sz="2000" b="1" i="0" dirty="0"/>
        </a:p>
      </dgm:t>
    </dgm:pt>
    <dgm:pt modelId="{93EF12B5-42D6-4F6A-BE41-F44C41A17B41}" type="parTrans" cxnId="{0AA9013C-B24F-43F9-A726-68FAC20E1722}">
      <dgm:prSet/>
      <dgm:spPr/>
      <dgm:t>
        <a:bodyPr/>
        <a:lstStyle/>
        <a:p>
          <a:endParaRPr lang="ru-RU"/>
        </a:p>
      </dgm:t>
    </dgm:pt>
    <dgm:pt modelId="{8503CE85-5891-49B1-B3C7-7E81A6D39FC9}" type="sibTrans" cxnId="{0AA9013C-B24F-43F9-A726-68FAC20E1722}">
      <dgm:prSet/>
      <dgm:spPr/>
      <dgm:t>
        <a:bodyPr/>
        <a:lstStyle/>
        <a:p>
          <a:endParaRPr lang="ru-RU"/>
        </a:p>
      </dgm:t>
    </dgm:pt>
    <dgm:pt modelId="{502F9384-492B-4F48-ACAD-A802559374A3}">
      <dgm:prSet custT="1"/>
      <dgm:spPr/>
      <dgm:t>
        <a:bodyPr/>
        <a:lstStyle/>
        <a:p>
          <a:r>
            <a:rPr lang="ru-RU" sz="2000" b="1" dirty="0" smtClean="0"/>
            <a:t>В организации родители могут освоить навыки восстановительного способа разрешения конфликтов и использовать их в соответствующих ситуациях</a:t>
          </a:r>
          <a:endParaRPr lang="ru-RU" sz="2000" b="1" i="0" dirty="0">
            <a:latin typeface="+mn-lt"/>
            <a:cs typeface="Times New Roman" pitchFamily="18" charset="0"/>
          </a:endParaRPr>
        </a:p>
      </dgm:t>
    </dgm:pt>
    <dgm:pt modelId="{F437951A-3BF1-4F50-B613-61ACD3197840}" type="parTrans" cxnId="{859B3361-B92E-4BA7-B914-29D57A2B553D}">
      <dgm:prSet/>
      <dgm:spPr/>
      <dgm:t>
        <a:bodyPr/>
        <a:lstStyle/>
        <a:p>
          <a:endParaRPr lang="ru-RU"/>
        </a:p>
      </dgm:t>
    </dgm:pt>
    <dgm:pt modelId="{017C4C5B-DA2E-4CD6-9522-B4037753806F}" type="sibTrans" cxnId="{859B3361-B92E-4BA7-B914-29D57A2B553D}">
      <dgm:prSet/>
      <dgm:spPr/>
      <dgm:t>
        <a:bodyPr/>
        <a:lstStyle/>
        <a:p>
          <a:endParaRPr lang="ru-RU"/>
        </a:p>
      </dgm:t>
    </dgm:pt>
    <dgm:pt modelId="{E39717D4-9DEC-4278-8240-966EC9282400}" type="pres">
      <dgm:prSet presAssocID="{43E57036-C85A-4AE3-B8D1-77827E573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422A1B-BAB6-422F-84F2-AF9B8689507A}" type="pres">
      <dgm:prSet presAssocID="{43E57036-C85A-4AE3-B8D1-77827E573A59}" presName="Name1" presStyleCnt="0"/>
      <dgm:spPr/>
      <dgm:t>
        <a:bodyPr/>
        <a:lstStyle/>
        <a:p>
          <a:endParaRPr lang="ru-RU"/>
        </a:p>
      </dgm:t>
    </dgm:pt>
    <dgm:pt modelId="{C619E156-8B45-491B-A1A3-BAF9A3CCBB51}" type="pres">
      <dgm:prSet presAssocID="{43E57036-C85A-4AE3-B8D1-77827E573A59}" presName="cycle" presStyleCnt="0"/>
      <dgm:spPr/>
      <dgm:t>
        <a:bodyPr/>
        <a:lstStyle/>
        <a:p>
          <a:endParaRPr lang="ru-RU"/>
        </a:p>
      </dgm:t>
    </dgm:pt>
    <dgm:pt modelId="{545FC572-BF33-4AD3-9F35-6B6A95C0EE26}" type="pres">
      <dgm:prSet presAssocID="{43E57036-C85A-4AE3-B8D1-77827E573A59}" presName="srcNode" presStyleLbl="node1" presStyleIdx="0" presStyleCnt="5"/>
      <dgm:spPr/>
      <dgm:t>
        <a:bodyPr/>
        <a:lstStyle/>
        <a:p>
          <a:endParaRPr lang="ru-RU"/>
        </a:p>
      </dgm:t>
    </dgm:pt>
    <dgm:pt modelId="{55526B81-E366-4345-BFB3-8F624EDAA6B5}" type="pres">
      <dgm:prSet presAssocID="{43E57036-C85A-4AE3-B8D1-77827E573A59}" presName="conn" presStyleLbl="parChTrans1D2" presStyleIdx="0" presStyleCnt="1"/>
      <dgm:spPr/>
      <dgm:t>
        <a:bodyPr/>
        <a:lstStyle/>
        <a:p>
          <a:endParaRPr lang="ru-RU"/>
        </a:p>
      </dgm:t>
    </dgm:pt>
    <dgm:pt modelId="{93A80EED-6F75-40FD-8ED2-4285D18279E0}" type="pres">
      <dgm:prSet presAssocID="{43E57036-C85A-4AE3-B8D1-77827E573A59}" presName="extraNode" presStyleLbl="node1" presStyleIdx="0" presStyleCnt="5"/>
      <dgm:spPr/>
      <dgm:t>
        <a:bodyPr/>
        <a:lstStyle/>
        <a:p>
          <a:endParaRPr lang="ru-RU"/>
        </a:p>
      </dgm:t>
    </dgm:pt>
    <dgm:pt modelId="{E5730CE8-C91C-4144-A3F7-C3FF5E3FDCA6}" type="pres">
      <dgm:prSet presAssocID="{43E57036-C85A-4AE3-B8D1-77827E573A59}" presName="dstNode" presStyleLbl="node1" presStyleIdx="0" presStyleCnt="5"/>
      <dgm:spPr/>
      <dgm:t>
        <a:bodyPr/>
        <a:lstStyle/>
        <a:p>
          <a:endParaRPr lang="ru-RU"/>
        </a:p>
      </dgm:t>
    </dgm:pt>
    <dgm:pt modelId="{5714C42D-16E5-4BA0-952C-AF96F3CA524E}" type="pres">
      <dgm:prSet presAssocID="{68848252-F4AC-455B-B1EF-F794C8A362F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7DE12-CEAD-42B4-BF86-8CA5820FD7A1}" type="pres">
      <dgm:prSet presAssocID="{68848252-F4AC-455B-B1EF-F794C8A362F6}" presName="accent_1" presStyleCnt="0"/>
      <dgm:spPr/>
    </dgm:pt>
    <dgm:pt modelId="{461D5F83-4ABD-4BBC-B8CE-6B00683CAE0B}" type="pres">
      <dgm:prSet presAssocID="{68848252-F4AC-455B-B1EF-F794C8A362F6}" presName="accentRepeatNode" presStyleLbl="solidFgAcc1" presStyleIdx="0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A5D5400-9051-4FBC-A8E6-DF12E0AE01A4}" type="pres">
      <dgm:prSet presAssocID="{01FB2611-A3A5-4F7F-B5B6-87F7C28617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D08B3-90D9-485D-94C8-453FED9CE06E}" type="pres">
      <dgm:prSet presAssocID="{01FB2611-A3A5-4F7F-B5B6-87F7C28617CF}" presName="accent_2" presStyleCnt="0"/>
      <dgm:spPr/>
    </dgm:pt>
    <dgm:pt modelId="{305F3E7D-24AE-444E-942F-59E475D0526A}" type="pres">
      <dgm:prSet presAssocID="{01FB2611-A3A5-4F7F-B5B6-87F7C28617CF}" presName="accentRepeatNode" presStyleLbl="solidFgAcc1" presStyleIdx="1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A846DF9-8F4A-47DB-878E-359C5BF2A09B}" type="pres">
      <dgm:prSet presAssocID="{68C4152B-4BF2-4D6E-B952-646374F2EC5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18EA-A3B2-4C1B-A3AF-E0F63F2FD6A7}" type="pres">
      <dgm:prSet presAssocID="{68C4152B-4BF2-4D6E-B952-646374F2EC56}" presName="accent_3" presStyleCnt="0"/>
      <dgm:spPr/>
    </dgm:pt>
    <dgm:pt modelId="{A456C020-64F0-42F5-9F05-3BC7CB9E99C1}" type="pres">
      <dgm:prSet presAssocID="{68C4152B-4BF2-4D6E-B952-646374F2EC56}" presName="accentRepeatNode" presStyleLbl="solidFgAcc1" presStyleIdx="2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D2D260E-C49F-423D-9289-90939D6CC60D}" type="pres">
      <dgm:prSet presAssocID="{502F9384-492B-4F48-ACAD-A802559374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1530-BCED-486F-A7BE-B3FD23A38D23}" type="pres">
      <dgm:prSet presAssocID="{502F9384-492B-4F48-ACAD-A802559374A3}" presName="accent_4" presStyleCnt="0"/>
      <dgm:spPr/>
    </dgm:pt>
    <dgm:pt modelId="{ADD4FA4C-3C23-4D69-BE69-AD370C2ACC26}" type="pres">
      <dgm:prSet presAssocID="{502F9384-492B-4F48-ACAD-A802559374A3}" presName="accentRepeatNode" presStyleLbl="solidFgAcc1" presStyleIdx="3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2A7CBFB-59C1-4738-96B1-0EADFEA553FE}" type="pres">
      <dgm:prSet presAssocID="{A3775C2D-1DF8-41E2-9DCF-AF60E62FE78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8FCD1-B93E-402B-A96C-1E5013014CA3}" type="pres">
      <dgm:prSet presAssocID="{A3775C2D-1DF8-41E2-9DCF-AF60E62FE78F}" presName="accent_5" presStyleCnt="0"/>
      <dgm:spPr/>
    </dgm:pt>
    <dgm:pt modelId="{C59C690D-33D8-42F0-AED9-8828D385FA37}" type="pres">
      <dgm:prSet presAssocID="{A3775C2D-1DF8-41E2-9DCF-AF60E62FE78F}" presName="accentRepeatNode" presStyleLbl="solidFgAcc1" presStyleIdx="4" presStyleCnt="5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94C96682-8E38-4DA6-A285-7E3F2E329D78}" type="presOf" srcId="{68848252-F4AC-455B-B1EF-F794C8A362F6}" destId="{5714C42D-16E5-4BA0-952C-AF96F3CA524E}" srcOrd="0" destOrd="0" presId="urn:microsoft.com/office/officeart/2008/layout/VerticalCurvedList"/>
    <dgm:cxn modelId="{80EF4FCA-05F4-44AF-923B-9DF7ED2E09B8}" srcId="{43E57036-C85A-4AE3-B8D1-77827E573A59}" destId="{A3775C2D-1DF8-41E2-9DCF-AF60E62FE78F}" srcOrd="4" destOrd="0" parTransId="{5ECF9C75-DE7E-48D9-9658-7F22FA56B533}" sibTransId="{F6A3841E-5D48-4115-B818-BEB7F37D62B1}"/>
    <dgm:cxn modelId="{CA4F5F3F-9C04-4509-AC33-603D6496C953}" type="presOf" srcId="{A3775C2D-1DF8-41E2-9DCF-AF60E62FE78F}" destId="{C2A7CBFB-59C1-4738-96B1-0EADFEA553FE}" srcOrd="0" destOrd="0" presId="urn:microsoft.com/office/officeart/2008/layout/VerticalCurvedList"/>
    <dgm:cxn modelId="{1B6447BC-9C8E-4673-BC50-48C8B3600A1C}" type="presOf" srcId="{43E57036-C85A-4AE3-B8D1-77827E573A59}" destId="{E39717D4-9DEC-4278-8240-966EC9282400}" srcOrd="0" destOrd="0" presId="urn:microsoft.com/office/officeart/2008/layout/VerticalCurvedList"/>
    <dgm:cxn modelId="{2599B178-1FE0-49F1-A8B4-6EC5D1B2925F}" srcId="{43E57036-C85A-4AE3-B8D1-77827E573A59}" destId="{01FB2611-A3A5-4F7F-B5B6-87F7C28617CF}" srcOrd="1" destOrd="0" parTransId="{A68ADD0D-13AE-40FD-AEEF-94C2F1A0C9E1}" sibTransId="{2373DE28-368F-49DD-8B89-3FAE30E562CF}"/>
    <dgm:cxn modelId="{859B3361-B92E-4BA7-B914-29D57A2B553D}" srcId="{43E57036-C85A-4AE3-B8D1-77827E573A59}" destId="{502F9384-492B-4F48-ACAD-A802559374A3}" srcOrd="3" destOrd="0" parTransId="{F437951A-3BF1-4F50-B613-61ACD3197840}" sibTransId="{017C4C5B-DA2E-4CD6-9522-B4037753806F}"/>
    <dgm:cxn modelId="{0AA9013C-B24F-43F9-A726-68FAC20E1722}" srcId="{43E57036-C85A-4AE3-B8D1-77827E573A59}" destId="{68C4152B-4BF2-4D6E-B952-646374F2EC56}" srcOrd="2" destOrd="0" parTransId="{93EF12B5-42D6-4F6A-BE41-F44C41A17B41}" sibTransId="{8503CE85-5891-49B1-B3C7-7E81A6D39FC9}"/>
    <dgm:cxn modelId="{89D9B33B-696E-4656-957F-63BFC91CAD10}" type="presOf" srcId="{502F9384-492B-4F48-ACAD-A802559374A3}" destId="{6D2D260E-C49F-423D-9289-90939D6CC60D}" srcOrd="0" destOrd="0" presId="urn:microsoft.com/office/officeart/2008/layout/VerticalCurvedList"/>
    <dgm:cxn modelId="{9B21A3D3-3EA6-4A55-8E6A-8D3FE253B3FE}" srcId="{43E57036-C85A-4AE3-B8D1-77827E573A59}" destId="{68848252-F4AC-455B-B1EF-F794C8A362F6}" srcOrd="0" destOrd="0" parTransId="{1BE3B6D8-7A28-4120-9DF0-586438923F31}" sibTransId="{D23E75A4-2843-4301-BE8A-4A794952BBD7}"/>
    <dgm:cxn modelId="{3919D3D5-114D-4D1A-9689-AB67009D4E3F}" type="presOf" srcId="{D23E75A4-2843-4301-BE8A-4A794952BBD7}" destId="{55526B81-E366-4345-BFB3-8F624EDAA6B5}" srcOrd="0" destOrd="0" presId="urn:microsoft.com/office/officeart/2008/layout/VerticalCurvedList"/>
    <dgm:cxn modelId="{F3B24CB4-1707-4CBE-93D9-4B36437A0262}" type="presOf" srcId="{01FB2611-A3A5-4F7F-B5B6-87F7C28617CF}" destId="{7A5D5400-9051-4FBC-A8E6-DF12E0AE01A4}" srcOrd="0" destOrd="0" presId="urn:microsoft.com/office/officeart/2008/layout/VerticalCurvedList"/>
    <dgm:cxn modelId="{6CF7E18F-FFC0-45EC-BFD1-130B9C4B1469}" type="presOf" srcId="{68C4152B-4BF2-4D6E-B952-646374F2EC56}" destId="{8A846DF9-8F4A-47DB-878E-359C5BF2A09B}" srcOrd="0" destOrd="0" presId="urn:microsoft.com/office/officeart/2008/layout/VerticalCurvedList"/>
    <dgm:cxn modelId="{3FC3CCD5-560D-447F-9953-47C43FBE2A16}" type="presParOf" srcId="{E39717D4-9DEC-4278-8240-966EC9282400}" destId="{06422A1B-BAB6-422F-84F2-AF9B8689507A}" srcOrd="0" destOrd="0" presId="urn:microsoft.com/office/officeart/2008/layout/VerticalCurvedList"/>
    <dgm:cxn modelId="{7A8F4B93-FAC6-4AA7-ABB3-2786D53AB704}" type="presParOf" srcId="{06422A1B-BAB6-422F-84F2-AF9B8689507A}" destId="{C619E156-8B45-491B-A1A3-BAF9A3CCBB51}" srcOrd="0" destOrd="0" presId="urn:microsoft.com/office/officeart/2008/layout/VerticalCurvedList"/>
    <dgm:cxn modelId="{CAE531C5-E7D8-46AC-9902-A95220BF06C6}" type="presParOf" srcId="{C619E156-8B45-491B-A1A3-BAF9A3CCBB51}" destId="{545FC572-BF33-4AD3-9F35-6B6A95C0EE26}" srcOrd="0" destOrd="0" presId="urn:microsoft.com/office/officeart/2008/layout/VerticalCurvedList"/>
    <dgm:cxn modelId="{391D4FEC-4E5E-47E0-B844-0F097DFEF33F}" type="presParOf" srcId="{C619E156-8B45-491B-A1A3-BAF9A3CCBB51}" destId="{55526B81-E366-4345-BFB3-8F624EDAA6B5}" srcOrd="1" destOrd="0" presId="urn:microsoft.com/office/officeart/2008/layout/VerticalCurvedList"/>
    <dgm:cxn modelId="{62B8FB86-56B6-4FD1-8C18-4CDD738F243F}" type="presParOf" srcId="{C619E156-8B45-491B-A1A3-BAF9A3CCBB51}" destId="{93A80EED-6F75-40FD-8ED2-4285D18279E0}" srcOrd="2" destOrd="0" presId="urn:microsoft.com/office/officeart/2008/layout/VerticalCurvedList"/>
    <dgm:cxn modelId="{EA927D85-5BA5-407C-90C8-21911BC1E246}" type="presParOf" srcId="{C619E156-8B45-491B-A1A3-BAF9A3CCBB51}" destId="{E5730CE8-C91C-4144-A3F7-C3FF5E3FDCA6}" srcOrd="3" destOrd="0" presId="urn:microsoft.com/office/officeart/2008/layout/VerticalCurvedList"/>
    <dgm:cxn modelId="{B8536EA8-22AC-4157-935B-2EE322B936D9}" type="presParOf" srcId="{06422A1B-BAB6-422F-84F2-AF9B8689507A}" destId="{5714C42D-16E5-4BA0-952C-AF96F3CA524E}" srcOrd="1" destOrd="0" presId="urn:microsoft.com/office/officeart/2008/layout/VerticalCurvedList"/>
    <dgm:cxn modelId="{9B80B955-03C3-468C-B1D0-627AB4652F5C}" type="presParOf" srcId="{06422A1B-BAB6-422F-84F2-AF9B8689507A}" destId="{B5F7DE12-CEAD-42B4-BF86-8CA5820FD7A1}" srcOrd="2" destOrd="0" presId="urn:microsoft.com/office/officeart/2008/layout/VerticalCurvedList"/>
    <dgm:cxn modelId="{6D3EF84E-26E9-47BC-97CC-6CDB2089F964}" type="presParOf" srcId="{B5F7DE12-CEAD-42B4-BF86-8CA5820FD7A1}" destId="{461D5F83-4ABD-4BBC-B8CE-6B00683CAE0B}" srcOrd="0" destOrd="0" presId="urn:microsoft.com/office/officeart/2008/layout/VerticalCurvedList"/>
    <dgm:cxn modelId="{6F757A58-C6AA-44E8-903F-064DDE586D09}" type="presParOf" srcId="{06422A1B-BAB6-422F-84F2-AF9B8689507A}" destId="{7A5D5400-9051-4FBC-A8E6-DF12E0AE01A4}" srcOrd="3" destOrd="0" presId="urn:microsoft.com/office/officeart/2008/layout/VerticalCurvedList"/>
    <dgm:cxn modelId="{47F169D0-D693-4302-97C0-6F1C5A44F081}" type="presParOf" srcId="{06422A1B-BAB6-422F-84F2-AF9B8689507A}" destId="{AB6D08B3-90D9-485D-94C8-453FED9CE06E}" srcOrd="4" destOrd="0" presId="urn:microsoft.com/office/officeart/2008/layout/VerticalCurvedList"/>
    <dgm:cxn modelId="{2549BE72-1A62-4ED3-9A16-938A11951F16}" type="presParOf" srcId="{AB6D08B3-90D9-485D-94C8-453FED9CE06E}" destId="{305F3E7D-24AE-444E-942F-59E475D0526A}" srcOrd="0" destOrd="0" presId="urn:microsoft.com/office/officeart/2008/layout/VerticalCurvedList"/>
    <dgm:cxn modelId="{67A636D6-5551-4D0E-BFAF-C2BDE7A43FB3}" type="presParOf" srcId="{06422A1B-BAB6-422F-84F2-AF9B8689507A}" destId="{8A846DF9-8F4A-47DB-878E-359C5BF2A09B}" srcOrd="5" destOrd="0" presId="urn:microsoft.com/office/officeart/2008/layout/VerticalCurvedList"/>
    <dgm:cxn modelId="{EF448C8A-8759-4A0C-BCF3-372EAC3CECD2}" type="presParOf" srcId="{06422A1B-BAB6-422F-84F2-AF9B8689507A}" destId="{0F1A18EA-A3B2-4C1B-A3AF-E0F63F2FD6A7}" srcOrd="6" destOrd="0" presId="urn:microsoft.com/office/officeart/2008/layout/VerticalCurvedList"/>
    <dgm:cxn modelId="{201E5C88-AB56-4858-921A-88515393C0FE}" type="presParOf" srcId="{0F1A18EA-A3B2-4C1B-A3AF-E0F63F2FD6A7}" destId="{A456C020-64F0-42F5-9F05-3BC7CB9E99C1}" srcOrd="0" destOrd="0" presId="urn:microsoft.com/office/officeart/2008/layout/VerticalCurvedList"/>
    <dgm:cxn modelId="{C1D5CA88-1F25-4D89-9A6B-063216569A0E}" type="presParOf" srcId="{06422A1B-BAB6-422F-84F2-AF9B8689507A}" destId="{6D2D260E-C49F-423D-9289-90939D6CC60D}" srcOrd="7" destOrd="0" presId="urn:microsoft.com/office/officeart/2008/layout/VerticalCurvedList"/>
    <dgm:cxn modelId="{FF2900DA-D04C-4796-AC43-5F22C473F51C}" type="presParOf" srcId="{06422A1B-BAB6-422F-84F2-AF9B8689507A}" destId="{47F81530-BCED-486F-A7BE-B3FD23A38D23}" srcOrd="8" destOrd="0" presId="urn:microsoft.com/office/officeart/2008/layout/VerticalCurvedList"/>
    <dgm:cxn modelId="{755CC0F0-D347-401A-931B-FB4205B4A742}" type="presParOf" srcId="{47F81530-BCED-486F-A7BE-B3FD23A38D23}" destId="{ADD4FA4C-3C23-4D69-BE69-AD370C2ACC26}" srcOrd="0" destOrd="0" presId="urn:microsoft.com/office/officeart/2008/layout/VerticalCurvedList"/>
    <dgm:cxn modelId="{4493BB4A-1865-42A1-8BE8-ECF6EDB3C52B}" type="presParOf" srcId="{06422A1B-BAB6-422F-84F2-AF9B8689507A}" destId="{C2A7CBFB-59C1-4738-96B1-0EADFEA553FE}" srcOrd="9" destOrd="0" presId="urn:microsoft.com/office/officeart/2008/layout/VerticalCurvedList"/>
    <dgm:cxn modelId="{1C6336B7-7B60-49C8-9B56-BE0FD1E9F4F3}" type="presParOf" srcId="{06422A1B-BAB6-422F-84F2-AF9B8689507A}" destId="{9D78FCD1-B93E-402B-A96C-1E5013014CA3}" srcOrd="10" destOrd="0" presId="urn:microsoft.com/office/officeart/2008/layout/VerticalCurvedList"/>
    <dgm:cxn modelId="{3FFDD57F-C2D6-440B-BBFC-624B677872B3}" type="presParOf" srcId="{9D78FCD1-B93E-402B-A96C-1E5013014CA3}" destId="{C59C690D-33D8-42F0-AED9-8828D385FA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9D3C0B-3FDC-454A-A88E-78CCA7592735}">
      <dsp:nvSpPr>
        <dsp:cNvPr id="0" name=""/>
        <dsp:cNvSpPr/>
      </dsp:nvSpPr>
      <dsp:spPr>
        <a:xfrm rot="10800000">
          <a:off x="383643" y="72008"/>
          <a:ext cx="8550473" cy="64373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2060"/>
              </a:solidFill>
            </a:rPr>
            <a:t>Территориальная модель службы примирения в Угличском, Тутаевском МР</a:t>
          </a:r>
          <a:endParaRPr lang="ru-RU" sz="2000" b="1" i="0" kern="1200" dirty="0">
            <a:solidFill>
              <a:srgbClr val="002060"/>
            </a:solidFill>
          </a:endParaRPr>
        </a:p>
      </dsp:txBody>
      <dsp:txXfrm rot="10800000">
        <a:off x="383643" y="72008"/>
        <a:ext cx="8550473" cy="643731"/>
      </dsp:txXfrm>
    </dsp:sp>
    <dsp:sp modelId="{B2F00BEF-F8DC-4A6A-95C5-AF99F420C44F}">
      <dsp:nvSpPr>
        <dsp:cNvPr id="0" name=""/>
        <dsp:cNvSpPr/>
      </dsp:nvSpPr>
      <dsp:spPr>
        <a:xfrm>
          <a:off x="0" y="72008"/>
          <a:ext cx="643731" cy="643731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534AF-CEBF-4218-9F25-E149B36C3123}">
      <dsp:nvSpPr>
        <dsp:cNvPr id="0" name=""/>
        <dsp:cNvSpPr/>
      </dsp:nvSpPr>
      <dsp:spPr>
        <a:xfrm rot="10800000">
          <a:off x="347306" y="881170"/>
          <a:ext cx="8617181" cy="64373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Модель службы медиации в условиях сельского поселения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347306" y="881170"/>
        <a:ext cx="8617181" cy="643731"/>
      </dsp:txXfrm>
    </dsp:sp>
    <dsp:sp modelId="{C0DA9E75-69B7-4B51-9487-9184DE04D5CB}">
      <dsp:nvSpPr>
        <dsp:cNvPr id="0" name=""/>
        <dsp:cNvSpPr/>
      </dsp:nvSpPr>
      <dsp:spPr>
        <a:xfrm>
          <a:off x="2" y="864099"/>
          <a:ext cx="643731" cy="643731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C36CC-A26D-4D07-8E67-A89325741B75}">
      <dsp:nvSpPr>
        <dsp:cNvPr id="0" name=""/>
        <dsp:cNvSpPr/>
      </dsp:nvSpPr>
      <dsp:spPr>
        <a:xfrm rot="10800000">
          <a:off x="203220" y="1625342"/>
          <a:ext cx="8761267" cy="643731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   Модель подготовки ровесников - медиаторов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203220" y="1625342"/>
        <a:ext cx="8761267" cy="643731"/>
      </dsp:txXfrm>
    </dsp:sp>
    <dsp:sp modelId="{49CE7217-7F80-46BA-B423-F49E42690E52}">
      <dsp:nvSpPr>
        <dsp:cNvPr id="0" name=""/>
        <dsp:cNvSpPr/>
      </dsp:nvSpPr>
      <dsp:spPr>
        <a:xfrm>
          <a:off x="2" y="1656183"/>
          <a:ext cx="643731" cy="643731"/>
        </a:xfrm>
        <a:prstGeom prst="striped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E7CCF-C9EE-459D-A91A-4F7F06B6639B}">
      <dsp:nvSpPr>
        <dsp:cNvPr id="0" name=""/>
        <dsp:cNvSpPr/>
      </dsp:nvSpPr>
      <dsp:spPr>
        <a:xfrm rot="10800000">
          <a:off x="335264" y="2520282"/>
          <a:ext cx="8629223" cy="643731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Модель</a:t>
          </a:r>
          <a:r>
            <a:rPr lang="ru-RU" sz="2000" b="1" kern="1200" baseline="0" dirty="0" smtClean="0">
              <a:solidFill>
                <a:srgbClr val="002060"/>
              </a:solidFill>
            </a:rPr>
            <a:t> службы медиации в условиях детского дома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335264" y="2520282"/>
        <a:ext cx="8629223" cy="643731"/>
      </dsp:txXfrm>
    </dsp:sp>
    <dsp:sp modelId="{A6D33D52-A6DD-4C75-8A2C-7C3B417CA8E3}">
      <dsp:nvSpPr>
        <dsp:cNvPr id="0" name=""/>
        <dsp:cNvSpPr/>
      </dsp:nvSpPr>
      <dsp:spPr>
        <a:xfrm>
          <a:off x="2" y="2520282"/>
          <a:ext cx="643731" cy="643731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ACE84-4C7E-4ECB-BD6D-5D324D3E4A55}">
      <dsp:nvSpPr>
        <dsp:cNvPr id="0" name=""/>
        <dsp:cNvSpPr/>
      </dsp:nvSpPr>
      <dsp:spPr>
        <a:xfrm rot="10800000">
          <a:off x="335264" y="3312366"/>
          <a:ext cx="8629223" cy="643731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Модель</a:t>
          </a:r>
          <a:r>
            <a:rPr lang="ru-RU" sz="2000" b="1" kern="1200" baseline="0" dirty="0" smtClean="0">
              <a:solidFill>
                <a:srgbClr val="002060"/>
              </a:solidFill>
            </a:rPr>
            <a:t> ассоциации служб медиации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335264" y="3312366"/>
        <a:ext cx="8629223" cy="643731"/>
      </dsp:txXfrm>
    </dsp:sp>
    <dsp:sp modelId="{67B5C195-DE92-47CB-AEAB-6E67D504DF78}">
      <dsp:nvSpPr>
        <dsp:cNvPr id="0" name=""/>
        <dsp:cNvSpPr/>
      </dsp:nvSpPr>
      <dsp:spPr>
        <a:xfrm>
          <a:off x="2" y="3312366"/>
          <a:ext cx="643731" cy="643731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16AAF-999A-449A-BE61-309C04026C17}">
      <dsp:nvSpPr>
        <dsp:cNvPr id="0" name=""/>
        <dsp:cNvSpPr/>
      </dsp:nvSpPr>
      <dsp:spPr>
        <a:xfrm rot="10800000">
          <a:off x="311776" y="4176465"/>
          <a:ext cx="8652711" cy="643731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868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Вариативные модели организаций сферы образования</a:t>
          </a:r>
          <a:endParaRPr lang="ru-RU" sz="2000" b="1" kern="1200" dirty="0">
            <a:solidFill>
              <a:srgbClr val="002060"/>
            </a:solidFill>
          </a:endParaRPr>
        </a:p>
      </dsp:txBody>
      <dsp:txXfrm rot="10800000">
        <a:off x="311776" y="4176465"/>
        <a:ext cx="8652711" cy="643731"/>
      </dsp:txXfrm>
    </dsp:sp>
    <dsp:sp modelId="{96D3B158-2EE4-408F-86E3-972364AC25BF}">
      <dsp:nvSpPr>
        <dsp:cNvPr id="0" name=""/>
        <dsp:cNvSpPr/>
      </dsp:nvSpPr>
      <dsp:spPr>
        <a:xfrm>
          <a:off x="0" y="4176465"/>
          <a:ext cx="643731" cy="643731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8BA406-F6C6-4BF2-AC44-FB8FA61D42D7}">
      <dsp:nvSpPr>
        <dsp:cNvPr id="0" name=""/>
        <dsp:cNvSpPr/>
      </dsp:nvSpPr>
      <dsp:spPr>
        <a:xfrm>
          <a:off x="1008112" y="134799"/>
          <a:ext cx="2502188" cy="1365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Подготовка педагогов к созданию службы медиации 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1408463" y="134799"/>
        <a:ext cx="2101838" cy="1365927"/>
      </dsp:txXfrm>
    </dsp:sp>
    <dsp:sp modelId="{A01538D5-BE95-49F9-9DDB-2F91472BC98C}">
      <dsp:nvSpPr>
        <dsp:cNvPr id="0" name=""/>
        <dsp:cNvSpPr/>
      </dsp:nvSpPr>
      <dsp:spPr>
        <a:xfrm>
          <a:off x="1223144" y="1471558"/>
          <a:ext cx="2655009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Информирование педагогов, обучающихся о  службы медиации</a:t>
          </a:r>
          <a:endParaRPr lang="ru-RU" sz="1800" b="1" kern="1200" dirty="0"/>
        </a:p>
      </dsp:txBody>
      <dsp:txXfrm>
        <a:off x="1647946" y="1471558"/>
        <a:ext cx="2230207" cy="964890"/>
      </dsp:txXfrm>
    </dsp:sp>
    <dsp:sp modelId="{A9D13F3F-AEF3-4367-A3CA-07A8CF3A1E6B}">
      <dsp:nvSpPr>
        <dsp:cNvPr id="0" name=""/>
        <dsp:cNvSpPr/>
      </dsp:nvSpPr>
      <dsp:spPr>
        <a:xfrm>
          <a:off x="953080" y="2474127"/>
          <a:ext cx="2612450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инициативной группы создания службы медиации</a:t>
          </a:r>
          <a:endParaRPr lang="ru-RU" sz="1800" b="1" kern="1200" dirty="0"/>
        </a:p>
      </dsp:txBody>
      <dsp:txXfrm>
        <a:off x="1371072" y="2474127"/>
        <a:ext cx="2194458" cy="964890"/>
      </dsp:txXfrm>
    </dsp:sp>
    <dsp:sp modelId="{5AE7F009-1643-40BB-B653-DE847E5BCEAB}">
      <dsp:nvSpPr>
        <dsp:cNvPr id="0" name=""/>
        <dsp:cNvSpPr/>
      </dsp:nvSpPr>
      <dsp:spPr>
        <a:xfrm>
          <a:off x="1223144" y="3476696"/>
          <a:ext cx="2688575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обучения педагогов</a:t>
          </a:r>
          <a:endParaRPr lang="ru-RU" sz="1800" b="1" kern="1200" dirty="0"/>
        </a:p>
      </dsp:txBody>
      <dsp:txXfrm>
        <a:off x="1653316" y="3476696"/>
        <a:ext cx="2258403" cy="964890"/>
      </dsp:txXfrm>
    </dsp:sp>
    <dsp:sp modelId="{67363BD1-7A8D-4403-A2D5-ACDB6B44A049}">
      <dsp:nvSpPr>
        <dsp:cNvPr id="0" name=""/>
        <dsp:cNvSpPr/>
      </dsp:nvSpPr>
      <dsp:spPr>
        <a:xfrm>
          <a:off x="888946" y="4479265"/>
          <a:ext cx="2664593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согласований о деятельности службы медиации</a:t>
          </a:r>
          <a:endParaRPr lang="ru-RU" sz="1800" b="1" kern="1200" dirty="0"/>
        </a:p>
      </dsp:txBody>
      <dsp:txXfrm>
        <a:off x="1315281" y="4479265"/>
        <a:ext cx="2238258" cy="964890"/>
      </dsp:txXfrm>
    </dsp:sp>
    <dsp:sp modelId="{57E76A84-C56F-45C6-ACB8-ECAC51C58764}">
      <dsp:nvSpPr>
        <dsp:cNvPr id="0" name=""/>
        <dsp:cNvSpPr/>
      </dsp:nvSpPr>
      <dsp:spPr>
        <a:xfrm>
          <a:off x="0" y="0"/>
          <a:ext cx="1308074" cy="1308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1 этап</a:t>
          </a:r>
          <a:endParaRPr lang="ru-RU" sz="2800" b="1" kern="1200" dirty="0"/>
        </a:p>
      </dsp:txBody>
      <dsp:txXfrm>
        <a:off x="0" y="0"/>
        <a:ext cx="1308074" cy="1308074"/>
      </dsp:txXfrm>
    </dsp:sp>
    <dsp:sp modelId="{A4255ED0-52D2-44CA-9939-6C8AE5CB360C}">
      <dsp:nvSpPr>
        <dsp:cNvPr id="0" name=""/>
        <dsp:cNvSpPr/>
      </dsp:nvSpPr>
      <dsp:spPr>
        <a:xfrm>
          <a:off x="5802055" y="67961"/>
          <a:ext cx="2081816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Подготовка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ровесников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6135146" y="67961"/>
        <a:ext cx="1748725" cy="964890"/>
      </dsp:txXfrm>
    </dsp:sp>
    <dsp:sp modelId="{EE090B23-34F5-4A15-82D7-428B4F4FEC83}">
      <dsp:nvSpPr>
        <dsp:cNvPr id="0" name=""/>
        <dsp:cNvSpPr/>
      </dsp:nvSpPr>
      <dsp:spPr>
        <a:xfrm>
          <a:off x="5126945" y="1070520"/>
          <a:ext cx="3730038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Обучение методу медиации обучающихся</a:t>
          </a:r>
          <a:endParaRPr lang="ru-RU" sz="2000" b="1" kern="1200" dirty="0"/>
        </a:p>
      </dsp:txBody>
      <dsp:txXfrm>
        <a:off x="5723751" y="1070520"/>
        <a:ext cx="3133232" cy="964890"/>
      </dsp:txXfrm>
    </dsp:sp>
    <dsp:sp modelId="{054468AA-846E-47C1-9A49-8CF3EA2A425B}">
      <dsp:nvSpPr>
        <dsp:cNvPr id="0" name=""/>
        <dsp:cNvSpPr/>
      </dsp:nvSpPr>
      <dsp:spPr>
        <a:xfrm>
          <a:off x="5189341" y="2073089"/>
          <a:ext cx="3211309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Формирование</a:t>
          </a:r>
          <a:r>
            <a:rPr lang="ru-RU" sz="2000" b="1" kern="1200" baseline="0" dirty="0" smtClean="0"/>
            <a:t> «групп равных»</a:t>
          </a:r>
          <a:endParaRPr lang="ru-RU" sz="2000" b="1" kern="1200" dirty="0"/>
        </a:p>
      </dsp:txBody>
      <dsp:txXfrm>
        <a:off x="5703150" y="2073089"/>
        <a:ext cx="2697499" cy="964890"/>
      </dsp:txXfrm>
    </dsp:sp>
    <dsp:sp modelId="{4A349B65-D74B-48B9-BAC2-5A6D8DDAE64E}">
      <dsp:nvSpPr>
        <dsp:cNvPr id="0" name=""/>
        <dsp:cNvSpPr/>
      </dsp:nvSpPr>
      <dsp:spPr>
        <a:xfrm>
          <a:off x="5634617" y="3075658"/>
          <a:ext cx="3222366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Реализация</a:t>
          </a:r>
          <a:r>
            <a:rPr lang="ru-RU" sz="2000" b="1" kern="1200" baseline="0" dirty="0" smtClean="0"/>
            <a:t> программ обучения «групп равных»</a:t>
          </a:r>
          <a:endParaRPr lang="ru-RU" sz="2000" b="1" kern="1200" dirty="0"/>
        </a:p>
      </dsp:txBody>
      <dsp:txXfrm>
        <a:off x="6150196" y="3075658"/>
        <a:ext cx="2706787" cy="964890"/>
      </dsp:txXfrm>
    </dsp:sp>
    <dsp:sp modelId="{B1060B75-7EF1-4442-8B87-7E8681D52C68}">
      <dsp:nvSpPr>
        <dsp:cNvPr id="0" name=""/>
        <dsp:cNvSpPr/>
      </dsp:nvSpPr>
      <dsp:spPr>
        <a:xfrm>
          <a:off x="5254521" y="4078228"/>
          <a:ext cx="3069890" cy="964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Апробация практической работы службы медиации</a:t>
          </a:r>
          <a:endParaRPr lang="ru-RU" sz="2000" b="1" kern="1200" dirty="0"/>
        </a:p>
      </dsp:txBody>
      <dsp:txXfrm>
        <a:off x="5745704" y="4078228"/>
        <a:ext cx="2578707" cy="964890"/>
      </dsp:txXfrm>
    </dsp:sp>
    <dsp:sp modelId="{37AA3648-12A1-470C-8A9F-F51904874161}">
      <dsp:nvSpPr>
        <dsp:cNvPr id="0" name=""/>
        <dsp:cNvSpPr/>
      </dsp:nvSpPr>
      <dsp:spPr>
        <a:xfrm>
          <a:off x="4425627" y="1124"/>
          <a:ext cx="1475225" cy="1308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2 этап</a:t>
          </a:r>
          <a:endParaRPr lang="ru-RU" sz="2800" b="1" kern="1200" dirty="0"/>
        </a:p>
      </dsp:txBody>
      <dsp:txXfrm>
        <a:off x="4425627" y="1124"/>
        <a:ext cx="1475225" cy="13080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E9E14-1AE6-463A-B5EF-A2DFC1589AF8}">
      <dsp:nvSpPr>
        <dsp:cNvPr id="0" name=""/>
        <dsp:cNvSpPr/>
      </dsp:nvSpPr>
      <dsp:spPr>
        <a:xfrm>
          <a:off x="0" y="559651"/>
          <a:ext cx="9144000" cy="4536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C1247-25EE-4011-8F34-58D6AE7AC802}">
      <dsp:nvSpPr>
        <dsp:cNvPr id="0" name=""/>
        <dsp:cNvSpPr/>
      </dsp:nvSpPr>
      <dsp:spPr>
        <a:xfrm>
          <a:off x="435322" y="46433"/>
          <a:ext cx="8706436" cy="809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Нормативно-правовое обеспечение  службы медиации</a:t>
          </a:r>
          <a:endParaRPr lang="ru-RU" sz="1800" b="1" kern="1200" dirty="0"/>
        </a:p>
      </dsp:txBody>
      <dsp:txXfrm>
        <a:off x="435322" y="46433"/>
        <a:ext cx="8706436" cy="809016"/>
      </dsp:txXfrm>
    </dsp:sp>
    <dsp:sp modelId="{EC6197D3-54EF-4D89-B4ED-9169C74911C0}">
      <dsp:nvSpPr>
        <dsp:cNvPr id="0" name=""/>
        <dsp:cNvSpPr/>
      </dsp:nvSpPr>
      <dsp:spPr>
        <a:xfrm>
          <a:off x="0" y="1406250"/>
          <a:ext cx="9144000" cy="4536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E5403E-C3E8-41DC-906E-89F358012C64}">
      <dsp:nvSpPr>
        <dsp:cNvPr id="0" name=""/>
        <dsp:cNvSpPr/>
      </dsp:nvSpPr>
      <dsp:spPr>
        <a:xfrm>
          <a:off x="422820" y="1140570"/>
          <a:ext cx="8719645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Организационно-управленческое обеспечение деятельности службы медиации</a:t>
          </a:r>
          <a:endParaRPr lang="ru-RU" sz="2000" b="1" kern="1200" dirty="0" smtClean="0"/>
        </a:p>
      </dsp:txBody>
      <dsp:txXfrm>
        <a:off x="422820" y="1140570"/>
        <a:ext cx="8719645" cy="531360"/>
      </dsp:txXfrm>
    </dsp:sp>
    <dsp:sp modelId="{1E5BA458-5BEF-413B-876D-BE2B78B89D5F}">
      <dsp:nvSpPr>
        <dsp:cNvPr id="0" name=""/>
        <dsp:cNvSpPr/>
      </dsp:nvSpPr>
      <dsp:spPr>
        <a:xfrm>
          <a:off x="0" y="2370868"/>
          <a:ext cx="9144000" cy="4536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3097C1-B7EA-4024-96C6-A72B63A421DD}">
      <dsp:nvSpPr>
        <dsp:cNvPr id="0" name=""/>
        <dsp:cNvSpPr/>
      </dsp:nvSpPr>
      <dsp:spPr>
        <a:xfrm>
          <a:off x="435322" y="1957050"/>
          <a:ext cx="8706436" cy="6794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Определение</a:t>
          </a:r>
          <a:r>
            <a:rPr lang="ru-RU" sz="2000" b="1" kern="1200" baseline="0" dirty="0" smtClean="0"/>
            <a:t> модели службы медиации и факторов её развития</a:t>
          </a:r>
          <a:endParaRPr lang="ru-RU" sz="2000" b="1" kern="1200" dirty="0"/>
        </a:p>
      </dsp:txBody>
      <dsp:txXfrm>
        <a:off x="435322" y="1957050"/>
        <a:ext cx="8706436" cy="679497"/>
      </dsp:txXfrm>
    </dsp:sp>
    <dsp:sp modelId="{BEE4562F-0A49-4779-AAF7-20C7A90AD837}">
      <dsp:nvSpPr>
        <dsp:cNvPr id="0" name=""/>
        <dsp:cNvSpPr/>
      </dsp:nvSpPr>
      <dsp:spPr>
        <a:xfrm>
          <a:off x="0" y="3384238"/>
          <a:ext cx="9144000" cy="453600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99937-D384-4167-968A-202B8E555B34}">
      <dsp:nvSpPr>
        <dsp:cNvPr id="0" name=""/>
        <dsp:cNvSpPr/>
      </dsp:nvSpPr>
      <dsp:spPr>
        <a:xfrm>
          <a:off x="435322" y="2921668"/>
          <a:ext cx="8706436" cy="728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Информационно-методическое обеспечение деятельности</a:t>
          </a:r>
          <a:endParaRPr lang="ru-RU" sz="2000" b="1" kern="1200" dirty="0"/>
        </a:p>
      </dsp:txBody>
      <dsp:txXfrm>
        <a:off x="435322" y="2921668"/>
        <a:ext cx="8706436" cy="728250"/>
      </dsp:txXfrm>
    </dsp:sp>
    <dsp:sp modelId="{E07B8C32-018D-4A45-A099-2023E567ED77}">
      <dsp:nvSpPr>
        <dsp:cNvPr id="0" name=""/>
        <dsp:cNvSpPr/>
      </dsp:nvSpPr>
      <dsp:spPr>
        <a:xfrm>
          <a:off x="0" y="4200718"/>
          <a:ext cx="9144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75D9B0-EA78-4DFA-8ED8-3D7194D2E262}">
      <dsp:nvSpPr>
        <dsp:cNvPr id="0" name=""/>
        <dsp:cNvSpPr/>
      </dsp:nvSpPr>
      <dsp:spPr>
        <a:xfrm>
          <a:off x="457066" y="3941127"/>
          <a:ext cx="8686933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Кадровое обеспечение службы медиации</a:t>
          </a:r>
          <a:endParaRPr lang="ru-RU" sz="2000" b="1" kern="1200" dirty="0"/>
        </a:p>
      </dsp:txBody>
      <dsp:txXfrm>
        <a:off x="457066" y="3941127"/>
        <a:ext cx="8686933" cy="531360"/>
      </dsp:txXfrm>
    </dsp:sp>
    <dsp:sp modelId="{D2B9FE55-B46B-4A9C-971D-A29EEB6F53C2}">
      <dsp:nvSpPr>
        <dsp:cNvPr id="0" name=""/>
        <dsp:cNvSpPr/>
      </dsp:nvSpPr>
      <dsp:spPr>
        <a:xfrm>
          <a:off x="0" y="5017198"/>
          <a:ext cx="9144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724A06-FB2B-4FA8-83F0-AD33D351886B}">
      <dsp:nvSpPr>
        <dsp:cNvPr id="0" name=""/>
        <dsp:cNvSpPr/>
      </dsp:nvSpPr>
      <dsp:spPr>
        <a:xfrm>
          <a:off x="454074" y="4751518"/>
          <a:ext cx="8681815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Инфраструктура</a:t>
          </a:r>
          <a:r>
            <a:rPr lang="ru-RU" sz="2000" b="1" kern="1200" baseline="0" dirty="0" smtClean="0"/>
            <a:t> службы и материально –техническое обеспечение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/>
            <a:t>Финансовое обеспечение</a:t>
          </a:r>
          <a:endParaRPr lang="ru-RU" sz="2000" b="1" kern="1200" dirty="0"/>
        </a:p>
      </dsp:txBody>
      <dsp:txXfrm>
        <a:off x="454074" y="4751518"/>
        <a:ext cx="8681815" cy="5313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904419-D943-4FCA-A3CD-18C79744D451}">
      <dsp:nvSpPr>
        <dsp:cNvPr id="0" name=""/>
        <dsp:cNvSpPr/>
      </dsp:nvSpPr>
      <dsp:spPr>
        <a:xfrm rot="5400000">
          <a:off x="-132733" y="135961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32733" y="135961"/>
        <a:ext cx="884889" cy="619422"/>
      </dsp:txXfrm>
    </dsp:sp>
    <dsp:sp modelId="{4C990B2E-285A-42B8-B505-95A764DB8D4D}">
      <dsp:nvSpPr>
        <dsp:cNvPr id="0" name=""/>
        <dsp:cNvSpPr/>
      </dsp:nvSpPr>
      <dsp:spPr>
        <a:xfrm rot="5400000">
          <a:off x="4342602" y="-3719951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Приказ директора о создании службы медиации</a:t>
          </a:r>
          <a:endParaRPr lang="ru-RU" sz="2000" kern="1200" dirty="0"/>
        </a:p>
      </dsp:txBody>
      <dsp:txXfrm rot="5400000">
        <a:off x="4342602" y="-3719951"/>
        <a:ext cx="575178" cy="8021537"/>
      </dsp:txXfrm>
    </dsp:sp>
    <dsp:sp modelId="{FC704916-B8E6-43E7-AA90-13DCB87CCCBA}">
      <dsp:nvSpPr>
        <dsp:cNvPr id="0" name=""/>
        <dsp:cNvSpPr/>
      </dsp:nvSpPr>
      <dsp:spPr>
        <a:xfrm rot="5400000">
          <a:off x="-132733" y="922599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32733" y="922599"/>
        <a:ext cx="884889" cy="619422"/>
      </dsp:txXfrm>
    </dsp:sp>
    <dsp:sp modelId="{81CDC60E-5C8D-40B4-823D-AAAB17E41023}">
      <dsp:nvSpPr>
        <dsp:cNvPr id="0" name=""/>
        <dsp:cNvSpPr/>
      </dsp:nvSpPr>
      <dsp:spPr>
        <a:xfrm rot="5400000">
          <a:off x="4342602" y="-2933313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Положение о создании службы медиации</a:t>
          </a:r>
          <a:endParaRPr lang="ru-RU" sz="2000" kern="1200" dirty="0"/>
        </a:p>
      </dsp:txBody>
      <dsp:txXfrm rot="5400000">
        <a:off x="4342602" y="-2933313"/>
        <a:ext cx="575178" cy="8021537"/>
      </dsp:txXfrm>
    </dsp:sp>
    <dsp:sp modelId="{32093BFD-05EC-4687-A2DA-F3304989FA91}">
      <dsp:nvSpPr>
        <dsp:cNvPr id="0" name=""/>
        <dsp:cNvSpPr/>
      </dsp:nvSpPr>
      <dsp:spPr>
        <a:xfrm rot="5400000">
          <a:off x="-132733" y="1709237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32733" y="1709237"/>
        <a:ext cx="884889" cy="619422"/>
      </dsp:txXfrm>
    </dsp:sp>
    <dsp:sp modelId="{BFC0BEC3-8245-4BDF-A9FE-8ACACF5BC12D}">
      <dsp:nvSpPr>
        <dsp:cNvPr id="0" name=""/>
        <dsp:cNvSpPr/>
      </dsp:nvSpPr>
      <dsp:spPr>
        <a:xfrm rot="5400000">
          <a:off x="4342602" y="-2146674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Программа службы медиации</a:t>
          </a:r>
          <a:endParaRPr lang="ru-RU" sz="2000" kern="1200" dirty="0"/>
        </a:p>
      </dsp:txBody>
      <dsp:txXfrm rot="5400000">
        <a:off x="4342602" y="-2146674"/>
        <a:ext cx="575178" cy="8021537"/>
      </dsp:txXfrm>
    </dsp:sp>
    <dsp:sp modelId="{A39DE926-1265-417D-9216-6FE996774726}">
      <dsp:nvSpPr>
        <dsp:cNvPr id="0" name=""/>
        <dsp:cNvSpPr/>
      </dsp:nvSpPr>
      <dsp:spPr>
        <a:xfrm rot="5400000">
          <a:off x="-132733" y="2495876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2733" y="2495876"/>
        <a:ext cx="884889" cy="619422"/>
      </dsp:txXfrm>
    </dsp:sp>
    <dsp:sp modelId="{07A2EF37-4263-4248-9767-B7D7F079473B}">
      <dsp:nvSpPr>
        <dsp:cNvPr id="0" name=""/>
        <dsp:cNvSpPr/>
      </dsp:nvSpPr>
      <dsp:spPr>
        <a:xfrm rot="5400000">
          <a:off x="4342602" y="-1360036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Должностная инструкция куратора службы медиации</a:t>
          </a:r>
          <a:endParaRPr lang="ru-RU" sz="2000" kern="1200" dirty="0"/>
        </a:p>
      </dsp:txBody>
      <dsp:txXfrm rot="5400000">
        <a:off x="4342602" y="-1360036"/>
        <a:ext cx="575178" cy="8021537"/>
      </dsp:txXfrm>
    </dsp:sp>
    <dsp:sp modelId="{468042ED-FC0A-4C33-A20E-6DD0EB909494}">
      <dsp:nvSpPr>
        <dsp:cNvPr id="0" name=""/>
        <dsp:cNvSpPr/>
      </dsp:nvSpPr>
      <dsp:spPr>
        <a:xfrm rot="5400000">
          <a:off x="-132733" y="3282514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2733" y="3282514"/>
        <a:ext cx="884889" cy="619422"/>
      </dsp:txXfrm>
    </dsp:sp>
    <dsp:sp modelId="{A2FBEA3F-C5E9-4E50-BF35-04FB4E7B840D}">
      <dsp:nvSpPr>
        <dsp:cNvPr id="0" name=""/>
        <dsp:cNvSpPr/>
      </dsp:nvSpPr>
      <dsp:spPr>
        <a:xfrm rot="5400000">
          <a:off x="4342602" y="-573398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Порядок взаимодействия службы медиации с социальными партнёрами</a:t>
          </a:r>
          <a:endParaRPr lang="ru-RU" sz="2000" kern="1200" dirty="0"/>
        </a:p>
      </dsp:txBody>
      <dsp:txXfrm rot="5400000">
        <a:off x="4342602" y="-573398"/>
        <a:ext cx="575178" cy="8021537"/>
      </dsp:txXfrm>
    </dsp:sp>
    <dsp:sp modelId="{CCD077CA-8F89-4083-A63A-62AC440F6855}">
      <dsp:nvSpPr>
        <dsp:cNvPr id="0" name=""/>
        <dsp:cNvSpPr/>
      </dsp:nvSpPr>
      <dsp:spPr>
        <a:xfrm rot="5400000">
          <a:off x="-132733" y="4069153"/>
          <a:ext cx="884889" cy="6194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32733" y="4069153"/>
        <a:ext cx="884889" cy="619422"/>
      </dsp:txXfrm>
    </dsp:sp>
    <dsp:sp modelId="{B23A662F-EFC8-4C53-BE99-C48E4AC1B11A}">
      <dsp:nvSpPr>
        <dsp:cNvPr id="0" name=""/>
        <dsp:cNvSpPr/>
      </dsp:nvSpPr>
      <dsp:spPr>
        <a:xfrm rot="5400000">
          <a:off x="4342602" y="213240"/>
          <a:ext cx="575178" cy="8021537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Внутренняя документация службы медиации</a:t>
          </a:r>
          <a:endParaRPr lang="ru-RU" sz="2000" kern="1200" dirty="0"/>
        </a:p>
      </dsp:txBody>
      <dsp:txXfrm rot="5400000">
        <a:off x="4342602" y="213240"/>
        <a:ext cx="575178" cy="80215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26B81-E366-4345-BFB3-8F624EDAA6B5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4C42D-16E5-4BA0-952C-AF96F3CA524E}">
      <dsp:nvSpPr>
        <dsp:cNvPr id="0" name=""/>
        <dsp:cNvSpPr/>
      </dsp:nvSpPr>
      <dsp:spPr>
        <a:xfrm>
          <a:off x="521356" y="346427"/>
          <a:ext cx="8544072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организации начнет создаваться инновационная практика примирения</a:t>
          </a:r>
          <a:endParaRPr lang="ru-RU" sz="2000" b="1" i="0" kern="1200" dirty="0"/>
        </a:p>
      </dsp:txBody>
      <dsp:txXfrm>
        <a:off x="521356" y="346427"/>
        <a:ext cx="8544072" cy="693298"/>
      </dsp:txXfrm>
    </dsp:sp>
    <dsp:sp modelId="{461D5F83-4ABD-4BBC-B8CE-6B00683CAE0B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5D5400-9051-4FBC-A8E6-DF12E0AE01A4}">
      <dsp:nvSpPr>
        <dsp:cNvPr id="0" name=""/>
        <dsp:cNvSpPr/>
      </dsp:nvSpPr>
      <dsp:spPr>
        <a:xfrm>
          <a:off x="1018153" y="1386043"/>
          <a:ext cx="8047274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Практика позволит освоить технологии разре­шения трудных ситуаций и конфлик­тов, овладеть подходами и приемами для поддержания порядка в детской среде</a:t>
          </a:r>
          <a:endParaRPr lang="ru-RU" sz="2000" b="1" kern="1200" dirty="0"/>
        </a:p>
      </dsp:txBody>
      <dsp:txXfrm>
        <a:off x="1018153" y="1386043"/>
        <a:ext cx="8047274" cy="693298"/>
      </dsp:txXfrm>
    </dsp:sp>
    <dsp:sp modelId="{305F3E7D-24AE-444E-942F-59E475D0526A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46DF9-8F4A-47DB-878E-359C5BF2A09B}">
      <dsp:nvSpPr>
        <dsp:cNvPr id="0" name=""/>
        <dsp:cNvSpPr/>
      </dsp:nvSpPr>
      <dsp:spPr>
        <a:xfrm>
          <a:off x="1170630" y="2425658"/>
          <a:ext cx="7894798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Служба способствует обрести конструктивную поддержку класса (группы) в положительных изменениях в образовательной среде</a:t>
          </a:r>
          <a:endParaRPr lang="ru-RU" sz="2000" b="1" i="0" kern="1200" dirty="0"/>
        </a:p>
      </dsp:txBody>
      <dsp:txXfrm>
        <a:off x="1170630" y="2425658"/>
        <a:ext cx="7894798" cy="693298"/>
      </dsp:txXfrm>
    </dsp:sp>
    <dsp:sp modelId="{A456C020-64F0-42F5-9F05-3BC7CB9E99C1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2D260E-C49F-423D-9289-90939D6CC60D}">
      <dsp:nvSpPr>
        <dsp:cNvPr id="0" name=""/>
        <dsp:cNvSpPr/>
      </dsp:nvSpPr>
      <dsp:spPr>
        <a:xfrm>
          <a:off x="1018153" y="3465274"/>
          <a:ext cx="8047274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организации родители могут освоить навыки восстановительного способа разрешения конфликтов и использовать их в соответствующих ситуациях</a:t>
          </a:r>
          <a:endParaRPr lang="ru-RU" sz="2000" b="1" i="0" kern="1200" dirty="0">
            <a:latin typeface="+mn-lt"/>
            <a:cs typeface="Times New Roman" pitchFamily="18" charset="0"/>
          </a:endParaRPr>
        </a:p>
      </dsp:txBody>
      <dsp:txXfrm>
        <a:off x="1018153" y="3465274"/>
        <a:ext cx="8047274" cy="693298"/>
      </dsp:txXfrm>
    </dsp:sp>
    <dsp:sp modelId="{ADD4FA4C-3C23-4D69-BE69-AD370C2ACC26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A7CBFB-59C1-4738-96B1-0EADFEA553FE}">
      <dsp:nvSpPr>
        <dsp:cNvPr id="0" name=""/>
        <dsp:cNvSpPr/>
      </dsp:nvSpPr>
      <dsp:spPr>
        <a:xfrm>
          <a:off x="521356" y="4504889"/>
          <a:ext cx="8544072" cy="6932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30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организации будет возможность дополнить воспитательную работу элементами восстановительных практик</a:t>
          </a:r>
          <a:endParaRPr lang="ru-RU" sz="2000" b="1" i="0" kern="1200" dirty="0"/>
        </a:p>
      </dsp:txBody>
      <dsp:txXfrm>
        <a:off x="521356" y="4504889"/>
        <a:ext cx="8544072" cy="693298"/>
      </dsp:txXfrm>
    </dsp:sp>
    <dsp:sp modelId="{C59C690D-33D8-42F0-AED9-8828D385FA37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672A1-6FC4-4D2A-B0A5-EE525A786793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564F76-04D7-426D-BEE0-629CD25D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24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E22BB-92DF-4D07-86F4-7ED3D93107D1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B4D87F-6DB9-4203-9991-4B3340705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5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5102-71BE-4B30-B340-3B342DE4F6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963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9FF1-C0DD-4D62-B49E-9DC9A09E444C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252D-50FA-4ABF-95D8-88C171B82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 userDrawn="1"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7118-3749-4714-BE80-C65E7B4DA71D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F5F-7ADF-4D00-A55C-AF09910E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47099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18F1-1429-493C-ACED-4C627B8FE8DA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82FD-4678-4F31-AE70-2C493563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2AA6-980C-4BFB-902F-82C33295DEC3}" type="datetimeFigureOut">
              <a:rPr lang="ru-RU"/>
              <a:pPr>
                <a:defRPr/>
              </a:pPr>
              <a:t>22.03.2017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E1CB-EA92-4809-A390-40BD473B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92075"/>
            <a:ext cx="9604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0FE7-6EE3-4E3A-97AC-36A549337F3C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82A07-1C3C-4887-BA29-E43F4061C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3379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07504" y="0"/>
            <a:ext cx="8928992" cy="11967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2372-99D8-45E6-921D-29D35A7220F6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E3-E0EF-4666-9ADA-68BAB6C2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452-F4A3-462A-92EC-CA04177E5B34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4F5A-C6EB-4B8A-9691-578D1ED9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07950" y="26988"/>
            <a:ext cx="2195513" cy="10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15A-AE6B-4EA9-95D7-025B94CA3957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8C6C-E9F0-497E-84C2-AABFE5E6F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438" y="20638"/>
            <a:ext cx="5286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60648"/>
            <a:ext cx="5389438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D8E7-3F6F-49F5-BE7A-7869372D185A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DEA0-3FA2-43D9-80C8-7FD595760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0" y="6343650"/>
            <a:ext cx="9155113" cy="52705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967" y="6343587"/>
            <a:ext cx="482363" cy="4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1792288" y="4800600"/>
            <a:ext cx="5876056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 userDrawn="1">
            <p:ph type="pic" idx="1"/>
          </p:nvPr>
        </p:nvSpPr>
        <p:spPr>
          <a:xfrm>
            <a:off x="1821904" y="548680"/>
            <a:ext cx="5846440" cy="417646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half" idx="2"/>
          </p:nvPr>
        </p:nvSpPr>
        <p:spPr>
          <a:xfrm>
            <a:off x="1792288" y="5367338"/>
            <a:ext cx="58760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B55-D818-42CE-BD5D-ECE691B8338E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F78-52C0-4ED4-9BD7-0DD8A28A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5000">
              <a:schemeClr val="bg1"/>
            </a:gs>
            <a:gs pos="32001">
              <a:schemeClr val="bg1">
                <a:lumMod val="85000"/>
              </a:schemeClr>
            </a:gs>
            <a:gs pos="54000">
              <a:schemeClr val="bg1">
                <a:lumMod val="85000"/>
              </a:schemeClr>
            </a:gs>
            <a:gs pos="85001">
              <a:schemeClr val="bg1">
                <a:lumMod val="75000"/>
              </a:schemeClr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F3B8E-247A-4292-900C-AADA2EBA2418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8B882-41B3-4E67-90DE-E1E45A36A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ln>
            <a:solidFill>
              <a:srgbClr val="990000"/>
            </a:solidFill>
          </a:ln>
          <a:solidFill>
            <a:srgbClr val="99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.yar.ru/index.php?id=1230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198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hyperlink" Target="mailto:rectorat@iro.ya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fileadmin/iro/res_center/pravonarusheniya/metod-rekom-sozdan-razvit.PDF" TargetMode="External"/><Relationship Id="rId2" Type="http://schemas.openxmlformats.org/officeDocument/2006/relationships/hyperlink" Target="http://www.iro.yar.ru/fileadmin/iro/res_center/pravonarusheniya/pismo-07-431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212976"/>
            <a:ext cx="8820472" cy="175805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Технология создания служб медиации и примирения для несовершеннолетних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000" b="1" dirty="0">
              <a:solidFill>
                <a:srgbClr val="23A73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013177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Назарова Инна Григорьевна, заведующий кафедрой общей педагогики и психологии ГАУ ДПО ЯО Институт развития образования, к.п.н., доцент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40386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764704"/>
            <a:ext cx="3995936" cy="122690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Страница проекта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Сетевое сообщество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277" y="2"/>
            <a:ext cx="1057058" cy="98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295128" y="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 Black" pitchFamily="34" charset="0"/>
              </a:rPr>
              <a:t>Информационного обеспечение развития служб медиации в ОО ЯО</a:t>
            </a:r>
            <a:endParaRPr lang="ru-RU" sz="2400" dirty="0">
              <a:solidFill>
                <a:srgbClr val="990000"/>
              </a:solidFill>
              <a:latin typeface="Arial Black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93504"/>
            <a:ext cx="5148064" cy="4464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292080" y="1844824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http://www.iro.yar.ru/index.php?id=1230</a:t>
            </a: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РИП-Служба медиации-ИРО: </a:t>
            </a:r>
            <a:r>
              <a:rPr lang="en-US" dirty="0" smtClean="0">
                <a:solidFill>
                  <a:srgbClr val="C00000"/>
                </a:solidFill>
              </a:rPr>
              <a:t>http://www.openclass.ru/node/478689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28184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Региональное сообщество координаторов служб медиации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J:\Фото\IMG_0780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4797152"/>
            <a:ext cx="2771800" cy="2060848"/>
          </a:xfrm>
          <a:prstGeom prst="rect">
            <a:avLst/>
          </a:prstGeom>
          <a:noFill/>
          <a:extLst/>
        </p:spPr>
      </p:pic>
      <p:pic>
        <p:nvPicPr>
          <p:cNvPr id="6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843808" cy="22768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777152"/>
            <a:ext cx="3168352" cy="4080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xtLst/>
        </p:spPr>
      </p:pic>
      <p:pic>
        <p:nvPicPr>
          <p:cNvPr id="7170" name="Picture 2" descr="http://www.iro.yar.ru/fileadmin/_processed_/csm_200916-mom06_b50951cd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5715000" cy="3429000"/>
          </a:xfrm>
          <a:prstGeom prst="rect">
            <a:avLst/>
          </a:prstGeom>
          <a:noFill/>
        </p:spPr>
      </p:pic>
      <p:pic>
        <p:nvPicPr>
          <p:cNvPr id="7172" name="Picture 4" descr="http://www.iro.yar.ru/fileadmin/_processed_/csm_200916-mom05_17dfdd13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124745"/>
            <a:ext cx="511299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ИТОГИ КОНКУРСОВ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http://funforkids.ru/pictures/school6/school06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524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1844825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000" dirty="0" smtClean="0"/>
              <a:t>«Лучший портфель медиатора» </a:t>
            </a:r>
            <a:r>
              <a:rPr lang="ru-RU" sz="2000" dirty="0" smtClean="0">
                <a:hlinkClick r:id="rId3"/>
              </a:rPr>
              <a:t>http://www.iro.yar.ru/index.php?id=1983</a:t>
            </a:r>
            <a:endParaRPr lang="ru-RU" sz="2000" dirty="0" smtClean="0"/>
          </a:p>
        </p:txBody>
      </p:sp>
      <p:pic>
        <p:nvPicPr>
          <p:cNvPr id="5" name="Picture 2" descr="http://funforkids.ru/pictures/school6/school06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3524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funforkids.ru/pictures/school6/school06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3524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Издательские продукты </a:t>
            </a:r>
            <a:r>
              <a:rPr lang="ru-RU" sz="3600" b="1" dirty="0" smtClean="0">
                <a:solidFill>
                  <a:srgbClr val="990000"/>
                </a:solidFill>
              </a:rPr>
              <a:t>проекта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/>
              <a:t> 2016 года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4644008" cy="5793507"/>
          </a:xfrm>
        </p:spPr>
        <p:txBody>
          <a:bodyPr/>
          <a:lstStyle/>
          <a:p>
            <a:pPr lvl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Практическое пособие «Программное </a:t>
            </a:r>
            <a:r>
              <a:rPr lang="ru-RU" sz="2000" b="1" dirty="0" smtClean="0">
                <a:solidFill>
                  <a:srgbClr val="7030A0"/>
                </a:solidFill>
              </a:rPr>
              <a:t>обеспечение деятельности Службы медиации»</a:t>
            </a:r>
          </a:p>
          <a:p>
            <a:pPr lvl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Сборник материалов «Медиативный и восстановительный подходы в </a:t>
            </a:r>
            <a:r>
              <a:rPr lang="ru-RU" sz="2000" b="1" dirty="0" smtClean="0">
                <a:solidFill>
                  <a:srgbClr val="7030A0"/>
                </a:solidFill>
              </a:rPr>
              <a:t>профилактике девиантного </a:t>
            </a:r>
            <a:r>
              <a:rPr lang="ru-RU" sz="2000" b="1" dirty="0" smtClean="0">
                <a:solidFill>
                  <a:srgbClr val="7030A0"/>
                </a:solidFill>
              </a:rPr>
              <a:t>поведения несовершеннолетних: опыт Ярославской области»</a:t>
            </a:r>
          </a:p>
          <a:p>
            <a:pPr lvl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Сборник </a:t>
            </a:r>
            <a:r>
              <a:rPr lang="ru-RU" sz="2000" b="1" dirty="0" smtClean="0">
                <a:solidFill>
                  <a:srgbClr val="7030A0"/>
                </a:solidFill>
              </a:rPr>
              <a:t>материалов конференции </a:t>
            </a:r>
            <a:r>
              <a:rPr lang="ru-RU" sz="2000" b="1" dirty="0" smtClean="0">
                <a:solidFill>
                  <a:srgbClr val="7030A0"/>
                </a:solidFill>
              </a:rPr>
              <a:t>«Медиация: актуальные проблемы и перспективы развития в образовании и социальной сфере»</a:t>
            </a:r>
          </a:p>
          <a:p>
            <a:pPr lvl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Диск с материалами регионального конкурса «Лучший </a:t>
            </a:r>
            <a:r>
              <a:rPr lang="ru-RU" sz="2000" b="1" dirty="0" smtClean="0">
                <a:solidFill>
                  <a:srgbClr val="7030A0"/>
                </a:solidFill>
              </a:rPr>
              <a:t>портфель медиатора»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4653135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 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apf.mail.ru/cgi-bin/readmsg?id=14446360270000000090;0;2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www.iro.yar.ru/fileadmin/_processed_/csm_izdan-kopip2_3f5a089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384376" cy="2647181"/>
          </a:xfrm>
          <a:prstGeom prst="rect">
            <a:avLst/>
          </a:prstGeom>
          <a:noFill/>
        </p:spPr>
      </p:pic>
      <p:pic>
        <p:nvPicPr>
          <p:cNvPr id="5123" name="Picture 3" descr="C:\Users\Илия\Desktop\100NIKON\DSCN2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49188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59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Условия жизнеспособности службы медиации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1.Наличие </a:t>
            </a:r>
            <a:r>
              <a:rPr lang="ru-RU" sz="2400" dirty="0" smtClean="0"/>
              <a:t>"поля деятельности</a:t>
            </a:r>
            <a:r>
              <a:rPr lang="ru-RU" sz="2400" dirty="0" smtClean="0"/>
              <a:t>"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2.Поддержка </a:t>
            </a:r>
            <a:r>
              <a:rPr lang="ru-RU" sz="2400" dirty="0" smtClean="0"/>
              <a:t>идеи школьной медиации со стороны:</a:t>
            </a:r>
          </a:p>
          <a:p>
            <a:pPr>
              <a:buNone/>
            </a:pPr>
            <a:r>
              <a:rPr lang="ru-RU" sz="2400" dirty="0" smtClean="0"/>
              <a:t>- администрации (особенно - директора и заместителя </a:t>
            </a:r>
            <a:r>
              <a:rPr lang="ru-RU" sz="2400" dirty="0" smtClean="0"/>
              <a:t>директора)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- педагогического </a:t>
            </a:r>
            <a:r>
              <a:rPr lang="ru-RU" sz="2400" dirty="0" smtClean="0"/>
              <a:t>состава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3.Наличие </a:t>
            </a:r>
            <a:r>
              <a:rPr lang="ru-RU" sz="2400" dirty="0" smtClean="0"/>
              <a:t>претендента на роль куратора службы (на добровольной </a:t>
            </a:r>
            <a:r>
              <a:rPr lang="ru-RU" sz="2400" dirty="0" smtClean="0"/>
              <a:t>основе)</a:t>
            </a:r>
          </a:p>
          <a:p>
            <a:pPr>
              <a:buNone/>
            </a:pPr>
            <a:r>
              <a:rPr lang="ru-RU" sz="2400" dirty="0" smtClean="0"/>
              <a:t>4. Создание инфраструктуры службы медиации - </a:t>
            </a:r>
            <a:r>
              <a:rPr lang="ru-RU" sz="2400" dirty="0" smtClean="0">
                <a:solidFill>
                  <a:srgbClr val="C00000"/>
                </a:solidFill>
              </a:rPr>
              <a:t>КОМНАТА ПРИМИРЕНИЯ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/>
              <a:t>5</a:t>
            </a:r>
            <a:r>
              <a:rPr lang="ru-RU" sz="2400" dirty="0" smtClean="0"/>
              <a:t>. </a:t>
            </a:r>
            <a:r>
              <a:rPr lang="ru-RU" sz="2400" dirty="0" smtClean="0"/>
              <a:t>Наличие городской (региональной) ассоциации медиаторов, в  которую куратор может обратиться за </a:t>
            </a:r>
            <a:r>
              <a:rPr lang="ru-RU" sz="2400" dirty="0" smtClean="0"/>
              <a:t>поддержкой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 причин для Создания Службы медиации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7185830"/>
              </p:ext>
            </p:extLst>
          </p:nvPr>
        </p:nvGraphicFramePr>
        <p:xfrm>
          <a:off x="0" y="980728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размышления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/>
                </a:solidFill>
              </a:rPr>
              <a:t>Какие ценности для Вас в медиации?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/>
                </a:solidFill>
              </a:rPr>
              <a:t>Какие возможности службы медиации Вы видите для вашей организации?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/>
                </a:solidFill>
              </a:rPr>
              <a:t>Что </a:t>
            </a:r>
            <a:r>
              <a:rPr lang="ru-RU" b="1" dirty="0" smtClean="0">
                <a:solidFill>
                  <a:srgbClr val="FF0000"/>
                </a:solidFill>
              </a:rPr>
              <a:t>Вы</a:t>
            </a:r>
            <a:r>
              <a:rPr lang="ru-RU" dirty="0" smtClean="0">
                <a:solidFill>
                  <a:schemeClr val="accent4"/>
                </a:solidFill>
              </a:rPr>
              <a:t> готовы сделать для создания службы медиации?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89040"/>
            <a:ext cx="2123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369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rgbClr val="990000"/>
                </a:solidFill>
                <a:latin typeface="+mn-lt"/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990000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150014, г. Ярославль, ул. Богдановича, д. 16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(4852)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21-06-83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304,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b="1" u="sng" dirty="0" err="1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nazarova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iro.yar.ru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www.iro.yar.ru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Приглашаем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сотрудничеству!!!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2955032" cy="276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вопросы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ЗАЧЕМ?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КАКИМ ОБРАЗОМ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ПОЧЕМУ?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ЧЕМ?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datareview.info/wp-content/uploads/2015/09/steamworkshop_webupload_previewfile_430524867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7799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созданию служб медиации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1"/>
            <a:r>
              <a:rPr lang="ru-RU" u="sng" dirty="0" smtClean="0">
                <a:hlinkClick r:id="rId2" action="ppaction://hlinkfile"/>
              </a:rPr>
              <a:t>Письмо департамента государственной политики в сфере защиты прав детей Министерство образования науки России от 18.12.2015 №07/4317 «О направлении методических </a:t>
            </a:r>
            <a:r>
              <a:rPr lang="ru-RU" u="sng" dirty="0" smtClean="0">
                <a:hlinkClick r:id="rId2" action="ppaction://hlinkfile"/>
              </a:rPr>
              <a:t>рекомендаций»</a:t>
            </a:r>
            <a:endParaRPr lang="ru-RU" u="sng" dirty="0" smtClean="0"/>
          </a:p>
          <a:p>
            <a:pPr lvl="1"/>
            <a:r>
              <a:rPr lang="ru-RU" u="sng" dirty="0" smtClean="0">
                <a:hlinkClick r:id="rId3" action="ppaction://hlinkfile"/>
              </a:rPr>
              <a:t>Методические </a:t>
            </a:r>
            <a:r>
              <a:rPr lang="ru-RU" u="sng" dirty="0" smtClean="0">
                <a:hlinkClick r:id="rId3" action="ppaction://hlinkfile"/>
              </a:rPr>
              <a:t>рекомендации по созданию и развитию служб школьной медиации в образовательных </a:t>
            </a:r>
            <a:r>
              <a:rPr lang="ru-RU" u="sng" dirty="0" smtClean="0">
                <a:hlinkClick r:id="rId3" action="ppaction://hlinkfile"/>
              </a:rPr>
              <a:t>организациях</a:t>
            </a:r>
            <a:endParaRPr lang="ru-RU" u="sng" dirty="0" smtClean="0"/>
          </a:p>
          <a:p>
            <a:pPr lvl="1"/>
            <a:r>
              <a:rPr lang="ru-RU" b="1" u="sng" dirty="0" smtClean="0">
                <a:solidFill>
                  <a:srgbClr val="C00000"/>
                </a:solidFill>
              </a:rPr>
              <a:t>Службы медиации в образовательных организациях: формирование навыков восстановительной культуры </a:t>
            </a:r>
            <a:r>
              <a:rPr lang="ru-RU" b="1" u="sng" dirty="0" smtClean="0">
                <a:solidFill>
                  <a:srgbClr val="C00000"/>
                </a:solidFill>
              </a:rPr>
              <a:t>отношений </a:t>
            </a:r>
            <a:r>
              <a:rPr lang="ru-RU" u="sng" dirty="0" smtClean="0">
                <a:solidFill>
                  <a:srgbClr val="C00000"/>
                </a:solidFill>
              </a:rPr>
              <a:t> (ГАУ ДПО ЯО ИРО)</a:t>
            </a:r>
            <a:endParaRPr lang="ru-RU" u="sng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Технологический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shkolageo.ru/mpakard/%D0%9F%D0%BE%D1%80%D1%8F%D0%B4%D0%BE%D0%BA+%D0%BF%D1%80%D0%BE%D0%B5%D0%BA%D1%82%D0%B8%D1%80%D0%BE%D0%B2%D0%B0%D0%BD%D0%B8%D1%8F+%D1%82%D0%B5%D1%85%D0%BD%D0%BE%D0%BB%D0%BE%D0%B3%D0%B8%D1%87%D0%B5%D1%81%D0%BA%D0%B8%D1%85+%D0%BF%D1%80%D0%BE%D1%86%D0%B5%D1%81%D1%81%D0%BE%D0%B2+%D0%92%D0%B8%D0%B4%D1%8B+%D1%82%D0%B5%D1%85%D0%BD%D0%BE%D0%BB%D0%BE%D0%B3%D0%B8%D1%87%D0%B5%D1%81%D0%BA%D0%B8%D1%85+%D0%BF%D1%80%D0%BE%D1%86%D0%B5%D1%81%D1%81%D0%BE%D0%B2d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492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создания…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900igr.net/up/datas/149929/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527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Тиражирование инновационных моделей служб медиации (примирения) в ОО</a:t>
            </a:r>
            <a:endParaRPr lang="ru-RU" sz="2800" b="1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134373"/>
              </p:ext>
            </p:extLst>
          </p:nvPr>
        </p:nvGraphicFramePr>
        <p:xfrm>
          <a:off x="11875" y="1700808"/>
          <a:ext cx="8964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Шаги создания службы медиации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942539"/>
              </p:ext>
            </p:extLst>
          </p:nvPr>
        </p:nvGraphicFramePr>
        <p:xfrm>
          <a:off x="107504" y="980728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610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2736"/>
          </a:xfrm>
        </p:spPr>
        <p:txBody>
          <a:bodyPr>
            <a:normAutofit fontScale="90000"/>
          </a:bodyPr>
          <a:lstStyle/>
          <a:p>
            <a:pPr marL="1435100" indent="-1435100" algn="l"/>
            <a:r>
              <a:rPr lang="ru-RU" sz="3200" b="1" dirty="0" smtClean="0"/>
              <a:t>Дорожная карта создания службы медиации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92413185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Необходимые нормативные документы службы медиации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54051554"/>
              </p:ext>
            </p:extLst>
          </p:nvPr>
        </p:nvGraphicFramePr>
        <p:xfrm>
          <a:off x="323528" y="1124744"/>
          <a:ext cx="8640960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3923928" y="5661248"/>
            <a:ext cx="864096" cy="864096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576</Words>
  <Application>Microsoft Office PowerPoint</Application>
  <PresentationFormat>Экран (4:3)</PresentationFormat>
  <Paragraphs>93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Технология создания служб медиации и примирения для несовершеннолетних   </vt:lpstr>
      <vt:lpstr>Ключевые вопросы технологии</vt:lpstr>
      <vt:lpstr>Рекомендации по созданию служб медиации</vt:lpstr>
      <vt:lpstr>Технологический процесс</vt:lpstr>
      <vt:lpstr>Технология создания…</vt:lpstr>
      <vt:lpstr>Тиражирование инновационных моделей служб медиации (примирения) в ОО</vt:lpstr>
      <vt:lpstr>Шаги создания службы медиации</vt:lpstr>
      <vt:lpstr>Дорожная карта создания службы медиации</vt:lpstr>
      <vt:lpstr>Необходимые нормативные документы службы медиации</vt:lpstr>
      <vt:lpstr>Страница проекта Сетевое сообщество</vt:lpstr>
      <vt:lpstr>Региональное сообщество координаторов служб медиации</vt:lpstr>
      <vt:lpstr>ИТОГИ КОНКУРСОВ</vt:lpstr>
      <vt:lpstr>Издательские продукты проекта  2016 года </vt:lpstr>
      <vt:lpstr> Условия жизнеспособности службы медиации</vt:lpstr>
      <vt:lpstr>5 причин для Создания Службы медиации</vt:lpstr>
      <vt:lpstr>Вопросы для размышления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Юрьевна Белянчева</dc:creator>
  <cp:lastModifiedBy>Илия</cp:lastModifiedBy>
  <cp:revision>303</cp:revision>
  <dcterms:created xsi:type="dcterms:W3CDTF">2015-05-19T06:32:44Z</dcterms:created>
  <dcterms:modified xsi:type="dcterms:W3CDTF">2017-03-22T20:11:55Z</dcterms:modified>
</cp:coreProperties>
</file>