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59" r:id="rId8"/>
    <p:sldId id="263" r:id="rId9"/>
    <p:sldId id="264" r:id="rId10"/>
    <p:sldId id="265" r:id="rId11"/>
    <p:sldId id="266" r:id="rId12"/>
    <p:sldId id="267" r:id="rId1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4" d="100"/>
          <a:sy n="44" d="100"/>
        </p:scale>
        <p:origin x="60" y="13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4" name="Прямоугольник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Прямоугольник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Прямоугольник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Прямая соединительная линия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Прямоугольник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Овал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Овал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8" name="Заголовок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ru-RU" smtClean="0"/>
              <a:t>Образец заголовка</a:t>
            </a:r>
            <a:endParaRPr lang="en-US"/>
          </a:p>
        </p:txBody>
      </p:sp>
      <p:sp>
        <p:nvSpPr>
          <p:cNvPr id="15" name="Дата 27"/>
          <p:cNvSpPr>
            <a:spLocks noGrp="1"/>
          </p:cNvSpPr>
          <p:nvPr>
            <p:ph type="dt" sz="half" idx="10"/>
          </p:nvPr>
        </p:nvSpPr>
        <p:spPr/>
        <p:txBody>
          <a:bodyPr/>
          <a:lstStyle>
            <a:lvl1pPr>
              <a:defRPr/>
            </a:lvl1pPr>
          </a:lstStyle>
          <a:p>
            <a:pPr>
              <a:defRPr/>
            </a:pPr>
            <a:fld id="{FE19CE86-68B3-44B7-9AD1-742C1AB0EF68}" type="datetimeFigureOut">
              <a:rPr lang="ru-RU"/>
              <a:pPr>
                <a:defRPr/>
              </a:pPr>
              <a:t>02.08.2017</a:t>
            </a:fld>
            <a:endParaRPr lang="ru-RU"/>
          </a:p>
        </p:txBody>
      </p:sp>
      <p:sp>
        <p:nvSpPr>
          <p:cNvPr id="16" name="Нижний колонтитул 16"/>
          <p:cNvSpPr>
            <a:spLocks noGrp="1"/>
          </p:cNvSpPr>
          <p:nvPr>
            <p:ph type="ftr" sz="quarter" idx="11"/>
          </p:nvPr>
        </p:nvSpPr>
        <p:spPr/>
        <p:txBody>
          <a:bodyPr/>
          <a:lstStyle>
            <a:lvl1pPr>
              <a:defRPr/>
            </a:lvl1pPr>
          </a:lstStyle>
          <a:p>
            <a:pPr>
              <a:defRPr/>
            </a:pPr>
            <a:endParaRPr lang="ru-RU"/>
          </a:p>
        </p:txBody>
      </p:sp>
      <p:sp>
        <p:nvSpPr>
          <p:cNvPr id="17" name="Номер слайда 28"/>
          <p:cNvSpPr>
            <a:spLocks noGrp="1"/>
          </p:cNvSpPr>
          <p:nvPr>
            <p:ph type="sldNum" sz="quarter" idx="12"/>
          </p:nvPr>
        </p:nvSpPr>
        <p:spPr>
          <a:xfrm>
            <a:off x="4343400" y="2198688"/>
            <a:ext cx="457200" cy="441325"/>
          </a:xfrm>
        </p:spPr>
        <p:txBody>
          <a:bodyPr/>
          <a:lstStyle>
            <a:lvl1pPr>
              <a:defRPr/>
            </a:lvl1pPr>
          </a:lstStyle>
          <a:p>
            <a:fld id="{184D9083-47DD-4522-BCC2-C7C0EF077EA5}" type="slidenum">
              <a:rPr lang="ru-RU" altLang="ru-RU"/>
              <a:pPr/>
              <a:t>‹#›</a:t>
            </a:fld>
            <a:endParaRPr lang="ru-RU" altLang="ru-RU"/>
          </a:p>
        </p:txBody>
      </p:sp>
    </p:spTree>
    <p:extLst>
      <p:ext uri="{BB962C8B-B14F-4D97-AF65-F5344CB8AC3E}">
        <p14:creationId xmlns:p14="http://schemas.microsoft.com/office/powerpoint/2010/main" val="85359071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Pr>
        <a:solidFill>
          <a:schemeClr val="bg2"/>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6028410E-2187-4EAF-A955-71FA11DBA10A}" type="datetimeFigureOut">
              <a:rPr lang="ru-RU"/>
              <a:pPr>
                <a:defRPr/>
              </a:pPr>
              <a:t>02.08.2017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806D61B9-3D4E-4FA6-A6D7-A9C09E3D228E}" type="slidenum">
              <a:rPr lang="ru-RU" altLang="ru-RU"/>
              <a:pPr/>
              <a:t>‹#›</a:t>
            </a:fld>
            <a:endParaRPr lang="ru-RU" altLang="ru-RU"/>
          </a:p>
        </p:txBody>
      </p:sp>
    </p:spTree>
    <p:extLst>
      <p:ext uri="{BB962C8B-B14F-4D97-AF65-F5344CB8AC3E}">
        <p14:creationId xmlns:p14="http://schemas.microsoft.com/office/powerpoint/2010/main" val="425871648"/>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Pr>
        <a:solidFill>
          <a:schemeClr val="bg2"/>
        </a:solidFill>
        <a:effectLst/>
      </p:bgPr>
    </p:bg>
    <p:spTree>
      <p:nvGrpSpPr>
        <p:cNvPr id="1" name=""/>
        <p:cNvGrpSpPr/>
        <p:nvPr/>
      </p:nvGrpSpPr>
      <p:grpSpPr>
        <a:xfrm>
          <a:off x="0" y="0"/>
          <a:ext cx="0" cy="0"/>
          <a:chOff x="0" y="0"/>
          <a:chExt cx="0" cy="0"/>
        </a:xfrm>
      </p:grpSpPr>
      <p:sp>
        <p:nvSpPr>
          <p:cNvPr id="4" name="Прямоугольник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Прямоугольник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Прямоугольник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Прямая соединительная линия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Овал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Овал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lang="ru-RU" smtClean="0"/>
              <a:t>Образец заголовка</a:t>
            </a:r>
            <a:endParaRPr lang="en-US"/>
          </a:p>
        </p:txBody>
      </p:sp>
      <p:sp>
        <p:nvSpPr>
          <p:cNvPr id="13" name="Номер слайда 5"/>
          <p:cNvSpPr>
            <a:spLocks noGrp="1"/>
          </p:cNvSpPr>
          <p:nvPr>
            <p:ph type="sldNum" sz="quarter" idx="10"/>
          </p:nvPr>
        </p:nvSpPr>
        <p:spPr>
          <a:xfrm>
            <a:off x="6915150" y="3009900"/>
            <a:ext cx="457200" cy="441325"/>
          </a:xfrm>
        </p:spPr>
        <p:txBody>
          <a:bodyPr/>
          <a:lstStyle>
            <a:lvl1pPr>
              <a:defRPr/>
            </a:lvl1pPr>
          </a:lstStyle>
          <a:p>
            <a:fld id="{A2B355D4-8D72-42AA-BA98-83551B36152F}" type="slidenum">
              <a:rPr lang="ru-RU" altLang="ru-RU"/>
              <a:pPr/>
              <a:t>‹#›</a:t>
            </a:fld>
            <a:endParaRPr lang="ru-RU" altLang="ru-RU"/>
          </a:p>
        </p:txBody>
      </p:sp>
      <p:sp>
        <p:nvSpPr>
          <p:cNvPr id="14" name="Дата 3"/>
          <p:cNvSpPr>
            <a:spLocks noGrp="1"/>
          </p:cNvSpPr>
          <p:nvPr>
            <p:ph type="dt" sz="half" idx="11"/>
          </p:nvPr>
        </p:nvSpPr>
        <p:spPr/>
        <p:txBody>
          <a:bodyPr/>
          <a:lstStyle>
            <a:lvl1pPr>
              <a:defRPr/>
            </a:lvl1pPr>
          </a:lstStyle>
          <a:p>
            <a:pPr>
              <a:defRPr/>
            </a:pPr>
            <a:fld id="{DBA6F85D-708C-44BF-AE31-356FD9C32BF3}" type="datetimeFigureOut">
              <a:rPr lang="ru-RU"/>
              <a:pPr>
                <a:defRPr/>
              </a:pPr>
              <a:t>02.08.2017</a:t>
            </a:fld>
            <a:endParaRPr lang="ru-RU"/>
          </a:p>
        </p:txBody>
      </p:sp>
      <p:sp>
        <p:nvSpPr>
          <p:cNvPr id="15" name="Нижний колонтитул 4"/>
          <p:cNvSpPr>
            <a:spLocks noGrp="1"/>
          </p:cNvSpPr>
          <p:nvPr>
            <p:ph type="ftr" sz="quarter" idx="12"/>
          </p:nvPr>
        </p:nvSpPr>
        <p:spPr/>
        <p:txBody>
          <a:bodyPr/>
          <a:lstStyle>
            <a:lvl1pPr>
              <a:defRPr/>
            </a:lvl1pPr>
          </a:lstStyle>
          <a:p>
            <a:pPr>
              <a:defRPr/>
            </a:pPr>
            <a:endParaRPr lang="ru-RU"/>
          </a:p>
        </p:txBody>
      </p:sp>
    </p:spTree>
    <p:extLst>
      <p:ext uri="{BB962C8B-B14F-4D97-AF65-F5344CB8AC3E}">
        <p14:creationId xmlns:p14="http://schemas.microsoft.com/office/powerpoint/2010/main" val="38745165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Pr>
        <a:solidFill>
          <a:schemeClr val="bg2"/>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lang="ru-RU" smtClean="0"/>
              <a:t>Образец заголовка</a:t>
            </a:r>
            <a:endParaRPr lang="en-US"/>
          </a:p>
        </p:txBody>
      </p:sp>
      <p:sp>
        <p:nvSpPr>
          <p:cNvPr id="8" name="Содержимое 7"/>
          <p:cNvSpPr>
            <a:spLocks noGrp="1"/>
          </p:cNvSpPr>
          <p:nvPr>
            <p:ph sz="quarter" idx="1"/>
          </p:nvPr>
        </p:nvSpPr>
        <p:spPr>
          <a:xfrm>
            <a:off x="301752" y="1527048"/>
            <a:ext cx="850392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A04D1F4D-7E03-4804-80C8-3915678FA064}" type="datetimeFigureOut">
              <a:rPr lang="ru-RU"/>
              <a:pPr>
                <a:defRPr/>
              </a:pPr>
              <a:t>02.08.2017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4362450" y="1027113"/>
            <a:ext cx="457200" cy="441325"/>
          </a:xfrm>
        </p:spPr>
        <p:txBody>
          <a:bodyPr/>
          <a:lstStyle>
            <a:lvl1pPr>
              <a:defRPr/>
            </a:lvl1pPr>
          </a:lstStyle>
          <a:p>
            <a:fld id="{10232ADC-4545-429E-AC78-BA589764BFB5}" type="slidenum">
              <a:rPr lang="ru-RU" altLang="ru-RU"/>
              <a:pPr/>
              <a:t>‹#›</a:t>
            </a:fld>
            <a:endParaRPr lang="ru-RU" altLang="ru-RU"/>
          </a:p>
        </p:txBody>
      </p:sp>
    </p:spTree>
    <p:extLst>
      <p:ext uri="{BB962C8B-B14F-4D97-AF65-F5344CB8AC3E}">
        <p14:creationId xmlns:p14="http://schemas.microsoft.com/office/powerpoint/2010/main" val="659923985"/>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оугольник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Прямоугольник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Прямоугольник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Прямоугольник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Прямоугольник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Прямая соединительная линия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Овал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Овал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Текст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2" name="Заголовок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ru-RU" smtClean="0"/>
              <a:t>Образец заголовка</a:t>
            </a:r>
            <a:endParaRPr lang="en-US"/>
          </a:p>
        </p:txBody>
      </p:sp>
      <p:sp>
        <p:nvSpPr>
          <p:cNvPr id="15" name="Нижний колонтитул 4"/>
          <p:cNvSpPr>
            <a:spLocks noGrp="1"/>
          </p:cNvSpPr>
          <p:nvPr>
            <p:ph type="ftr" sz="quarter" idx="10"/>
          </p:nvPr>
        </p:nvSpPr>
        <p:spPr/>
        <p:txBody>
          <a:bodyPr/>
          <a:lstStyle>
            <a:lvl1pPr>
              <a:defRPr/>
            </a:lvl1pPr>
          </a:lstStyle>
          <a:p>
            <a:pPr>
              <a:defRPr/>
            </a:pPr>
            <a:endParaRPr lang="ru-RU"/>
          </a:p>
        </p:txBody>
      </p:sp>
      <p:sp>
        <p:nvSpPr>
          <p:cNvPr id="16" name="Дата 3"/>
          <p:cNvSpPr>
            <a:spLocks noGrp="1"/>
          </p:cNvSpPr>
          <p:nvPr>
            <p:ph type="dt" sz="half" idx="11"/>
          </p:nvPr>
        </p:nvSpPr>
        <p:spPr/>
        <p:txBody>
          <a:bodyPr/>
          <a:lstStyle>
            <a:lvl1pPr>
              <a:defRPr/>
            </a:lvl1pPr>
          </a:lstStyle>
          <a:p>
            <a:pPr>
              <a:defRPr/>
            </a:pPr>
            <a:fld id="{94B0AFAD-3ED6-48BF-A903-D91B423D37E1}" type="datetimeFigureOut">
              <a:rPr lang="ru-RU"/>
              <a:pPr>
                <a:defRPr/>
              </a:pPr>
              <a:t>02.08.2017</a:t>
            </a:fld>
            <a:endParaRPr lang="ru-RU"/>
          </a:p>
        </p:txBody>
      </p:sp>
      <p:sp>
        <p:nvSpPr>
          <p:cNvPr id="17" name="Номер слайда 5"/>
          <p:cNvSpPr>
            <a:spLocks noGrp="1"/>
          </p:cNvSpPr>
          <p:nvPr>
            <p:ph type="sldNum" sz="quarter" idx="12"/>
          </p:nvPr>
        </p:nvSpPr>
        <p:spPr>
          <a:xfrm>
            <a:off x="4343400" y="2198688"/>
            <a:ext cx="457200" cy="441325"/>
          </a:xfrm>
        </p:spPr>
        <p:txBody>
          <a:bodyPr/>
          <a:lstStyle>
            <a:lvl1pPr>
              <a:defRPr/>
            </a:lvl1pPr>
          </a:lstStyle>
          <a:p>
            <a:fld id="{A4525015-95E8-420D-B21F-486AA9930863}" type="slidenum">
              <a:rPr lang="ru-RU" altLang="ru-RU"/>
              <a:pPr/>
              <a:t>‹#›</a:t>
            </a:fld>
            <a:endParaRPr lang="ru-RU" altLang="ru-RU"/>
          </a:p>
        </p:txBody>
      </p:sp>
    </p:spTree>
    <p:extLst>
      <p:ext uri="{BB962C8B-B14F-4D97-AF65-F5344CB8AC3E}">
        <p14:creationId xmlns:p14="http://schemas.microsoft.com/office/powerpoint/2010/main" val="33892113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Pr>
        <a:solidFill>
          <a:schemeClr val="bg2"/>
        </a:solidFill>
        <a:effectLst/>
      </p:bgPr>
    </p:bg>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301752" y="228600"/>
            <a:ext cx="8534400" cy="758952"/>
          </a:xfrm>
        </p:spPr>
        <p:txBody>
          <a:bodyPr/>
          <a:lstStyle/>
          <a:p>
            <a:r>
              <a:rPr lang="ru-RU" smtClean="0"/>
              <a:t>Образец заголовка</a:t>
            </a:r>
            <a:endParaRPr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4"/>
          <p:cNvSpPr>
            <a:spLocks noGrp="1"/>
          </p:cNvSpPr>
          <p:nvPr>
            <p:ph type="dt" sz="half" idx="10"/>
          </p:nvPr>
        </p:nvSpPr>
        <p:spPr>
          <a:xfrm>
            <a:off x="5791200" y="6410325"/>
            <a:ext cx="3044825" cy="365125"/>
          </a:xfrm>
        </p:spPr>
        <p:txBody>
          <a:bodyPr/>
          <a:lstStyle>
            <a:lvl1pPr>
              <a:defRPr/>
            </a:lvl1pPr>
          </a:lstStyle>
          <a:p>
            <a:pPr>
              <a:defRPr/>
            </a:pPr>
            <a:fld id="{91FADA8D-8FF8-42BC-B601-F6A2313E1068}" type="datetimeFigureOut">
              <a:rPr lang="ru-RU"/>
              <a:pPr>
                <a:defRPr/>
              </a:pPr>
              <a:t>02.08.2017</a:t>
            </a:fld>
            <a:endParaRPr lang="ru-RU"/>
          </a:p>
        </p:txBody>
      </p:sp>
      <p:sp>
        <p:nvSpPr>
          <p:cNvPr id="7" name="Нижний колонтитул 5"/>
          <p:cNvSpPr>
            <a:spLocks noGrp="1"/>
          </p:cNvSpPr>
          <p:nvPr>
            <p:ph type="ftr" sz="quarter" idx="11"/>
          </p:nvPr>
        </p:nvSpPr>
        <p:spPr/>
        <p:txBody>
          <a:bodyPr/>
          <a:lstStyle>
            <a:lvl1pPr>
              <a:defRPr/>
            </a:lvl1pPr>
          </a:lstStyle>
          <a:p>
            <a:pPr>
              <a:defRPr/>
            </a:pPr>
            <a:endParaRPr lang="ru-RU"/>
          </a:p>
        </p:txBody>
      </p:sp>
      <p:sp>
        <p:nvSpPr>
          <p:cNvPr id="8" name="Номер слайда 6"/>
          <p:cNvSpPr>
            <a:spLocks noGrp="1"/>
          </p:cNvSpPr>
          <p:nvPr>
            <p:ph type="sldNum" sz="quarter" idx="12"/>
          </p:nvPr>
        </p:nvSpPr>
        <p:spPr/>
        <p:txBody>
          <a:bodyPr/>
          <a:lstStyle>
            <a:lvl1pPr>
              <a:defRPr/>
            </a:lvl1pPr>
          </a:lstStyle>
          <a:p>
            <a:fld id="{0E0BBF5B-E58D-44AB-8621-6529D6E0FEE2}" type="slidenum">
              <a:rPr lang="ru-RU" altLang="ru-RU"/>
              <a:pPr/>
              <a:t>‹#›</a:t>
            </a:fld>
            <a:endParaRPr lang="ru-RU" altLang="ru-RU"/>
          </a:p>
        </p:txBody>
      </p:sp>
    </p:spTree>
    <p:extLst>
      <p:ext uri="{BB962C8B-B14F-4D97-AF65-F5344CB8AC3E}">
        <p14:creationId xmlns:p14="http://schemas.microsoft.com/office/powerpoint/2010/main" val="305300358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Pr>
        <a:solidFill>
          <a:schemeClr val="bg2"/>
        </a:solidFill>
        <a:effectLst/>
      </p:bgPr>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Прямоугольник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Прямоугольник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Прямоугольник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Прямоугольник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Прямая соединительная линия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Прямоугольник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Овал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Овал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24" name="Содержимое 23"/>
          <p:cNvSpPr>
            <a:spLocks noGrp="1"/>
          </p:cNvSpPr>
          <p:nvPr>
            <p:ph sz="quarter" idx="2"/>
          </p:nvPr>
        </p:nvSpPr>
        <p:spPr>
          <a:xfrm>
            <a:off x="301752" y="2471383"/>
            <a:ext cx="4041648" cy="381840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6" name="Содержимое 25"/>
          <p:cNvSpPr>
            <a:spLocks noGrp="1"/>
          </p:cNvSpPr>
          <p:nvPr>
            <p:ph sz="quarter" idx="4"/>
          </p:nvPr>
        </p:nvSpPr>
        <p:spPr>
          <a:xfrm>
            <a:off x="4800600" y="2471383"/>
            <a:ext cx="4038600" cy="382219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3" name="Заголовок 22"/>
          <p:cNvSpPr>
            <a:spLocks noGrp="1"/>
          </p:cNvSpPr>
          <p:nvPr>
            <p:ph type="title"/>
          </p:nvPr>
        </p:nvSpPr>
        <p:spPr/>
        <p:txBody>
          <a:bodyPr rtlCol="0"/>
          <a:lstStyle/>
          <a:p>
            <a:r>
              <a:rPr lang="ru-RU" smtClean="0"/>
              <a:t>Образец заголовка</a:t>
            </a:r>
            <a:endParaRPr lang="en-US"/>
          </a:p>
        </p:txBody>
      </p:sp>
      <p:sp>
        <p:nvSpPr>
          <p:cNvPr id="18" name="Дата 6"/>
          <p:cNvSpPr>
            <a:spLocks noGrp="1"/>
          </p:cNvSpPr>
          <p:nvPr>
            <p:ph type="dt" sz="half" idx="10"/>
          </p:nvPr>
        </p:nvSpPr>
        <p:spPr/>
        <p:txBody>
          <a:bodyPr/>
          <a:lstStyle>
            <a:lvl1pPr>
              <a:defRPr/>
            </a:lvl1pPr>
          </a:lstStyle>
          <a:p>
            <a:pPr>
              <a:defRPr/>
            </a:pPr>
            <a:fld id="{8EA02DA9-DE49-42D7-93CC-867EED551512}" type="datetimeFigureOut">
              <a:rPr lang="ru-RU"/>
              <a:pPr>
                <a:defRPr/>
              </a:pPr>
              <a:t>02.08.2017</a:t>
            </a:fld>
            <a:endParaRPr lang="ru-RU"/>
          </a:p>
        </p:txBody>
      </p:sp>
      <p:sp>
        <p:nvSpPr>
          <p:cNvPr id="19" name="Нижний колонтитул 7"/>
          <p:cNvSpPr>
            <a:spLocks noGrp="1"/>
          </p:cNvSpPr>
          <p:nvPr>
            <p:ph type="ftr" sz="quarter" idx="11"/>
          </p:nvPr>
        </p:nvSpPr>
        <p:spPr>
          <a:xfrm>
            <a:off x="304800" y="6410325"/>
            <a:ext cx="3581400" cy="365125"/>
          </a:xfrm>
        </p:spPr>
        <p:txBody>
          <a:bodyPr/>
          <a:lstStyle>
            <a:lvl1pPr>
              <a:defRPr/>
            </a:lvl1pPr>
          </a:lstStyle>
          <a:p>
            <a:pPr>
              <a:defRPr/>
            </a:pPr>
            <a:endParaRPr lang="ru-RU"/>
          </a:p>
        </p:txBody>
      </p:sp>
      <p:sp>
        <p:nvSpPr>
          <p:cNvPr id="20" name="Номер слайда 8"/>
          <p:cNvSpPr>
            <a:spLocks noGrp="1"/>
          </p:cNvSpPr>
          <p:nvPr>
            <p:ph type="sldNum" sz="quarter" idx="12"/>
          </p:nvPr>
        </p:nvSpPr>
        <p:spPr>
          <a:xfrm>
            <a:off x="4343400" y="1042988"/>
            <a:ext cx="457200" cy="441325"/>
          </a:xfrm>
        </p:spPr>
        <p:txBody>
          <a:bodyPr/>
          <a:lstStyle>
            <a:lvl1pPr>
              <a:defRPr/>
            </a:lvl1pPr>
          </a:lstStyle>
          <a:p>
            <a:fld id="{319E8C2C-2D94-48AD-9086-5A9B9C5FB568}" type="slidenum">
              <a:rPr lang="ru-RU" altLang="ru-RU"/>
              <a:pPr/>
              <a:t>‹#›</a:t>
            </a:fld>
            <a:endParaRPr lang="ru-RU" altLang="ru-RU"/>
          </a:p>
        </p:txBody>
      </p:sp>
    </p:spTree>
    <p:extLst>
      <p:ext uri="{BB962C8B-B14F-4D97-AF65-F5344CB8AC3E}">
        <p14:creationId xmlns:p14="http://schemas.microsoft.com/office/powerpoint/2010/main" val="1923267637"/>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lvl1pPr>
              <a:defRPr/>
            </a:lvl1pPr>
          </a:lstStyle>
          <a:p>
            <a:pPr>
              <a:defRPr/>
            </a:pPr>
            <a:fld id="{01458EFB-37F9-4C1E-826E-2E4690415E06}" type="datetimeFigureOut">
              <a:rPr lang="ru-RU"/>
              <a:pPr>
                <a:defRPr/>
              </a:pPr>
              <a:t>02.08.2017</a:t>
            </a:fld>
            <a:endParaRPr lang="ru-RU"/>
          </a:p>
        </p:txBody>
      </p:sp>
      <p:sp>
        <p:nvSpPr>
          <p:cNvPr id="4" name="Нижний колонтитул 3"/>
          <p:cNvSpPr>
            <a:spLocks noGrp="1"/>
          </p:cNvSpPr>
          <p:nvPr>
            <p:ph type="ftr" sz="quarter" idx="11"/>
          </p:nvPr>
        </p:nvSpPr>
        <p:spPr/>
        <p:txBody>
          <a:bodyPr/>
          <a:lstStyle>
            <a:lvl1pPr>
              <a:defRPr/>
            </a:lvl1pPr>
          </a:lstStyle>
          <a:p>
            <a:pPr>
              <a:defRPr/>
            </a:pPr>
            <a:endParaRPr lang="ru-RU"/>
          </a:p>
        </p:txBody>
      </p:sp>
      <p:sp>
        <p:nvSpPr>
          <p:cNvPr id="5" name="Номер слайда 4"/>
          <p:cNvSpPr>
            <a:spLocks noGrp="1"/>
          </p:cNvSpPr>
          <p:nvPr>
            <p:ph type="sldNum" sz="quarter" idx="12"/>
          </p:nvPr>
        </p:nvSpPr>
        <p:spPr>
          <a:xfrm>
            <a:off x="4343400" y="1036638"/>
            <a:ext cx="457200" cy="441325"/>
          </a:xfrm>
        </p:spPr>
        <p:txBody>
          <a:bodyPr/>
          <a:lstStyle>
            <a:lvl1pPr>
              <a:defRPr/>
            </a:lvl1pPr>
          </a:lstStyle>
          <a:p>
            <a:fld id="{0AC8EBE5-0FDA-45A5-B7B0-7707998E69AF}" type="slidenum">
              <a:rPr lang="ru-RU" altLang="ru-RU"/>
              <a:pPr/>
              <a:t>‹#›</a:t>
            </a:fld>
            <a:endParaRPr lang="ru-RU" altLang="ru-RU"/>
          </a:p>
        </p:txBody>
      </p:sp>
    </p:spTree>
    <p:extLst>
      <p:ext uri="{BB962C8B-B14F-4D97-AF65-F5344CB8AC3E}">
        <p14:creationId xmlns:p14="http://schemas.microsoft.com/office/powerpoint/2010/main" val="36318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Прямоугольник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3" name="Прямоугольник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4" name="Прямоугольник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5" name="Прямоугольник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Дата 1"/>
          <p:cNvSpPr>
            <a:spLocks noGrp="1"/>
          </p:cNvSpPr>
          <p:nvPr>
            <p:ph type="dt" sz="half" idx="10"/>
          </p:nvPr>
        </p:nvSpPr>
        <p:spPr/>
        <p:txBody>
          <a:bodyPr/>
          <a:lstStyle>
            <a:lvl1pPr>
              <a:defRPr/>
            </a:lvl1pPr>
          </a:lstStyle>
          <a:p>
            <a:pPr>
              <a:defRPr/>
            </a:pPr>
            <a:fld id="{BFBB00C6-7AC9-4DEB-B678-F150081C77F0}" type="datetimeFigureOut">
              <a:rPr lang="ru-RU"/>
              <a:pPr>
                <a:defRPr/>
              </a:pPr>
              <a:t>02.08.2017</a:t>
            </a:fld>
            <a:endParaRPr lang="ru-RU"/>
          </a:p>
        </p:txBody>
      </p:sp>
      <p:sp>
        <p:nvSpPr>
          <p:cNvPr id="9" name="Нижний колонтитул 2"/>
          <p:cNvSpPr>
            <a:spLocks noGrp="1"/>
          </p:cNvSpPr>
          <p:nvPr>
            <p:ph type="ftr" sz="quarter" idx="11"/>
          </p:nvPr>
        </p:nvSpPr>
        <p:spPr/>
        <p:txBody>
          <a:bodyPr/>
          <a:lstStyle>
            <a:lvl1pPr>
              <a:defRPr/>
            </a:lvl1pPr>
          </a:lstStyle>
          <a:p>
            <a:pPr>
              <a:defRPr/>
            </a:pPr>
            <a:endParaRPr lang="ru-RU"/>
          </a:p>
        </p:txBody>
      </p:sp>
      <p:sp>
        <p:nvSpPr>
          <p:cNvPr id="10" name="Номер слайда 3"/>
          <p:cNvSpPr>
            <a:spLocks noGrp="1"/>
          </p:cNvSpPr>
          <p:nvPr>
            <p:ph type="sldNum" sz="quarter" idx="12"/>
          </p:nvPr>
        </p:nvSpPr>
        <p:spPr>
          <a:xfrm>
            <a:off x="4267200" y="6324600"/>
            <a:ext cx="609600" cy="441325"/>
          </a:xfrm>
        </p:spPr>
        <p:txBody>
          <a:bodyPr/>
          <a:lstStyle>
            <a:lvl1pPr>
              <a:defRPr>
                <a:solidFill>
                  <a:srgbClr val="FFFFFF"/>
                </a:solidFill>
              </a:defRPr>
            </a:lvl1pPr>
          </a:lstStyle>
          <a:p>
            <a:fld id="{5568504B-E4D3-4D66-AD4A-9492E044594F}" type="slidenum">
              <a:rPr lang="ru-RU" altLang="ru-RU"/>
              <a:pPr/>
              <a:t>‹#›</a:t>
            </a:fld>
            <a:endParaRPr lang="ru-RU" altLang="ru-RU"/>
          </a:p>
        </p:txBody>
      </p:sp>
    </p:spTree>
    <p:extLst>
      <p:ext uri="{BB962C8B-B14F-4D97-AF65-F5344CB8AC3E}">
        <p14:creationId xmlns:p14="http://schemas.microsoft.com/office/powerpoint/2010/main" val="4037488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оугольник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Прямоугольник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0" name="Прямоугольник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Прямоугольник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Прямая соединительная линия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Овал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Овал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Прямоугольник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ru-RU" smtClean="0"/>
              <a:t>Образец заголовка</a:t>
            </a:r>
            <a:endParaRPr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20" name="Содержимое 19"/>
          <p:cNvSpPr>
            <a:spLocks noGrp="1"/>
          </p:cNvSpPr>
          <p:nvPr>
            <p:ph sz="quarter" idx="1"/>
          </p:nvPr>
        </p:nvSpPr>
        <p:spPr>
          <a:xfrm>
            <a:off x="3124200" y="685800"/>
            <a:ext cx="5638800" cy="5410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6" name="Номер слайда 6"/>
          <p:cNvSpPr>
            <a:spLocks noGrp="1"/>
          </p:cNvSpPr>
          <p:nvPr>
            <p:ph type="sldNum" sz="quarter" idx="10"/>
          </p:nvPr>
        </p:nvSpPr>
        <p:spPr>
          <a:xfrm>
            <a:off x="1371600" y="312738"/>
            <a:ext cx="457200" cy="441325"/>
          </a:xfrm>
        </p:spPr>
        <p:txBody>
          <a:bodyPr/>
          <a:lstStyle>
            <a:lvl1pPr>
              <a:defRPr/>
            </a:lvl1pPr>
          </a:lstStyle>
          <a:p>
            <a:fld id="{B87B9174-B278-4043-AE52-1FE3AEE0A019}" type="slidenum">
              <a:rPr lang="ru-RU" altLang="ru-RU"/>
              <a:pPr/>
              <a:t>‹#›</a:t>
            </a:fld>
            <a:endParaRPr lang="ru-RU" altLang="ru-RU"/>
          </a:p>
        </p:txBody>
      </p:sp>
      <p:sp>
        <p:nvSpPr>
          <p:cNvPr id="17" name="Дата 4"/>
          <p:cNvSpPr>
            <a:spLocks noGrp="1"/>
          </p:cNvSpPr>
          <p:nvPr>
            <p:ph type="dt" sz="half" idx="11"/>
          </p:nvPr>
        </p:nvSpPr>
        <p:spPr/>
        <p:txBody>
          <a:bodyPr/>
          <a:lstStyle>
            <a:lvl1pPr>
              <a:defRPr/>
            </a:lvl1pPr>
          </a:lstStyle>
          <a:p>
            <a:pPr>
              <a:defRPr/>
            </a:pPr>
            <a:fld id="{9F3FE5D1-9F62-4CA9-89A6-4089BA65B8E0}" type="datetimeFigureOut">
              <a:rPr lang="ru-RU"/>
              <a:pPr>
                <a:defRPr/>
              </a:pPr>
              <a:t>02.08.2017</a:t>
            </a:fld>
            <a:endParaRPr lang="ru-RU"/>
          </a:p>
        </p:txBody>
      </p:sp>
      <p:sp>
        <p:nvSpPr>
          <p:cNvPr id="18" name="Нижний колонтитул 5"/>
          <p:cNvSpPr>
            <a:spLocks noGrp="1"/>
          </p:cNvSpPr>
          <p:nvPr>
            <p:ph type="ftr" sz="quarter" idx="12"/>
          </p:nvPr>
        </p:nvSpPr>
        <p:spPr>
          <a:xfrm>
            <a:off x="301625" y="6410325"/>
            <a:ext cx="3382963" cy="366713"/>
          </a:xfrm>
        </p:spPr>
        <p:txBody>
          <a:bodyPr/>
          <a:lstStyle>
            <a:lvl1pPr>
              <a:defRPr/>
            </a:lvl1pPr>
          </a:lstStyle>
          <a:p>
            <a:pPr>
              <a:defRPr/>
            </a:pPr>
            <a:endParaRPr lang="ru-RU"/>
          </a:p>
        </p:txBody>
      </p:sp>
    </p:spTree>
    <p:extLst>
      <p:ext uri="{BB962C8B-B14F-4D97-AF65-F5344CB8AC3E}">
        <p14:creationId xmlns:p14="http://schemas.microsoft.com/office/powerpoint/2010/main" val="237781562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ая соединительная линия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Прямоугольник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Прямоугольник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8" name="Прямоугольник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Прямоугольник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Прямоугольник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Прямоугольник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Овал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Овал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Прямоугольник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ru-RU" smtClean="0"/>
              <a:t>Образец заголовка</a:t>
            </a:r>
            <a:endParaRPr lang="en-US"/>
          </a:p>
        </p:txBody>
      </p:sp>
      <p:sp>
        <p:nvSpPr>
          <p:cNvPr id="3" name="Рисунок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ru-RU" smtClean="0"/>
              <a:t>Образец текста</a:t>
            </a:r>
          </a:p>
        </p:txBody>
      </p:sp>
      <p:sp>
        <p:nvSpPr>
          <p:cNvPr id="16" name="Номер слайда 6"/>
          <p:cNvSpPr>
            <a:spLocks noGrp="1"/>
          </p:cNvSpPr>
          <p:nvPr>
            <p:ph type="sldNum" sz="quarter" idx="10"/>
          </p:nvPr>
        </p:nvSpPr>
        <p:spPr>
          <a:xfrm>
            <a:off x="1371600" y="312738"/>
            <a:ext cx="457200" cy="441325"/>
          </a:xfrm>
        </p:spPr>
        <p:txBody>
          <a:bodyPr/>
          <a:lstStyle>
            <a:lvl1pPr>
              <a:defRPr/>
            </a:lvl1pPr>
          </a:lstStyle>
          <a:p>
            <a:fld id="{1B852FD3-133D-4D69-9753-B42D6D230886}" type="slidenum">
              <a:rPr lang="ru-RU" altLang="ru-RU"/>
              <a:pPr/>
              <a:t>‹#›</a:t>
            </a:fld>
            <a:endParaRPr lang="ru-RU" altLang="ru-RU"/>
          </a:p>
        </p:txBody>
      </p:sp>
      <p:sp>
        <p:nvSpPr>
          <p:cNvPr id="17" name="Дата 4"/>
          <p:cNvSpPr>
            <a:spLocks noGrp="1"/>
          </p:cNvSpPr>
          <p:nvPr>
            <p:ph type="dt" sz="half" idx="11"/>
          </p:nvPr>
        </p:nvSpPr>
        <p:spPr>
          <a:xfrm>
            <a:off x="5788025" y="6405563"/>
            <a:ext cx="3044825" cy="365125"/>
          </a:xfrm>
        </p:spPr>
        <p:txBody>
          <a:bodyPr/>
          <a:lstStyle>
            <a:lvl1pPr>
              <a:defRPr/>
            </a:lvl1pPr>
          </a:lstStyle>
          <a:p>
            <a:pPr>
              <a:defRPr/>
            </a:pPr>
            <a:fld id="{C1E5E89B-70CB-4D34-B9E6-147BE677D7E9}" type="datetimeFigureOut">
              <a:rPr lang="ru-RU"/>
              <a:pPr>
                <a:defRPr/>
              </a:pPr>
              <a:t>02.08.2017</a:t>
            </a:fld>
            <a:endParaRPr lang="ru-RU"/>
          </a:p>
        </p:txBody>
      </p:sp>
      <p:sp>
        <p:nvSpPr>
          <p:cNvPr id="18" name="Нижний колонтитул 5"/>
          <p:cNvSpPr>
            <a:spLocks noGrp="1"/>
          </p:cNvSpPr>
          <p:nvPr>
            <p:ph type="ftr" sz="quarter" idx="12"/>
          </p:nvPr>
        </p:nvSpPr>
        <p:spPr>
          <a:xfrm>
            <a:off x="301625" y="6410325"/>
            <a:ext cx="3584575" cy="366713"/>
          </a:xfrm>
        </p:spPr>
        <p:txBody>
          <a:bodyPr/>
          <a:lstStyle>
            <a:lvl1pPr>
              <a:defRPr/>
            </a:lvl1pPr>
          </a:lstStyle>
          <a:p>
            <a:pPr>
              <a:defRPr/>
            </a:pPr>
            <a:endParaRPr lang="ru-RU"/>
          </a:p>
        </p:txBody>
      </p:sp>
    </p:spTree>
    <p:extLst>
      <p:ext uri="{BB962C8B-B14F-4D97-AF65-F5344CB8AC3E}">
        <p14:creationId xmlns:p14="http://schemas.microsoft.com/office/powerpoint/2010/main" val="3963086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6" name="Прямоугольник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Прямоугольник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Дата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smtClean="0">
                <a:solidFill>
                  <a:srgbClr val="FFFFFF"/>
                </a:solidFill>
                <a:latin typeface="+mn-lt"/>
                <a:cs typeface="+mn-cs"/>
              </a:defRPr>
            </a:lvl1pPr>
          </a:lstStyle>
          <a:p>
            <a:pPr>
              <a:defRPr/>
            </a:pPr>
            <a:fld id="{6E8BD0A9-FC35-4313-B43F-165D4BCE69F2}" type="datetimeFigureOut">
              <a:rPr lang="ru-RU"/>
              <a:pPr>
                <a:defRPr/>
              </a:pPr>
              <a:t>02.08.2017</a:t>
            </a:fld>
            <a:endParaRPr lang="ru-RU"/>
          </a:p>
        </p:txBody>
      </p:sp>
      <p:sp>
        <p:nvSpPr>
          <p:cNvPr id="3" name="Нижний колонтитул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ru-RU"/>
          </a:p>
        </p:txBody>
      </p:sp>
      <p:sp>
        <p:nvSpPr>
          <p:cNvPr id="8" name="Прямоугольник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Прямая соединительная линия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Овал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Овал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Номер слайда 22"/>
          <p:cNvSpPr>
            <a:spLocks noGrp="1"/>
          </p:cNvSpPr>
          <p:nvPr>
            <p:ph type="sldNum" sz="quarter" idx="4"/>
          </p:nvPr>
        </p:nvSpPr>
        <p:spPr>
          <a:xfrm>
            <a:off x="4343400" y="1039813"/>
            <a:ext cx="457200" cy="441325"/>
          </a:xfrm>
          <a:prstGeom prst="rect">
            <a:avLst/>
          </a:prstGeom>
        </p:spPr>
        <p:txBody>
          <a:bodyPr vert="horz" wrap="square" lIns="45720" tIns="45720" rIns="45720" bIns="45720" numCol="1" anchor="ctr" anchorCtr="0" compatLnSpc="1">
            <a:prstTxWarp prst="textNoShape">
              <a:avLst/>
            </a:prstTxWarp>
            <a:normAutofit/>
          </a:bodyPr>
          <a:lstStyle>
            <a:lvl1pPr algn="ctr">
              <a:defRPr sz="1600">
                <a:solidFill>
                  <a:srgbClr val="7B9899"/>
                </a:solidFill>
                <a:latin typeface="Georgia" panose="02040502050405020303" pitchFamily="18" charset="0"/>
              </a:defRPr>
            </a:lvl1pPr>
          </a:lstStyle>
          <a:p>
            <a:fld id="{A3C595F1-D195-4F45-9BC4-66D668CAD447}" type="slidenum">
              <a:rPr lang="ru-RU" altLang="ru-RU"/>
              <a:pPr/>
              <a:t>‹#›</a:t>
            </a:fld>
            <a:endParaRPr lang="ru-RU" altLang="ru-RU"/>
          </a:p>
        </p:txBody>
      </p:sp>
      <p:sp>
        <p:nvSpPr>
          <p:cNvPr id="1038" name="Заголовок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ru-RU" altLang="ru-RU" smtClean="0"/>
              <a:t>Образец заголовка</a:t>
            </a:r>
            <a:endParaRPr lang="en-US" altLang="ru-RU" smtClean="0"/>
          </a:p>
        </p:txBody>
      </p:sp>
      <p:sp>
        <p:nvSpPr>
          <p:cNvPr id="1039" name="Текст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rtl="0" fontAlgn="base">
        <a:spcBef>
          <a:spcPct val="0"/>
        </a:spcBef>
        <a:spcAft>
          <a:spcPct val="0"/>
        </a:spcAft>
        <a:defRPr sz="3300" kern="1200">
          <a:solidFill>
            <a:srgbClr val="7B9899"/>
          </a:solidFill>
          <a:latin typeface="+mj-lt"/>
          <a:ea typeface="+mj-ea"/>
          <a:cs typeface="+mj-cs"/>
        </a:defRPr>
      </a:lvl1pPr>
      <a:lvl2pPr algn="ctr" rtl="0" fontAlgn="base">
        <a:spcBef>
          <a:spcPct val="0"/>
        </a:spcBef>
        <a:spcAft>
          <a:spcPct val="0"/>
        </a:spcAft>
        <a:defRPr sz="3300">
          <a:solidFill>
            <a:srgbClr val="7B9899"/>
          </a:solidFill>
          <a:latin typeface="Georgia" panose="02040502050405020303" pitchFamily="18" charset="0"/>
        </a:defRPr>
      </a:lvl2pPr>
      <a:lvl3pPr algn="ctr" rtl="0" fontAlgn="base">
        <a:spcBef>
          <a:spcPct val="0"/>
        </a:spcBef>
        <a:spcAft>
          <a:spcPct val="0"/>
        </a:spcAft>
        <a:defRPr sz="3300">
          <a:solidFill>
            <a:srgbClr val="7B9899"/>
          </a:solidFill>
          <a:latin typeface="Georgia" panose="02040502050405020303" pitchFamily="18" charset="0"/>
        </a:defRPr>
      </a:lvl3pPr>
      <a:lvl4pPr algn="ctr" rtl="0" fontAlgn="base">
        <a:spcBef>
          <a:spcPct val="0"/>
        </a:spcBef>
        <a:spcAft>
          <a:spcPct val="0"/>
        </a:spcAft>
        <a:defRPr sz="3300">
          <a:solidFill>
            <a:srgbClr val="7B9899"/>
          </a:solidFill>
          <a:latin typeface="Georgia" panose="02040502050405020303" pitchFamily="18" charset="0"/>
        </a:defRPr>
      </a:lvl4pPr>
      <a:lvl5pPr algn="ctr" rtl="0" fontAlgn="base">
        <a:spcBef>
          <a:spcPct val="0"/>
        </a:spcBef>
        <a:spcAft>
          <a:spcPct val="0"/>
        </a:spcAft>
        <a:defRPr sz="3300">
          <a:solidFill>
            <a:srgbClr val="7B9899"/>
          </a:solidFill>
          <a:latin typeface="Georgia" panose="02040502050405020303" pitchFamily="18" charset="0"/>
        </a:defRPr>
      </a:lvl5pPr>
      <a:lvl6pPr marL="457200" algn="ctr" rtl="0" fontAlgn="base">
        <a:spcBef>
          <a:spcPct val="0"/>
        </a:spcBef>
        <a:spcAft>
          <a:spcPct val="0"/>
        </a:spcAft>
        <a:defRPr sz="3300">
          <a:solidFill>
            <a:srgbClr val="7B9899"/>
          </a:solidFill>
          <a:latin typeface="Georgia" panose="02040502050405020303" pitchFamily="18" charset="0"/>
        </a:defRPr>
      </a:lvl6pPr>
      <a:lvl7pPr marL="914400" algn="ctr" rtl="0" fontAlgn="base">
        <a:spcBef>
          <a:spcPct val="0"/>
        </a:spcBef>
        <a:spcAft>
          <a:spcPct val="0"/>
        </a:spcAft>
        <a:defRPr sz="3300">
          <a:solidFill>
            <a:srgbClr val="7B9899"/>
          </a:solidFill>
          <a:latin typeface="Georgia" panose="02040502050405020303" pitchFamily="18" charset="0"/>
        </a:defRPr>
      </a:lvl7pPr>
      <a:lvl8pPr marL="1371600" algn="ctr" rtl="0" fontAlgn="base">
        <a:spcBef>
          <a:spcPct val="0"/>
        </a:spcBef>
        <a:spcAft>
          <a:spcPct val="0"/>
        </a:spcAft>
        <a:defRPr sz="3300">
          <a:solidFill>
            <a:srgbClr val="7B9899"/>
          </a:solidFill>
          <a:latin typeface="Georgia" panose="02040502050405020303" pitchFamily="18" charset="0"/>
        </a:defRPr>
      </a:lvl8pPr>
      <a:lvl9pPr marL="1828800" algn="ctr" rtl="0" fontAlgn="base">
        <a:spcBef>
          <a:spcPct val="0"/>
        </a:spcBef>
        <a:spcAft>
          <a:spcPct val="0"/>
        </a:spcAft>
        <a:defRPr sz="3300">
          <a:solidFill>
            <a:srgbClr val="7B9899"/>
          </a:solidFill>
          <a:latin typeface="Georgia" panose="02040502050405020303" pitchFamily="18" charset="0"/>
        </a:defRPr>
      </a:lvl9pPr>
    </p:titleStyle>
    <p:bodyStyle>
      <a:lvl1pPr marL="273050" indent="-273050" algn="l" rtl="0" fontAlgn="base">
        <a:spcBef>
          <a:spcPct val="20000"/>
        </a:spcBef>
        <a:spcAft>
          <a:spcPct val="0"/>
        </a:spcAft>
        <a:buClr>
          <a:schemeClr val="accent1"/>
        </a:buClr>
        <a:buSzPct val="85000"/>
        <a:buFont typeface="Wingdings 2" panose="05020102010507070707" pitchFamily="18" charset="2"/>
        <a:buChar char=""/>
        <a:defRPr sz="2700" kern="1200">
          <a:solidFill>
            <a:schemeClr val="tx1"/>
          </a:solidFill>
          <a:latin typeface="+mn-lt"/>
          <a:ea typeface="+mn-ea"/>
          <a:cs typeface="+mn-cs"/>
        </a:defRPr>
      </a:lvl1pPr>
      <a:lvl2pPr marL="547688" indent="-273050" algn="l" rtl="0" fontAlgn="base">
        <a:spcBef>
          <a:spcPct val="20000"/>
        </a:spcBef>
        <a:spcAft>
          <a:spcPct val="0"/>
        </a:spcAft>
        <a:buClr>
          <a:schemeClr val="accent2"/>
        </a:buClr>
        <a:buSzPct val="70000"/>
        <a:buFont typeface="Wingdings" panose="05000000000000000000" pitchFamily="2" charset="2"/>
        <a:buChar char=""/>
        <a:defRPr sz="2200" kern="1200">
          <a:solidFill>
            <a:schemeClr val="tx2"/>
          </a:solidFill>
          <a:latin typeface="+mn-lt"/>
          <a:ea typeface="+mn-ea"/>
          <a:cs typeface="+mn-cs"/>
        </a:defRPr>
      </a:lvl2pPr>
      <a:lvl3pPr marL="822325" indent="-228600" algn="l" rtl="0" fontAlgn="base">
        <a:spcBef>
          <a:spcPct val="20000"/>
        </a:spcBef>
        <a:spcAft>
          <a:spcPct val="0"/>
        </a:spcAft>
        <a:buClr>
          <a:srgbClr val="8CADAE"/>
        </a:buClr>
        <a:buSzPct val="75000"/>
        <a:buFont typeface="Wingdings 2" panose="05020102010507070707" pitchFamily="18" charset="2"/>
        <a:buChar char=""/>
        <a:defRPr sz="2000" kern="1200">
          <a:solidFill>
            <a:schemeClr val="tx1"/>
          </a:solidFill>
          <a:latin typeface="+mn-lt"/>
          <a:ea typeface="+mn-ea"/>
          <a:cs typeface="+mn-cs"/>
        </a:defRPr>
      </a:lvl3pPr>
      <a:lvl4pPr marL="1096963" indent="-228600" algn="l" rtl="0" fontAlgn="base">
        <a:spcBef>
          <a:spcPct val="20000"/>
        </a:spcBef>
        <a:spcAft>
          <a:spcPct val="0"/>
        </a:spcAft>
        <a:buClr>
          <a:srgbClr val="8C7B70"/>
        </a:buClr>
        <a:buSzPct val="70000"/>
        <a:buFont typeface="Wingdings" panose="05000000000000000000" pitchFamily="2" charset="2"/>
        <a:buChar char=""/>
        <a:defRPr sz="2000" kern="1200">
          <a:solidFill>
            <a:schemeClr val="tx2"/>
          </a:solidFill>
          <a:latin typeface="+mn-lt"/>
          <a:ea typeface="+mn-ea"/>
          <a:cs typeface="+mn-cs"/>
        </a:defRPr>
      </a:lvl4pPr>
      <a:lvl5pPr marL="1371600" indent="-228600" algn="l" rtl="0" fontAlgn="base">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356100" y="4365625"/>
            <a:ext cx="4529138" cy="1968500"/>
          </a:xfrm>
        </p:spPr>
        <p:txBody>
          <a:bodyPr>
            <a:normAutofit/>
          </a:bodyPr>
          <a:lstStyle/>
          <a:p>
            <a:pPr algn="r" fontAlgn="auto">
              <a:spcAft>
                <a:spcPts val="0"/>
              </a:spcAft>
              <a:buFont typeface="Wingdings 2"/>
              <a:buNone/>
              <a:defRPr/>
            </a:pPr>
            <a:r>
              <a:rPr lang="ru-RU" dirty="0" smtClean="0"/>
              <a:t>БП МОУ Марковская ООШ</a:t>
            </a:r>
          </a:p>
          <a:p>
            <a:pPr algn="r" fontAlgn="auto">
              <a:spcAft>
                <a:spcPts val="0"/>
              </a:spcAft>
              <a:buFont typeface="Wingdings 2"/>
              <a:buNone/>
              <a:defRPr/>
            </a:pPr>
            <a:r>
              <a:rPr lang="ru-RU" dirty="0" smtClean="0"/>
              <a:t>19.05.2017</a:t>
            </a:r>
          </a:p>
          <a:p>
            <a:pPr algn="r" fontAlgn="auto">
              <a:spcAft>
                <a:spcPts val="0"/>
              </a:spcAft>
              <a:buFont typeface="Wingdings 2"/>
              <a:buNone/>
              <a:defRPr/>
            </a:pPr>
            <a:endParaRPr lang="ru-RU" dirty="0" smtClean="0"/>
          </a:p>
          <a:p>
            <a:pPr algn="r" fontAlgn="auto">
              <a:spcAft>
                <a:spcPts val="0"/>
              </a:spcAft>
              <a:buFont typeface="Wingdings 2"/>
              <a:buNone/>
              <a:defRPr/>
            </a:pPr>
            <a:r>
              <a:rPr lang="ru-RU" dirty="0" smtClean="0"/>
              <a:t>ЧИРКУН О.В.</a:t>
            </a:r>
            <a:endParaRPr lang="ru-RU" dirty="0"/>
          </a:p>
        </p:txBody>
      </p:sp>
      <p:sp>
        <p:nvSpPr>
          <p:cNvPr id="13315" name="Заголовок 1"/>
          <p:cNvSpPr>
            <a:spLocks noGrp="1"/>
          </p:cNvSpPr>
          <p:nvPr>
            <p:ph type="ctrTitle"/>
          </p:nvPr>
        </p:nvSpPr>
        <p:spPr/>
        <p:txBody>
          <a:bodyPr/>
          <a:lstStyle/>
          <a:p>
            <a:r>
              <a:rPr lang="ru-RU" altLang="ru-RU" smtClean="0"/>
              <a:t>Воспитание информационной культуры обучающихся</a:t>
            </a:r>
          </a:p>
        </p:txBody>
      </p:sp>
      <p:pic>
        <p:nvPicPr>
          <p:cNvPr id="13316" name="Picture 2" descr="C:\Users\Сергей\Desktop\pic1.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84213" y="2852738"/>
            <a:ext cx="3048000"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Прямоугольник 1"/>
          <p:cNvSpPr>
            <a:spLocks noChangeArrowheads="1"/>
          </p:cNvSpPr>
          <p:nvPr/>
        </p:nvSpPr>
        <p:spPr bwMode="auto">
          <a:xfrm>
            <a:off x="971550" y="620713"/>
            <a:ext cx="7345363"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fontAlgn="base">
              <a:spcBef>
                <a:spcPct val="0"/>
              </a:spcBef>
              <a:spcAft>
                <a:spcPct val="0"/>
              </a:spcAft>
              <a:defRPr>
                <a:solidFill>
                  <a:schemeClr val="tx1"/>
                </a:solidFill>
                <a:latin typeface="Georgia" panose="02040502050405020303" pitchFamily="18" charset="0"/>
              </a:defRPr>
            </a:lvl6pPr>
            <a:lvl7pPr marL="2971800" indent="-228600" fontAlgn="base">
              <a:spcBef>
                <a:spcPct val="0"/>
              </a:spcBef>
              <a:spcAft>
                <a:spcPct val="0"/>
              </a:spcAft>
              <a:defRPr>
                <a:solidFill>
                  <a:schemeClr val="tx1"/>
                </a:solidFill>
                <a:latin typeface="Georgia" panose="02040502050405020303" pitchFamily="18" charset="0"/>
              </a:defRPr>
            </a:lvl7pPr>
            <a:lvl8pPr marL="3429000" indent="-228600" fontAlgn="base">
              <a:spcBef>
                <a:spcPct val="0"/>
              </a:spcBef>
              <a:spcAft>
                <a:spcPct val="0"/>
              </a:spcAft>
              <a:defRPr>
                <a:solidFill>
                  <a:schemeClr val="tx1"/>
                </a:solidFill>
                <a:latin typeface="Georgia" panose="02040502050405020303" pitchFamily="18" charset="0"/>
              </a:defRPr>
            </a:lvl8pPr>
            <a:lvl9pPr marL="3886200" indent="-228600" fontAlgn="base">
              <a:spcBef>
                <a:spcPct val="0"/>
              </a:spcBef>
              <a:spcAft>
                <a:spcPct val="0"/>
              </a:spcAft>
              <a:defRPr>
                <a:solidFill>
                  <a:schemeClr val="tx1"/>
                </a:solidFill>
                <a:latin typeface="Georgia" panose="02040502050405020303" pitchFamily="18" charset="0"/>
              </a:defRPr>
            </a:lvl9pPr>
          </a:lstStyle>
          <a:p>
            <a:pPr algn="just"/>
            <a:r>
              <a:rPr lang="ru-RU" altLang="ru-RU"/>
              <a:t>Решение проблемы формирования информационной культуры школьников невозможно без применения современных образовательных технологий. </a:t>
            </a:r>
          </a:p>
          <a:p>
            <a:pPr algn="just"/>
            <a:endParaRPr lang="ru-RU" altLang="ru-RU"/>
          </a:p>
          <a:p>
            <a:pPr algn="just"/>
            <a:r>
              <a:rPr lang="ru-RU" altLang="ru-RU"/>
              <a:t>При выборе образовательных технологий я руководствуюсь следующими критериями:</a:t>
            </a:r>
          </a:p>
          <a:p>
            <a:r>
              <a:rPr lang="ru-RU" altLang="ru-RU"/>
              <a:t>1.Организация групповых видов деятельности, формирующих самостоятельное мышление</a:t>
            </a:r>
          </a:p>
          <a:p>
            <a:r>
              <a:rPr lang="ru-RU" altLang="ru-RU"/>
              <a:t>2. Опора на проблемные ситуации реальной жизни при изучении нового материала, организация дискуссий, обсуждение и принятие решений</a:t>
            </a:r>
          </a:p>
          <a:p>
            <a:r>
              <a:rPr lang="ru-RU" altLang="ru-RU"/>
              <a:t>3. Опора на применение знаний из различных областей при решении проблем</a:t>
            </a:r>
          </a:p>
          <a:p>
            <a:r>
              <a:rPr lang="ru-RU" altLang="ru-RU"/>
              <a:t>4. Организация поисковой и исследовательской деятельности, умение работать с разными источниками информации</a:t>
            </a:r>
          </a:p>
          <a:p>
            <a:r>
              <a:rPr lang="ru-RU" altLang="ru-RU"/>
              <a:t>5. Создание условий для самооценки и взаимооценки принимаемых решений</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Заголовок 1"/>
          <p:cNvSpPr>
            <a:spLocks noGrp="1"/>
          </p:cNvSpPr>
          <p:nvPr>
            <p:ph type="title"/>
          </p:nvPr>
        </p:nvSpPr>
        <p:spPr/>
        <p:txBody>
          <a:bodyPr/>
          <a:lstStyle/>
          <a:p>
            <a:r>
              <a:rPr lang="ru-RU" altLang="ru-RU" sz="2800" b="1" smtClean="0">
                <a:solidFill>
                  <a:srgbClr val="7B9899"/>
                </a:solidFill>
              </a:rPr>
              <a:t>Составляющие компоненты информационной культуры:</a:t>
            </a:r>
            <a:endParaRPr lang="ru-RU" altLang="ru-RU" sz="2800" smtClean="0">
              <a:solidFill>
                <a:srgbClr val="7B9899"/>
              </a:solidFill>
            </a:endParaRPr>
          </a:p>
        </p:txBody>
      </p:sp>
      <p:sp>
        <p:nvSpPr>
          <p:cNvPr id="3" name="Содержимое 2"/>
          <p:cNvSpPr>
            <a:spLocks noGrp="1"/>
          </p:cNvSpPr>
          <p:nvPr>
            <p:ph sz="quarter" idx="1"/>
          </p:nvPr>
        </p:nvSpPr>
        <p:spPr>
          <a:xfrm>
            <a:off x="301625" y="1527175"/>
            <a:ext cx="8504238" cy="4572000"/>
          </a:xfrm>
        </p:spPr>
        <p:txBody>
          <a:bodyPr>
            <a:normAutofit fontScale="85000" lnSpcReduction="20000"/>
          </a:bodyPr>
          <a:lstStyle/>
          <a:p>
            <a:pPr marL="274320" indent="-274320" fontAlgn="auto">
              <a:spcAft>
                <a:spcPts val="0"/>
              </a:spcAft>
              <a:buFont typeface="Wingdings 2"/>
              <a:buChar char=""/>
              <a:defRPr/>
            </a:pPr>
            <a:r>
              <a:rPr lang="ru-RU" dirty="0" smtClean="0"/>
              <a:t>Понимание закономерностей информационных процессов</a:t>
            </a:r>
          </a:p>
          <a:p>
            <a:pPr marL="274320" indent="-274320" fontAlgn="auto">
              <a:spcAft>
                <a:spcPts val="0"/>
              </a:spcAft>
              <a:buFont typeface="Wingdings 2"/>
              <a:buChar char=""/>
              <a:defRPr/>
            </a:pPr>
            <a:r>
              <a:rPr lang="ru-RU" dirty="0" smtClean="0"/>
              <a:t>Умение организовать поиск и отбор необходимой информации</a:t>
            </a:r>
          </a:p>
          <a:p>
            <a:pPr marL="274320" indent="-274320" fontAlgn="auto">
              <a:spcAft>
                <a:spcPts val="0"/>
              </a:spcAft>
              <a:buFont typeface="Wingdings 2"/>
              <a:buChar char=""/>
              <a:defRPr/>
            </a:pPr>
            <a:r>
              <a:rPr lang="ru-RU" dirty="0" smtClean="0"/>
              <a:t>Умение оценить достоверность полноту, объективность полученной информации</a:t>
            </a:r>
          </a:p>
          <a:p>
            <a:pPr marL="274320" indent="-274320" fontAlgn="auto">
              <a:spcAft>
                <a:spcPts val="0"/>
              </a:spcAft>
              <a:buFont typeface="Wingdings 2"/>
              <a:buChar char=""/>
              <a:defRPr/>
            </a:pPr>
            <a:r>
              <a:rPr lang="ru-RU" dirty="0" smtClean="0"/>
              <a:t>Умение оптимально подбирать необходимые приложения для обработки информации, форматы для сохранения</a:t>
            </a:r>
          </a:p>
          <a:p>
            <a:pPr marL="274320" indent="-274320" fontAlgn="auto">
              <a:spcAft>
                <a:spcPts val="0"/>
              </a:spcAft>
              <a:buFont typeface="Wingdings 2"/>
              <a:buChar char=""/>
              <a:defRPr/>
            </a:pPr>
            <a:r>
              <a:rPr lang="ru-RU" dirty="0" smtClean="0"/>
              <a:t>Умение представлять информацию в различных видах</a:t>
            </a:r>
          </a:p>
          <a:p>
            <a:pPr marL="274320" indent="-274320" fontAlgn="auto">
              <a:spcAft>
                <a:spcPts val="0"/>
              </a:spcAft>
              <a:buFont typeface="Wingdings 2"/>
              <a:buChar char=""/>
              <a:defRPr/>
            </a:pPr>
            <a:r>
              <a:rPr lang="ru-RU" dirty="0" smtClean="0"/>
              <a:t>Умение применять полученную информацию для принятия решений</a:t>
            </a:r>
          </a:p>
          <a:p>
            <a:pPr marL="274320" indent="-274320" fontAlgn="auto">
              <a:spcAft>
                <a:spcPts val="0"/>
              </a:spcAft>
              <a:buFont typeface="Wingdings 2"/>
              <a:buChar char=""/>
              <a:defRPr/>
            </a:pPr>
            <a:r>
              <a:rPr lang="ru-RU" dirty="0" smtClean="0"/>
              <a:t>Этичное поведение при использовании информации: уважение авторских прав, грамотная переписка по </a:t>
            </a:r>
            <a:r>
              <a:rPr lang="ru-RU" dirty="0" err="1" smtClean="0"/>
              <a:t>e-mail</a:t>
            </a:r>
            <a:r>
              <a:rPr lang="ru-RU" dirty="0" smtClean="0"/>
              <a:t>, запрос на использование информации и т.д.</a:t>
            </a:r>
          </a:p>
          <a:p>
            <a:pPr marL="274320" indent="-274320" fontAlgn="auto">
              <a:spcAft>
                <a:spcPts val="0"/>
              </a:spcAft>
              <a:buFont typeface="Wingdings 2"/>
              <a:buChar char=""/>
              <a:defRPr/>
            </a:pP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Заголовок 1"/>
          <p:cNvSpPr>
            <a:spLocks noGrp="1"/>
          </p:cNvSpPr>
          <p:nvPr>
            <p:ph type="title"/>
          </p:nvPr>
        </p:nvSpPr>
        <p:spPr/>
        <p:txBody>
          <a:bodyPr/>
          <a:lstStyle/>
          <a:p>
            <a:r>
              <a:rPr lang="ru-RU" altLang="ru-RU" sz="2800" b="1" smtClean="0">
                <a:solidFill>
                  <a:srgbClr val="7B9899"/>
                </a:solidFill>
              </a:rPr>
              <a:t>Информационная культура проявляется в следующих аспектах:</a:t>
            </a:r>
            <a:endParaRPr lang="ru-RU" altLang="ru-RU" sz="2800" smtClean="0">
              <a:solidFill>
                <a:srgbClr val="7B9899"/>
              </a:solidFill>
            </a:endParaRPr>
          </a:p>
        </p:txBody>
      </p:sp>
      <p:sp>
        <p:nvSpPr>
          <p:cNvPr id="3" name="Содержимое 2"/>
          <p:cNvSpPr>
            <a:spLocks noGrp="1"/>
          </p:cNvSpPr>
          <p:nvPr>
            <p:ph sz="quarter" idx="1"/>
          </p:nvPr>
        </p:nvSpPr>
        <p:spPr>
          <a:xfrm>
            <a:off x="301625" y="1527175"/>
            <a:ext cx="8504238" cy="4572000"/>
          </a:xfrm>
        </p:spPr>
        <p:txBody>
          <a:bodyPr>
            <a:normAutofit fontScale="77500" lnSpcReduction="20000"/>
          </a:bodyPr>
          <a:lstStyle/>
          <a:p>
            <a:pPr marL="274320" indent="-274320" fontAlgn="auto">
              <a:spcAft>
                <a:spcPts val="0"/>
              </a:spcAft>
              <a:buFont typeface="Wingdings 2"/>
              <a:buChar char=""/>
              <a:defRPr/>
            </a:pPr>
            <a:r>
              <a:rPr lang="ru-RU" dirty="0" smtClean="0"/>
              <a:t>в конкретных навыках по использованию технических устройств, от телефона до персонального компьютера и компьютерных сетей;</a:t>
            </a:r>
          </a:p>
          <a:p>
            <a:pPr marL="274320" indent="-274320" fontAlgn="auto">
              <a:spcAft>
                <a:spcPts val="0"/>
              </a:spcAft>
              <a:buFont typeface="Wingdings 2"/>
              <a:buChar char=""/>
              <a:defRPr/>
            </a:pPr>
            <a:r>
              <a:rPr lang="ru-RU" dirty="0" smtClean="0"/>
              <a:t>в способности использовать в своей деятельности компьютерную информационную технологию, базовой составляющей которой являются многочисленные программные продукты;</a:t>
            </a:r>
          </a:p>
          <a:p>
            <a:pPr marL="274320" indent="-274320" fontAlgn="auto">
              <a:spcAft>
                <a:spcPts val="0"/>
              </a:spcAft>
              <a:buFont typeface="Wingdings 2"/>
              <a:buChar char=""/>
              <a:defRPr/>
            </a:pPr>
            <a:r>
              <a:rPr lang="ru-RU" dirty="0" smtClean="0"/>
              <a:t>в умении извлекать информацию из различных источников, как из периодической печати, так и из электронных коммуникационных систем, представлять ее в понятном виде и уметь эффективно использовать;</a:t>
            </a:r>
          </a:p>
          <a:p>
            <a:pPr marL="274320" indent="-274320" fontAlgn="auto">
              <a:spcAft>
                <a:spcPts val="0"/>
              </a:spcAft>
              <a:buFont typeface="Wingdings 2"/>
              <a:buChar char=""/>
              <a:defRPr/>
            </a:pPr>
            <a:r>
              <a:rPr lang="ru-RU" dirty="0" smtClean="0"/>
              <a:t>во владении основами аналитической переработки информации;</a:t>
            </a:r>
          </a:p>
          <a:p>
            <a:pPr marL="274320" indent="-274320" fontAlgn="auto">
              <a:spcAft>
                <a:spcPts val="0"/>
              </a:spcAft>
              <a:buFont typeface="Wingdings 2"/>
              <a:buChar char=""/>
              <a:defRPr/>
            </a:pPr>
            <a:r>
              <a:rPr lang="ru-RU" dirty="0" smtClean="0"/>
              <a:t>в умении работать с различной информацией;</a:t>
            </a:r>
          </a:p>
          <a:p>
            <a:pPr marL="274320" indent="-274320" fontAlgn="auto">
              <a:spcAft>
                <a:spcPts val="0"/>
              </a:spcAft>
              <a:buFont typeface="Wingdings 2"/>
              <a:buChar char=""/>
              <a:defRPr/>
            </a:pPr>
            <a:r>
              <a:rPr lang="ru-RU" dirty="0" smtClean="0"/>
              <a:t>в знании особенностей информационных потоков в своей области деятельности</a:t>
            </a:r>
          </a:p>
          <a:p>
            <a:pPr marL="274320" indent="-274320" fontAlgn="auto">
              <a:spcAft>
                <a:spcPts val="0"/>
              </a:spcAft>
              <a:buFont typeface="Wingdings 2"/>
              <a:buChar char=""/>
              <a:defRPr/>
            </a:pP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ChangeArrowheads="1"/>
          </p:cNvSpPr>
          <p:nvPr/>
        </p:nvSpPr>
        <p:spPr bwMode="auto">
          <a:xfrm>
            <a:off x="539750" y="401638"/>
            <a:ext cx="5688013"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fontAlgn="base">
              <a:spcBef>
                <a:spcPct val="0"/>
              </a:spcBef>
              <a:spcAft>
                <a:spcPct val="0"/>
              </a:spcAft>
              <a:defRPr>
                <a:solidFill>
                  <a:schemeClr val="tx1"/>
                </a:solidFill>
                <a:latin typeface="Georgia" panose="02040502050405020303" pitchFamily="18" charset="0"/>
              </a:defRPr>
            </a:lvl6pPr>
            <a:lvl7pPr marL="2971800" indent="-228600" fontAlgn="base">
              <a:spcBef>
                <a:spcPct val="0"/>
              </a:spcBef>
              <a:spcAft>
                <a:spcPct val="0"/>
              </a:spcAft>
              <a:defRPr>
                <a:solidFill>
                  <a:schemeClr val="tx1"/>
                </a:solidFill>
                <a:latin typeface="Georgia" panose="02040502050405020303" pitchFamily="18" charset="0"/>
              </a:defRPr>
            </a:lvl7pPr>
            <a:lvl8pPr marL="3429000" indent="-228600" fontAlgn="base">
              <a:spcBef>
                <a:spcPct val="0"/>
              </a:spcBef>
              <a:spcAft>
                <a:spcPct val="0"/>
              </a:spcAft>
              <a:defRPr>
                <a:solidFill>
                  <a:schemeClr val="tx1"/>
                </a:solidFill>
                <a:latin typeface="Georgia" panose="02040502050405020303" pitchFamily="18" charset="0"/>
              </a:defRPr>
            </a:lvl8pPr>
            <a:lvl9pPr marL="3886200" indent="-228600" fontAlgn="base">
              <a:spcBef>
                <a:spcPct val="0"/>
              </a:spcBef>
              <a:spcAft>
                <a:spcPct val="0"/>
              </a:spcAft>
              <a:defRPr>
                <a:solidFill>
                  <a:schemeClr val="tx1"/>
                </a:solidFill>
                <a:latin typeface="Georgia" panose="02040502050405020303" pitchFamily="18" charset="0"/>
              </a:defRPr>
            </a:lvl9pPr>
          </a:lstStyle>
          <a:p>
            <a:pPr algn="just"/>
            <a:r>
              <a:rPr lang="ru-RU" altLang="ru-RU" sz="2000">
                <a:ea typeface="TimesNewRomanPSMT"/>
              </a:rPr>
              <a:t>«…Сегодня грамотным специалистом невозможно стать, не ориентируясь в</a:t>
            </a:r>
          </a:p>
          <a:p>
            <a:pPr algn="just" eaLnBrk="0" hangingPunct="0"/>
            <a:r>
              <a:rPr lang="ru-RU" altLang="ru-RU" sz="2000">
                <a:ea typeface="TimesNewRomanPSMT"/>
              </a:rPr>
              <a:t>спектре современных инновационных технологий, идей, школ, направлений,</a:t>
            </a:r>
            <a:endParaRPr lang="ru-RU" altLang="ru-RU" sz="2000"/>
          </a:p>
          <a:p>
            <a:pPr algn="just" eaLnBrk="0" hangingPunct="0"/>
            <a:r>
              <a:rPr lang="ru-RU" altLang="ru-RU" sz="2000">
                <a:ea typeface="TimesNewRomanPSMT"/>
                <a:cs typeface="TimesNewRomanPSMT"/>
              </a:rPr>
              <a:t>подходов, реализуемых в сфере образования…»</a:t>
            </a:r>
            <a:endParaRPr lang="ru-RU" altLang="ru-RU" sz="2000"/>
          </a:p>
        </p:txBody>
      </p:sp>
      <p:sp>
        <p:nvSpPr>
          <p:cNvPr id="14339" name="Прямоугольник 2"/>
          <p:cNvSpPr>
            <a:spLocks noChangeArrowheads="1"/>
          </p:cNvSpPr>
          <p:nvPr/>
        </p:nvSpPr>
        <p:spPr bwMode="auto">
          <a:xfrm>
            <a:off x="3419475" y="2781300"/>
            <a:ext cx="5219700"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fontAlgn="base">
              <a:spcBef>
                <a:spcPct val="0"/>
              </a:spcBef>
              <a:spcAft>
                <a:spcPct val="0"/>
              </a:spcAft>
              <a:defRPr>
                <a:solidFill>
                  <a:schemeClr val="tx1"/>
                </a:solidFill>
                <a:latin typeface="Georgia" panose="02040502050405020303" pitchFamily="18" charset="0"/>
              </a:defRPr>
            </a:lvl6pPr>
            <a:lvl7pPr marL="2971800" indent="-228600" fontAlgn="base">
              <a:spcBef>
                <a:spcPct val="0"/>
              </a:spcBef>
              <a:spcAft>
                <a:spcPct val="0"/>
              </a:spcAft>
              <a:defRPr>
                <a:solidFill>
                  <a:schemeClr val="tx1"/>
                </a:solidFill>
                <a:latin typeface="Georgia" panose="02040502050405020303" pitchFamily="18" charset="0"/>
              </a:defRPr>
            </a:lvl7pPr>
            <a:lvl8pPr marL="3429000" indent="-228600" fontAlgn="base">
              <a:spcBef>
                <a:spcPct val="0"/>
              </a:spcBef>
              <a:spcAft>
                <a:spcPct val="0"/>
              </a:spcAft>
              <a:defRPr>
                <a:solidFill>
                  <a:schemeClr val="tx1"/>
                </a:solidFill>
                <a:latin typeface="Georgia" panose="02040502050405020303" pitchFamily="18" charset="0"/>
              </a:defRPr>
            </a:lvl8pPr>
            <a:lvl9pPr marL="3886200" indent="-228600" fontAlgn="base">
              <a:spcBef>
                <a:spcPct val="0"/>
              </a:spcBef>
              <a:spcAft>
                <a:spcPct val="0"/>
              </a:spcAft>
              <a:defRPr>
                <a:solidFill>
                  <a:schemeClr val="tx1"/>
                </a:solidFill>
                <a:latin typeface="Georgia" panose="02040502050405020303" pitchFamily="18" charset="0"/>
              </a:defRPr>
            </a:lvl9pPr>
          </a:lstStyle>
          <a:p>
            <a:pPr algn="just"/>
            <a:r>
              <a:rPr lang="ru-RU" altLang="ru-RU" sz="2000"/>
              <a:t>Информационно-коммуникационную компетентность можно рассматривать как комплексное умение самостоятельно искать, отбирать нужную информацию, анализировать, организовывать, представлять, передавать ее; моделировать и проектировать объекты и процессы, реализовывать проекты, в том числе в сфере индивидуальной и групповой человеческой деятельности</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Прямоугольник 1"/>
          <p:cNvSpPr>
            <a:spLocks noChangeArrowheads="1"/>
          </p:cNvSpPr>
          <p:nvPr/>
        </p:nvSpPr>
        <p:spPr bwMode="auto">
          <a:xfrm>
            <a:off x="827088" y="765175"/>
            <a:ext cx="77057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fontAlgn="base">
              <a:spcBef>
                <a:spcPct val="0"/>
              </a:spcBef>
              <a:spcAft>
                <a:spcPct val="0"/>
              </a:spcAft>
              <a:defRPr>
                <a:solidFill>
                  <a:schemeClr val="tx1"/>
                </a:solidFill>
                <a:latin typeface="Georgia" panose="02040502050405020303" pitchFamily="18" charset="0"/>
              </a:defRPr>
            </a:lvl6pPr>
            <a:lvl7pPr marL="2971800" indent="-228600" fontAlgn="base">
              <a:spcBef>
                <a:spcPct val="0"/>
              </a:spcBef>
              <a:spcAft>
                <a:spcPct val="0"/>
              </a:spcAft>
              <a:defRPr>
                <a:solidFill>
                  <a:schemeClr val="tx1"/>
                </a:solidFill>
                <a:latin typeface="Georgia" panose="02040502050405020303" pitchFamily="18" charset="0"/>
              </a:defRPr>
            </a:lvl7pPr>
            <a:lvl8pPr marL="3429000" indent="-228600" fontAlgn="base">
              <a:spcBef>
                <a:spcPct val="0"/>
              </a:spcBef>
              <a:spcAft>
                <a:spcPct val="0"/>
              </a:spcAft>
              <a:defRPr>
                <a:solidFill>
                  <a:schemeClr val="tx1"/>
                </a:solidFill>
                <a:latin typeface="Georgia" panose="02040502050405020303" pitchFamily="18" charset="0"/>
              </a:defRPr>
            </a:lvl8pPr>
            <a:lvl9pPr marL="3886200" indent="-228600" fontAlgn="base">
              <a:spcBef>
                <a:spcPct val="0"/>
              </a:spcBef>
              <a:spcAft>
                <a:spcPct val="0"/>
              </a:spcAft>
              <a:defRPr>
                <a:solidFill>
                  <a:schemeClr val="tx1"/>
                </a:solidFill>
                <a:latin typeface="Georgia" panose="02040502050405020303" pitchFamily="18" charset="0"/>
              </a:defRPr>
            </a:lvl9pPr>
          </a:lstStyle>
          <a:p>
            <a:pPr algn="just"/>
            <a:r>
              <a:rPr lang="ru-RU" altLang="ru-RU"/>
              <a:t>Термин «информационная компетенция» имеет различные трактовки. Составляющими понятия «информационная компетенция» выступают понятия «информация» и «компетенция». Компетенция – совокупность знаний, умений, навыков, способов деятельности, необходимых для качественной продуктивной деятельности. Информация – сведения о чём-либо, независимо от формы их представления. На сегодняшний день наиболее общей трактовкой понятия является определение, данное О.Б. Зайцевой, характеризующей информационную компетенцию как «сложное индивидуально-психологическое образование на основе интеграции теоретических знаний, практических умений в области инновационных технологий и определённого набора личностных качеств». А.Л. Семенов определяет информационную компетенцию как «новую грамотность», в состав которой входят умения активной самостоятельной обработки информации человеком, принятие принципиально новых решений в непредвиденных ситуациях с использованием технических средств.</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50825" y="836613"/>
          <a:ext cx="8497888" cy="5402262"/>
        </p:xfrm>
        <a:graphic>
          <a:graphicData uri="http://schemas.openxmlformats.org/drawingml/2006/table">
            <a:tbl>
              <a:tblPr/>
              <a:tblGrid>
                <a:gridCol w="1560513"/>
                <a:gridCol w="6937375"/>
              </a:tblGrid>
              <a:tr h="363538">
                <a:tc>
                  <a:txBody>
                    <a:bodyPr/>
                    <a:lstStyle>
                      <a:lvl1pPr>
                        <a:spcBef>
                          <a:spcPct val="20000"/>
                        </a:spcBef>
                        <a:buClr>
                          <a:schemeClr val="accent1"/>
                        </a:buClr>
                        <a:buSzPct val="85000"/>
                        <a:buFont typeface="Wingdings 2" panose="05020102010507070707" pitchFamily="18" charset="2"/>
                        <a:defRPr sz="23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defRPr sz="20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defRPr>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defRPr>
                          <a:solidFill>
                            <a:schemeClr val="tx2"/>
                          </a:solidFill>
                          <a:latin typeface="Georgia" panose="02040502050405020303" pitchFamily="18" charset="0"/>
                        </a:defRPr>
                      </a:lvl4pPr>
                      <a:lvl5pPr marL="2057400" indent="-228600">
                        <a:spcBef>
                          <a:spcPct val="20000"/>
                        </a:spcBef>
                        <a:buClr>
                          <a:srgbClr val="8FB08C"/>
                        </a:buClr>
                        <a:defRPr sz="1600">
                          <a:solidFill>
                            <a:schemeClr val="tx1"/>
                          </a:solidFill>
                          <a:latin typeface="Georgia" panose="02040502050405020303" pitchFamily="18" charset="0"/>
                        </a:defRPr>
                      </a:lvl5pPr>
                      <a:lvl6pPr marL="2514600" indent="-228600" fontAlgn="base">
                        <a:spcBef>
                          <a:spcPct val="20000"/>
                        </a:spcBef>
                        <a:spcAft>
                          <a:spcPct val="0"/>
                        </a:spcAft>
                        <a:buClr>
                          <a:srgbClr val="8FB08C"/>
                        </a:buClr>
                        <a:defRPr sz="1600">
                          <a:solidFill>
                            <a:schemeClr val="tx1"/>
                          </a:solidFill>
                          <a:latin typeface="Georgia" panose="02040502050405020303" pitchFamily="18" charset="0"/>
                        </a:defRPr>
                      </a:lvl6pPr>
                      <a:lvl7pPr marL="2971800" indent="-228600" fontAlgn="base">
                        <a:spcBef>
                          <a:spcPct val="20000"/>
                        </a:spcBef>
                        <a:spcAft>
                          <a:spcPct val="0"/>
                        </a:spcAft>
                        <a:buClr>
                          <a:srgbClr val="8FB08C"/>
                        </a:buClr>
                        <a:defRPr sz="1600">
                          <a:solidFill>
                            <a:schemeClr val="tx1"/>
                          </a:solidFill>
                          <a:latin typeface="Georgia" panose="02040502050405020303" pitchFamily="18" charset="0"/>
                        </a:defRPr>
                      </a:lvl7pPr>
                      <a:lvl8pPr marL="3429000" indent="-228600" fontAlgn="base">
                        <a:spcBef>
                          <a:spcPct val="20000"/>
                        </a:spcBef>
                        <a:spcAft>
                          <a:spcPct val="0"/>
                        </a:spcAft>
                        <a:buClr>
                          <a:srgbClr val="8FB08C"/>
                        </a:buClr>
                        <a:defRPr sz="1600">
                          <a:solidFill>
                            <a:schemeClr val="tx1"/>
                          </a:solidFill>
                          <a:latin typeface="Georgia" panose="02040502050405020303" pitchFamily="18" charset="0"/>
                        </a:defRPr>
                      </a:lvl8pPr>
                      <a:lvl9pPr marL="3886200" indent="-228600" fontAlgn="base">
                        <a:spcBef>
                          <a:spcPct val="20000"/>
                        </a:spcBef>
                        <a:spcAft>
                          <a:spcPct val="0"/>
                        </a:spcAft>
                        <a:buClr>
                          <a:srgbClr val="8FB08C"/>
                        </a:buClr>
                        <a:defRPr sz="1600">
                          <a:solidFill>
                            <a:schemeClr val="tx1"/>
                          </a:solidFill>
                          <a:latin typeface="Georgia" panose="020405020504050203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Информационная компетенция </a:t>
                      </a:r>
                    </a:p>
                  </a:txBody>
                  <a:tcPr marL="7341" marR="7341" marT="7341" marB="7341" anchor="ctr" horzOverflow="overflow">
                    <a:lnL>
                      <a:noFill/>
                    </a:lnL>
                    <a:lnR>
                      <a:noFill/>
                    </a:lnR>
                    <a:lnT>
                      <a:noFill/>
                    </a:lnT>
                    <a:lnB>
                      <a:noFill/>
                    </a:lnB>
                    <a:lnTlToBr>
                      <a:noFill/>
                    </a:lnTlToBr>
                    <a:lnBlToTr>
                      <a:noFill/>
                    </a:lnBlToTr>
                    <a:noFill/>
                  </a:tcPr>
                </a:tc>
                <a:tc>
                  <a:txBody>
                    <a:bodyPr/>
                    <a:lstStyle>
                      <a:lvl1pPr>
                        <a:spcBef>
                          <a:spcPct val="20000"/>
                        </a:spcBef>
                        <a:buClr>
                          <a:schemeClr val="accent1"/>
                        </a:buClr>
                        <a:buSzPct val="85000"/>
                        <a:buFont typeface="Wingdings 2" panose="05020102010507070707" pitchFamily="18" charset="2"/>
                        <a:defRPr sz="23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defRPr sz="20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defRPr>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defRPr>
                          <a:solidFill>
                            <a:schemeClr val="tx2"/>
                          </a:solidFill>
                          <a:latin typeface="Georgia" panose="02040502050405020303" pitchFamily="18" charset="0"/>
                        </a:defRPr>
                      </a:lvl4pPr>
                      <a:lvl5pPr marL="2057400" indent="-228600">
                        <a:spcBef>
                          <a:spcPct val="20000"/>
                        </a:spcBef>
                        <a:buClr>
                          <a:srgbClr val="8FB08C"/>
                        </a:buClr>
                        <a:defRPr sz="1600">
                          <a:solidFill>
                            <a:schemeClr val="tx1"/>
                          </a:solidFill>
                          <a:latin typeface="Georgia" panose="02040502050405020303" pitchFamily="18" charset="0"/>
                        </a:defRPr>
                      </a:lvl5pPr>
                      <a:lvl6pPr marL="2514600" indent="-228600" fontAlgn="base">
                        <a:spcBef>
                          <a:spcPct val="20000"/>
                        </a:spcBef>
                        <a:spcAft>
                          <a:spcPct val="0"/>
                        </a:spcAft>
                        <a:buClr>
                          <a:srgbClr val="8FB08C"/>
                        </a:buClr>
                        <a:defRPr sz="1600">
                          <a:solidFill>
                            <a:schemeClr val="tx1"/>
                          </a:solidFill>
                          <a:latin typeface="Georgia" panose="02040502050405020303" pitchFamily="18" charset="0"/>
                        </a:defRPr>
                      </a:lvl6pPr>
                      <a:lvl7pPr marL="2971800" indent="-228600" fontAlgn="base">
                        <a:spcBef>
                          <a:spcPct val="20000"/>
                        </a:spcBef>
                        <a:spcAft>
                          <a:spcPct val="0"/>
                        </a:spcAft>
                        <a:buClr>
                          <a:srgbClr val="8FB08C"/>
                        </a:buClr>
                        <a:defRPr sz="1600">
                          <a:solidFill>
                            <a:schemeClr val="tx1"/>
                          </a:solidFill>
                          <a:latin typeface="Georgia" panose="02040502050405020303" pitchFamily="18" charset="0"/>
                        </a:defRPr>
                      </a:lvl7pPr>
                      <a:lvl8pPr marL="3429000" indent="-228600" fontAlgn="base">
                        <a:spcBef>
                          <a:spcPct val="20000"/>
                        </a:spcBef>
                        <a:spcAft>
                          <a:spcPct val="0"/>
                        </a:spcAft>
                        <a:buClr>
                          <a:srgbClr val="8FB08C"/>
                        </a:buClr>
                        <a:defRPr sz="1600">
                          <a:solidFill>
                            <a:schemeClr val="tx1"/>
                          </a:solidFill>
                          <a:latin typeface="Georgia" panose="02040502050405020303" pitchFamily="18" charset="0"/>
                        </a:defRPr>
                      </a:lvl8pPr>
                      <a:lvl9pPr marL="3886200" indent="-228600" fontAlgn="base">
                        <a:spcBef>
                          <a:spcPct val="20000"/>
                        </a:spcBef>
                        <a:spcAft>
                          <a:spcPct val="0"/>
                        </a:spcAft>
                        <a:buClr>
                          <a:srgbClr val="8FB08C"/>
                        </a:buClr>
                        <a:defRPr sz="1600">
                          <a:solidFill>
                            <a:schemeClr val="tx1"/>
                          </a:solidFill>
                          <a:latin typeface="Georgia" panose="020405020504050203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400" b="0" i="0" u="none" strike="noStrike" cap="none" normalizeH="0" baseline="0" smtClean="0">
                        <a:ln>
                          <a:noFill/>
                        </a:ln>
                        <a:solidFill>
                          <a:schemeClr val="tx1"/>
                        </a:solidFill>
                        <a:effectLst/>
                        <a:latin typeface="Georgia" panose="02040502050405020303" pitchFamily="18" charset="0"/>
                      </a:endParaRPr>
                    </a:p>
                  </a:txBody>
                  <a:tcPr marL="70474" marR="70474" marT="35237" marB="35237"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538">
                <a:tc>
                  <a:txBody>
                    <a:bodyPr/>
                    <a:lstStyle>
                      <a:lvl1pPr>
                        <a:spcBef>
                          <a:spcPct val="20000"/>
                        </a:spcBef>
                        <a:buClr>
                          <a:schemeClr val="accent1"/>
                        </a:buClr>
                        <a:buSzPct val="85000"/>
                        <a:buFont typeface="Wingdings 2" panose="05020102010507070707" pitchFamily="18" charset="2"/>
                        <a:defRPr sz="23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defRPr sz="20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defRPr>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defRPr>
                          <a:solidFill>
                            <a:schemeClr val="tx2"/>
                          </a:solidFill>
                          <a:latin typeface="Georgia" panose="02040502050405020303" pitchFamily="18" charset="0"/>
                        </a:defRPr>
                      </a:lvl4pPr>
                      <a:lvl5pPr marL="2057400" indent="-228600">
                        <a:spcBef>
                          <a:spcPct val="20000"/>
                        </a:spcBef>
                        <a:buClr>
                          <a:srgbClr val="8FB08C"/>
                        </a:buClr>
                        <a:defRPr sz="1600">
                          <a:solidFill>
                            <a:schemeClr val="tx1"/>
                          </a:solidFill>
                          <a:latin typeface="Georgia" panose="02040502050405020303" pitchFamily="18" charset="0"/>
                        </a:defRPr>
                      </a:lvl5pPr>
                      <a:lvl6pPr marL="2514600" indent="-228600" fontAlgn="base">
                        <a:spcBef>
                          <a:spcPct val="20000"/>
                        </a:spcBef>
                        <a:spcAft>
                          <a:spcPct val="0"/>
                        </a:spcAft>
                        <a:buClr>
                          <a:srgbClr val="8FB08C"/>
                        </a:buClr>
                        <a:defRPr sz="1600">
                          <a:solidFill>
                            <a:schemeClr val="tx1"/>
                          </a:solidFill>
                          <a:latin typeface="Georgia" panose="02040502050405020303" pitchFamily="18" charset="0"/>
                        </a:defRPr>
                      </a:lvl6pPr>
                      <a:lvl7pPr marL="2971800" indent="-228600" fontAlgn="base">
                        <a:spcBef>
                          <a:spcPct val="20000"/>
                        </a:spcBef>
                        <a:spcAft>
                          <a:spcPct val="0"/>
                        </a:spcAft>
                        <a:buClr>
                          <a:srgbClr val="8FB08C"/>
                        </a:buClr>
                        <a:defRPr sz="1600">
                          <a:solidFill>
                            <a:schemeClr val="tx1"/>
                          </a:solidFill>
                          <a:latin typeface="Georgia" panose="02040502050405020303" pitchFamily="18" charset="0"/>
                        </a:defRPr>
                      </a:lvl7pPr>
                      <a:lvl8pPr marL="3429000" indent="-228600" fontAlgn="base">
                        <a:spcBef>
                          <a:spcPct val="20000"/>
                        </a:spcBef>
                        <a:spcAft>
                          <a:spcPct val="0"/>
                        </a:spcAft>
                        <a:buClr>
                          <a:srgbClr val="8FB08C"/>
                        </a:buClr>
                        <a:defRPr sz="1600">
                          <a:solidFill>
                            <a:schemeClr val="tx1"/>
                          </a:solidFill>
                          <a:latin typeface="Georgia" panose="02040502050405020303" pitchFamily="18" charset="0"/>
                        </a:defRPr>
                      </a:lvl8pPr>
                      <a:lvl9pPr marL="3886200" indent="-228600" fontAlgn="base">
                        <a:spcBef>
                          <a:spcPct val="20000"/>
                        </a:spcBef>
                        <a:spcAft>
                          <a:spcPct val="0"/>
                        </a:spcAft>
                        <a:buClr>
                          <a:srgbClr val="8FB08C"/>
                        </a:buClr>
                        <a:defRPr sz="1600">
                          <a:solidFill>
                            <a:schemeClr val="tx1"/>
                          </a:solidFill>
                          <a:latin typeface="Georgia" panose="020405020504050203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Поиск информации </a:t>
                      </a:r>
                    </a:p>
                  </a:txBody>
                  <a:tcPr marL="7341" marR="7341" marT="7341" marB="7341" anchor="ctr" horzOverflow="overflow">
                    <a:lnL>
                      <a:noFill/>
                    </a:lnL>
                    <a:lnR>
                      <a:noFill/>
                    </a:lnR>
                    <a:lnT>
                      <a:noFill/>
                    </a:lnT>
                    <a:lnB>
                      <a:noFill/>
                    </a:lnB>
                    <a:lnTlToBr>
                      <a:noFill/>
                    </a:lnTlToBr>
                    <a:lnBlToTr>
                      <a:noFill/>
                    </a:lnBlToTr>
                    <a:noFill/>
                  </a:tcPr>
                </a:tc>
                <a:tc>
                  <a:txBody>
                    <a:bodyPr/>
                    <a:lstStyle>
                      <a:lvl1pPr>
                        <a:spcBef>
                          <a:spcPct val="20000"/>
                        </a:spcBef>
                        <a:buClr>
                          <a:schemeClr val="accent1"/>
                        </a:buClr>
                        <a:buSzPct val="85000"/>
                        <a:buFont typeface="Wingdings 2" panose="05020102010507070707" pitchFamily="18" charset="2"/>
                        <a:defRPr sz="23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defRPr sz="20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defRPr>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defRPr>
                          <a:solidFill>
                            <a:schemeClr val="tx2"/>
                          </a:solidFill>
                          <a:latin typeface="Georgia" panose="02040502050405020303" pitchFamily="18" charset="0"/>
                        </a:defRPr>
                      </a:lvl4pPr>
                      <a:lvl5pPr marL="2057400" indent="-228600">
                        <a:spcBef>
                          <a:spcPct val="20000"/>
                        </a:spcBef>
                        <a:buClr>
                          <a:srgbClr val="8FB08C"/>
                        </a:buClr>
                        <a:defRPr sz="1600">
                          <a:solidFill>
                            <a:schemeClr val="tx1"/>
                          </a:solidFill>
                          <a:latin typeface="Georgia" panose="02040502050405020303" pitchFamily="18" charset="0"/>
                        </a:defRPr>
                      </a:lvl5pPr>
                      <a:lvl6pPr marL="2514600" indent="-228600" fontAlgn="base">
                        <a:spcBef>
                          <a:spcPct val="20000"/>
                        </a:spcBef>
                        <a:spcAft>
                          <a:spcPct val="0"/>
                        </a:spcAft>
                        <a:buClr>
                          <a:srgbClr val="8FB08C"/>
                        </a:buClr>
                        <a:defRPr sz="1600">
                          <a:solidFill>
                            <a:schemeClr val="tx1"/>
                          </a:solidFill>
                          <a:latin typeface="Georgia" panose="02040502050405020303" pitchFamily="18" charset="0"/>
                        </a:defRPr>
                      </a:lvl6pPr>
                      <a:lvl7pPr marL="2971800" indent="-228600" fontAlgn="base">
                        <a:spcBef>
                          <a:spcPct val="20000"/>
                        </a:spcBef>
                        <a:spcAft>
                          <a:spcPct val="0"/>
                        </a:spcAft>
                        <a:buClr>
                          <a:srgbClr val="8FB08C"/>
                        </a:buClr>
                        <a:defRPr sz="1600">
                          <a:solidFill>
                            <a:schemeClr val="tx1"/>
                          </a:solidFill>
                          <a:latin typeface="Georgia" panose="02040502050405020303" pitchFamily="18" charset="0"/>
                        </a:defRPr>
                      </a:lvl7pPr>
                      <a:lvl8pPr marL="3429000" indent="-228600" fontAlgn="base">
                        <a:spcBef>
                          <a:spcPct val="20000"/>
                        </a:spcBef>
                        <a:spcAft>
                          <a:spcPct val="0"/>
                        </a:spcAft>
                        <a:buClr>
                          <a:srgbClr val="8FB08C"/>
                        </a:buClr>
                        <a:defRPr sz="1600">
                          <a:solidFill>
                            <a:schemeClr val="tx1"/>
                          </a:solidFill>
                          <a:latin typeface="Georgia" panose="02040502050405020303" pitchFamily="18" charset="0"/>
                        </a:defRPr>
                      </a:lvl8pPr>
                      <a:lvl9pPr marL="3886200" indent="-228600" fontAlgn="base">
                        <a:spcBef>
                          <a:spcPct val="20000"/>
                        </a:spcBef>
                        <a:spcAft>
                          <a:spcPct val="0"/>
                        </a:spcAft>
                        <a:buClr>
                          <a:srgbClr val="8FB08C"/>
                        </a:buClr>
                        <a:defRPr sz="1600">
                          <a:solidFill>
                            <a:schemeClr val="tx1"/>
                          </a:solidFill>
                          <a:latin typeface="Georgia" panose="020405020504050203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Поиск в каталогах, поисковых системах, иерархических структурах </a:t>
                      </a:r>
                    </a:p>
                  </a:txBody>
                  <a:tcPr marL="7341" marR="7341" marT="7341" marB="7341"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709613">
                <a:tc>
                  <a:txBody>
                    <a:bodyPr/>
                    <a:lstStyle>
                      <a:lvl1pPr>
                        <a:spcBef>
                          <a:spcPct val="20000"/>
                        </a:spcBef>
                        <a:buClr>
                          <a:schemeClr val="accent1"/>
                        </a:buClr>
                        <a:buSzPct val="85000"/>
                        <a:buFont typeface="Wingdings 2" panose="05020102010507070707" pitchFamily="18" charset="2"/>
                        <a:defRPr sz="23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defRPr sz="20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defRPr>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defRPr>
                          <a:solidFill>
                            <a:schemeClr val="tx2"/>
                          </a:solidFill>
                          <a:latin typeface="Georgia" panose="02040502050405020303" pitchFamily="18" charset="0"/>
                        </a:defRPr>
                      </a:lvl4pPr>
                      <a:lvl5pPr marL="2057400" indent="-228600">
                        <a:spcBef>
                          <a:spcPct val="20000"/>
                        </a:spcBef>
                        <a:buClr>
                          <a:srgbClr val="8FB08C"/>
                        </a:buClr>
                        <a:defRPr sz="1600">
                          <a:solidFill>
                            <a:schemeClr val="tx1"/>
                          </a:solidFill>
                          <a:latin typeface="Georgia" panose="02040502050405020303" pitchFamily="18" charset="0"/>
                        </a:defRPr>
                      </a:lvl5pPr>
                      <a:lvl6pPr marL="2514600" indent="-228600" fontAlgn="base">
                        <a:spcBef>
                          <a:spcPct val="20000"/>
                        </a:spcBef>
                        <a:spcAft>
                          <a:spcPct val="0"/>
                        </a:spcAft>
                        <a:buClr>
                          <a:srgbClr val="8FB08C"/>
                        </a:buClr>
                        <a:defRPr sz="1600">
                          <a:solidFill>
                            <a:schemeClr val="tx1"/>
                          </a:solidFill>
                          <a:latin typeface="Georgia" panose="02040502050405020303" pitchFamily="18" charset="0"/>
                        </a:defRPr>
                      </a:lvl6pPr>
                      <a:lvl7pPr marL="2971800" indent="-228600" fontAlgn="base">
                        <a:spcBef>
                          <a:spcPct val="20000"/>
                        </a:spcBef>
                        <a:spcAft>
                          <a:spcPct val="0"/>
                        </a:spcAft>
                        <a:buClr>
                          <a:srgbClr val="8FB08C"/>
                        </a:buClr>
                        <a:defRPr sz="1600">
                          <a:solidFill>
                            <a:schemeClr val="tx1"/>
                          </a:solidFill>
                          <a:latin typeface="Georgia" panose="02040502050405020303" pitchFamily="18" charset="0"/>
                        </a:defRPr>
                      </a:lvl7pPr>
                      <a:lvl8pPr marL="3429000" indent="-228600" fontAlgn="base">
                        <a:spcBef>
                          <a:spcPct val="20000"/>
                        </a:spcBef>
                        <a:spcAft>
                          <a:spcPct val="0"/>
                        </a:spcAft>
                        <a:buClr>
                          <a:srgbClr val="8FB08C"/>
                        </a:buClr>
                        <a:defRPr sz="1600">
                          <a:solidFill>
                            <a:schemeClr val="tx1"/>
                          </a:solidFill>
                          <a:latin typeface="Georgia" panose="02040502050405020303" pitchFamily="18" charset="0"/>
                        </a:defRPr>
                      </a:lvl8pPr>
                      <a:lvl9pPr marL="3886200" indent="-228600" fontAlgn="base">
                        <a:spcBef>
                          <a:spcPct val="20000"/>
                        </a:spcBef>
                        <a:spcAft>
                          <a:spcPct val="0"/>
                        </a:spcAft>
                        <a:buClr>
                          <a:srgbClr val="8FB08C"/>
                        </a:buClr>
                        <a:defRPr sz="1600">
                          <a:solidFill>
                            <a:schemeClr val="tx1"/>
                          </a:solidFill>
                          <a:latin typeface="Georgia" panose="020405020504050203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Систематизация, анализ и отбор информации </a:t>
                      </a:r>
                    </a:p>
                  </a:txBody>
                  <a:tcPr marL="7341" marR="7341" marT="7341" marB="7341" anchor="ctr" horzOverflow="overflow">
                    <a:lnL>
                      <a:noFill/>
                    </a:lnL>
                    <a:lnR>
                      <a:noFill/>
                    </a:lnR>
                    <a:lnT>
                      <a:noFill/>
                    </a:lnT>
                    <a:lnB>
                      <a:noFill/>
                    </a:lnB>
                    <a:lnTlToBr>
                      <a:noFill/>
                    </a:lnTlToBr>
                    <a:lnBlToTr>
                      <a:noFill/>
                    </a:lnBlToTr>
                    <a:noFill/>
                  </a:tcPr>
                </a:tc>
                <a:tc>
                  <a:txBody>
                    <a:bodyPr/>
                    <a:lstStyle>
                      <a:lvl1pPr>
                        <a:spcBef>
                          <a:spcPct val="20000"/>
                        </a:spcBef>
                        <a:buClr>
                          <a:schemeClr val="accent1"/>
                        </a:buClr>
                        <a:buSzPct val="85000"/>
                        <a:buFont typeface="Wingdings 2" panose="05020102010507070707" pitchFamily="18" charset="2"/>
                        <a:defRPr sz="23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defRPr sz="20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defRPr>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defRPr>
                          <a:solidFill>
                            <a:schemeClr val="tx2"/>
                          </a:solidFill>
                          <a:latin typeface="Georgia" panose="02040502050405020303" pitchFamily="18" charset="0"/>
                        </a:defRPr>
                      </a:lvl4pPr>
                      <a:lvl5pPr marL="2057400" indent="-228600">
                        <a:spcBef>
                          <a:spcPct val="20000"/>
                        </a:spcBef>
                        <a:buClr>
                          <a:srgbClr val="8FB08C"/>
                        </a:buClr>
                        <a:defRPr sz="1600">
                          <a:solidFill>
                            <a:schemeClr val="tx1"/>
                          </a:solidFill>
                          <a:latin typeface="Georgia" panose="02040502050405020303" pitchFamily="18" charset="0"/>
                        </a:defRPr>
                      </a:lvl5pPr>
                      <a:lvl6pPr marL="2514600" indent="-228600" fontAlgn="base">
                        <a:spcBef>
                          <a:spcPct val="20000"/>
                        </a:spcBef>
                        <a:spcAft>
                          <a:spcPct val="0"/>
                        </a:spcAft>
                        <a:buClr>
                          <a:srgbClr val="8FB08C"/>
                        </a:buClr>
                        <a:defRPr sz="1600">
                          <a:solidFill>
                            <a:schemeClr val="tx1"/>
                          </a:solidFill>
                          <a:latin typeface="Georgia" panose="02040502050405020303" pitchFamily="18" charset="0"/>
                        </a:defRPr>
                      </a:lvl6pPr>
                      <a:lvl7pPr marL="2971800" indent="-228600" fontAlgn="base">
                        <a:spcBef>
                          <a:spcPct val="20000"/>
                        </a:spcBef>
                        <a:spcAft>
                          <a:spcPct val="0"/>
                        </a:spcAft>
                        <a:buClr>
                          <a:srgbClr val="8FB08C"/>
                        </a:buClr>
                        <a:defRPr sz="1600">
                          <a:solidFill>
                            <a:schemeClr val="tx1"/>
                          </a:solidFill>
                          <a:latin typeface="Georgia" panose="02040502050405020303" pitchFamily="18" charset="0"/>
                        </a:defRPr>
                      </a:lvl7pPr>
                      <a:lvl8pPr marL="3429000" indent="-228600" fontAlgn="base">
                        <a:spcBef>
                          <a:spcPct val="20000"/>
                        </a:spcBef>
                        <a:spcAft>
                          <a:spcPct val="0"/>
                        </a:spcAft>
                        <a:buClr>
                          <a:srgbClr val="8FB08C"/>
                        </a:buClr>
                        <a:defRPr sz="1600">
                          <a:solidFill>
                            <a:schemeClr val="tx1"/>
                          </a:solidFill>
                          <a:latin typeface="Georgia" panose="02040502050405020303" pitchFamily="18" charset="0"/>
                        </a:defRPr>
                      </a:lvl8pPr>
                      <a:lvl9pPr marL="3886200" indent="-228600" fontAlgn="base">
                        <a:spcBef>
                          <a:spcPct val="20000"/>
                        </a:spcBef>
                        <a:spcAft>
                          <a:spcPct val="0"/>
                        </a:spcAft>
                        <a:buClr>
                          <a:srgbClr val="8FB08C"/>
                        </a:buClr>
                        <a:defRPr sz="1600">
                          <a:solidFill>
                            <a:schemeClr val="tx1"/>
                          </a:solidFill>
                          <a:latin typeface="Georgia" panose="020405020504050203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Проектирование баз данных; работа с разными видами сортировки; использование фильтров и запросов; структурирование файловой системы </a:t>
                      </a:r>
                    </a:p>
                  </a:txBody>
                  <a:tcPr marL="7341" marR="7341" marT="7341" marB="7341" anchor="ctr" horzOverflow="overflow">
                    <a:lnL>
                      <a:noFill/>
                    </a:lnL>
                    <a:lnR>
                      <a:noFill/>
                    </a:lnR>
                    <a:lnT>
                      <a:noFill/>
                    </a:lnT>
                    <a:lnB>
                      <a:noFill/>
                    </a:lnB>
                    <a:lnTlToBr>
                      <a:noFill/>
                    </a:lnTlToBr>
                    <a:lnBlToTr>
                      <a:noFill/>
                    </a:lnBlToTr>
                    <a:noFill/>
                  </a:tcPr>
                </a:tc>
              </a:tr>
              <a:tr h="363538">
                <a:tc>
                  <a:txBody>
                    <a:bodyPr/>
                    <a:lstStyle>
                      <a:lvl1pPr>
                        <a:spcBef>
                          <a:spcPct val="20000"/>
                        </a:spcBef>
                        <a:buClr>
                          <a:schemeClr val="accent1"/>
                        </a:buClr>
                        <a:buSzPct val="85000"/>
                        <a:buFont typeface="Wingdings 2" panose="05020102010507070707" pitchFamily="18" charset="2"/>
                        <a:defRPr sz="23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defRPr sz="20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defRPr>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defRPr>
                          <a:solidFill>
                            <a:schemeClr val="tx2"/>
                          </a:solidFill>
                          <a:latin typeface="Georgia" panose="02040502050405020303" pitchFamily="18" charset="0"/>
                        </a:defRPr>
                      </a:lvl4pPr>
                      <a:lvl5pPr marL="2057400" indent="-228600">
                        <a:spcBef>
                          <a:spcPct val="20000"/>
                        </a:spcBef>
                        <a:buClr>
                          <a:srgbClr val="8FB08C"/>
                        </a:buClr>
                        <a:defRPr sz="1600">
                          <a:solidFill>
                            <a:schemeClr val="tx1"/>
                          </a:solidFill>
                          <a:latin typeface="Georgia" panose="02040502050405020303" pitchFamily="18" charset="0"/>
                        </a:defRPr>
                      </a:lvl5pPr>
                      <a:lvl6pPr marL="2514600" indent="-228600" fontAlgn="base">
                        <a:spcBef>
                          <a:spcPct val="20000"/>
                        </a:spcBef>
                        <a:spcAft>
                          <a:spcPct val="0"/>
                        </a:spcAft>
                        <a:buClr>
                          <a:srgbClr val="8FB08C"/>
                        </a:buClr>
                        <a:defRPr sz="1600">
                          <a:solidFill>
                            <a:schemeClr val="tx1"/>
                          </a:solidFill>
                          <a:latin typeface="Georgia" panose="02040502050405020303" pitchFamily="18" charset="0"/>
                        </a:defRPr>
                      </a:lvl6pPr>
                      <a:lvl7pPr marL="2971800" indent="-228600" fontAlgn="base">
                        <a:spcBef>
                          <a:spcPct val="20000"/>
                        </a:spcBef>
                        <a:spcAft>
                          <a:spcPct val="0"/>
                        </a:spcAft>
                        <a:buClr>
                          <a:srgbClr val="8FB08C"/>
                        </a:buClr>
                        <a:defRPr sz="1600">
                          <a:solidFill>
                            <a:schemeClr val="tx1"/>
                          </a:solidFill>
                          <a:latin typeface="Georgia" panose="02040502050405020303" pitchFamily="18" charset="0"/>
                        </a:defRPr>
                      </a:lvl7pPr>
                      <a:lvl8pPr marL="3429000" indent="-228600" fontAlgn="base">
                        <a:spcBef>
                          <a:spcPct val="20000"/>
                        </a:spcBef>
                        <a:spcAft>
                          <a:spcPct val="0"/>
                        </a:spcAft>
                        <a:buClr>
                          <a:srgbClr val="8FB08C"/>
                        </a:buClr>
                        <a:defRPr sz="1600">
                          <a:solidFill>
                            <a:schemeClr val="tx1"/>
                          </a:solidFill>
                          <a:latin typeface="Georgia" panose="02040502050405020303" pitchFamily="18" charset="0"/>
                        </a:defRPr>
                      </a:lvl8pPr>
                      <a:lvl9pPr marL="3886200" indent="-228600" fontAlgn="base">
                        <a:spcBef>
                          <a:spcPct val="20000"/>
                        </a:spcBef>
                        <a:spcAft>
                          <a:spcPct val="0"/>
                        </a:spcAft>
                        <a:buClr>
                          <a:srgbClr val="8FB08C"/>
                        </a:buClr>
                        <a:defRPr sz="1600">
                          <a:solidFill>
                            <a:schemeClr val="tx1"/>
                          </a:solidFill>
                          <a:latin typeface="Georgia" panose="020405020504050203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Хранение информации </a:t>
                      </a:r>
                    </a:p>
                  </a:txBody>
                  <a:tcPr marL="7341" marR="7341" marT="7341" marB="7341" anchor="ctr" horzOverflow="overflow">
                    <a:lnL>
                      <a:noFill/>
                    </a:lnL>
                    <a:lnR>
                      <a:noFill/>
                    </a:lnR>
                    <a:lnT>
                      <a:noFill/>
                    </a:lnT>
                    <a:lnB>
                      <a:noFill/>
                    </a:lnB>
                    <a:lnTlToBr>
                      <a:noFill/>
                    </a:lnTlToBr>
                    <a:lnBlToTr>
                      <a:noFill/>
                    </a:lnBlToTr>
                    <a:noFill/>
                  </a:tcPr>
                </a:tc>
                <a:tc>
                  <a:txBody>
                    <a:bodyPr/>
                    <a:lstStyle>
                      <a:lvl1pPr>
                        <a:spcBef>
                          <a:spcPct val="20000"/>
                        </a:spcBef>
                        <a:buClr>
                          <a:schemeClr val="accent1"/>
                        </a:buClr>
                        <a:buSzPct val="85000"/>
                        <a:buFont typeface="Wingdings 2" panose="05020102010507070707" pitchFamily="18" charset="2"/>
                        <a:defRPr sz="23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defRPr sz="20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defRPr>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defRPr>
                          <a:solidFill>
                            <a:schemeClr val="tx2"/>
                          </a:solidFill>
                          <a:latin typeface="Georgia" panose="02040502050405020303" pitchFamily="18" charset="0"/>
                        </a:defRPr>
                      </a:lvl4pPr>
                      <a:lvl5pPr marL="2057400" indent="-228600">
                        <a:spcBef>
                          <a:spcPct val="20000"/>
                        </a:spcBef>
                        <a:buClr>
                          <a:srgbClr val="8FB08C"/>
                        </a:buClr>
                        <a:defRPr sz="1600">
                          <a:solidFill>
                            <a:schemeClr val="tx1"/>
                          </a:solidFill>
                          <a:latin typeface="Georgia" panose="02040502050405020303" pitchFamily="18" charset="0"/>
                        </a:defRPr>
                      </a:lvl5pPr>
                      <a:lvl6pPr marL="2514600" indent="-228600" fontAlgn="base">
                        <a:spcBef>
                          <a:spcPct val="20000"/>
                        </a:spcBef>
                        <a:spcAft>
                          <a:spcPct val="0"/>
                        </a:spcAft>
                        <a:buClr>
                          <a:srgbClr val="8FB08C"/>
                        </a:buClr>
                        <a:defRPr sz="1600">
                          <a:solidFill>
                            <a:schemeClr val="tx1"/>
                          </a:solidFill>
                          <a:latin typeface="Georgia" panose="02040502050405020303" pitchFamily="18" charset="0"/>
                        </a:defRPr>
                      </a:lvl6pPr>
                      <a:lvl7pPr marL="2971800" indent="-228600" fontAlgn="base">
                        <a:spcBef>
                          <a:spcPct val="20000"/>
                        </a:spcBef>
                        <a:spcAft>
                          <a:spcPct val="0"/>
                        </a:spcAft>
                        <a:buClr>
                          <a:srgbClr val="8FB08C"/>
                        </a:buClr>
                        <a:defRPr sz="1600">
                          <a:solidFill>
                            <a:schemeClr val="tx1"/>
                          </a:solidFill>
                          <a:latin typeface="Georgia" panose="02040502050405020303" pitchFamily="18" charset="0"/>
                        </a:defRPr>
                      </a:lvl7pPr>
                      <a:lvl8pPr marL="3429000" indent="-228600" fontAlgn="base">
                        <a:spcBef>
                          <a:spcPct val="20000"/>
                        </a:spcBef>
                        <a:spcAft>
                          <a:spcPct val="0"/>
                        </a:spcAft>
                        <a:buClr>
                          <a:srgbClr val="8FB08C"/>
                        </a:buClr>
                        <a:defRPr sz="1600">
                          <a:solidFill>
                            <a:schemeClr val="tx1"/>
                          </a:solidFill>
                          <a:latin typeface="Georgia" panose="02040502050405020303" pitchFamily="18" charset="0"/>
                        </a:defRPr>
                      </a:lvl8pPr>
                      <a:lvl9pPr marL="3886200" indent="-228600" fontAlgn="base">
                        <a:spcBef>
                          <a:spcPct val="20000"/>
                        </a:spcBef>
                        <a:spcAft>
                          <a:spcPct val="0"/>
                        </a:spcAft>
                        <a:buClr>
                          <a:srgbClr val="8FB08C"/>
                        </a:buClr>
                        <a:defRPr sz="1600">
                          <a:solidFill>
                            <a:schemeClr val="tx1"/>
                          </a:solidFill>
                          <a:latin typeface="Georgia" panose="020405020504050203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Проектирование баз данных; работа с разными видами сортировки; использование фильтров и запросов; структурирование файловой системы </a:t>
                      </a:r>
                    </a:p>
                  </a:txBody>
                  <a:tcPr marL="7341" marR="7341" marT="7341" marB="7341" anchor="ctr" horzOverflow="overflow">
                    <a:lnL>
                      <a:noFill/>
                    </a:lnL>
                    <a:lnR>
                      <a:noFill/>
                    </a:lnR>
                    <a:lnT>
                      <a:noFill/>
                    </a:lnT>
                    <a:lnB>
                      <a:noFill/>
                    </a:lnB>
                    <a:lnTlToBr>
                      <a:noFill/>
                    </a:lnTlToBr>
                    <a:lnBlToTr>
                      <a:noFill/>
                    </a:lnBlToTr>
                    <a:noFill/>
                  </a:tcPr>
                </a:tc>
              </a:tr>
              <a:tr h="363538">
                <a:tc>
                  <a:txBody>
                    <a:bodyPr/>
                    <a:lstStyle>
                      <a:lvl1pPr>
                        <a:spcBef>
                          <a:spcPct val="20000"/>
                        </a:spcBef>
                        <a:buClr>
                          <a:schemeClr val="accent1"/>
                        </a:buClr>
                        <a:buSzPct val="85000"/>
                        <a:buFont typeface="Wingdings 2" panose="05020102010507070707" pitchFamily="18" charset="2"/>
                        <a:defRPr sz="23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defRPr sz="20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defRPr>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defRPr>
                          <a:solidFill>
                            <a:schemeClr val="tx2"/>
                          </a:solidFill>
                          <a:latin typeface="Georgia" panose="02040502050405020303" pitchFamily="18" charset="0"/>
                        </a:defRPr>
                      </a:lvl4pPr>
                      <a:lvl5pPr marL="2057400" indent="-228600">
                        <a:spcBef>
                          <a:spcPct val="20000"/>
                        </a:spcBef>
                        <a:buClr>
                          <a:srgbClr val="8FB08C"/>
                        </a:buClr>
                        <a:defRPr sz="1600">
                          <a:solidFill>
                            <a:schemeClr val="tx1"/>
                          </a:solidFill>
                          <a:latin typeface="Georgia" panose="02040502050405020303" pitchFamily="18" charset="0"/>
                        </a:defRPr>
                      </a:lvl5pPr>
                      <a:lvl6pPr marL="2514600" indent="-228600" fontAlgn="base">
                        <a:spcBef>
                          <a:spcPct val="20000"/>
                        </a:spcBef>
                        <a:spcAft>
                          <a:spcPct val="0"/>
                        </a:spcAft>
                        <a:buClr>
                          <a:srgbClr val="8FB08C"/>
                        </a:buClr>
                        <a:defRPr sz="1600">
                          <a:solidFill>
                            <a:schemeClr val="tx1"/>
                          </a:solidFill>
                          <a:latin typeface="Georgia" panose="02040502050405020303" pitchFamily="18" charset="0"/>
                        </a:defRPr>
                      </a:lvl6pPr>
                      <a:lvl7pPr marL="2971800" indent="-228600" fontAlgn="base">
                        <a:spcBef>
                          <a:spcPct val="20000"/>
                        </a:spcBef>
                        <a:spcAft>
                          <a:spcPct val="0"/>
                        </a:spcAft>
                        <a:buClr>
                          <a:srgbClr val="8FB08C"/>
                        </a:buClr>
                        <a:defRPr sz="1600">
                          <a:solidFill>
                            <a:schemeClr val="tx1"/>
                          </a:solidFill>
                          <a:latin typeface="Georgia" panose="02040502050405020303" pitchFamily="18" charset="0"/>
                        </a:defRPr>
                      </a:lvl7pPr>
                      <a:lvl8pPr marL="3429000" indent="-228600" fontAlgn="base">
                        <a:spcBef>
                          <a:spcPct val="20000"/>
                        </a:spcBef>
                        <a:spcAft>
                          <a:spcPct val="0"/>
                        </a:spcAft>
                        <a:buClr>
                          <a:srgbClr val="8FB08C"/>
                        </a:buClr>
                        <a:defRPr sz="1600">
                          <a:solidFill>
                            <a:schemeClr val="tx1"/>
                          </a:solidFill>
                          <a:latin typeface="Georgia" panose="02040502050405020303" pitchFamily="18" charset="0"/>
                        </a:defRPr>
                      </a:lvl8pPr>
                      <a:lvl9pPr marL="3886200" indent="-228600" fontAlgn="base">
                        <a:spcBef>
                          <a:spcPct val="20000"/>
                        </a:spcBef>
                        <a:spcAft>
                          <a:spcPct val="0"/>
                        </a:spcAft>
                        <a:buClr>
                          <a:srgbClr val="8FB08C"/>
                        </a:buClr>
                        <a:defRPr sz="1600">
                          <a:solidFill>
                            <a:schemeClr val="tx1"/>
                          </a:solidFill>
                          <a:latin typeface="Georgia" panose="020405020504050203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Преобразование информации </a:t>
                      </a:r>
                    </a:p>
                  </a:txBody>
                  <a:tcPr marL="7341" marR="7341" marT="7341" marB="7341" anchor="ctr" horzOverflow="overflow">
                    <a:lnL>
                      <a:noFill/>
                    </a:lnL>
                    <a:lnR>
                      <a:noFill/>
                    </a:lnR>
                    <a:lnT>
                      <a:noFill/>
                    </a:lnT>
                    <a:lnB>
                      <a:noFill/>
                    </a:lnB>
                    <a:lnTlToBr>
                      <a:noFill/>
                    </a:lnTlToBr>
                    <a:lnBlToTr>
                      <a:noFill/>
                    </a:lnBlToTr>
                    <a:noFill/>
                  </a:tcPr>
                </a:tc>
                <a:tc>
                  <a:txBody>
                    <a:bodyPr/>
                    <a:lstStyle>
                      <a:lvl1pPr>
                        <a:spcBef>
                          <a:spcPct val="20000"/>
                        </a:spcBef>
                        <a:buClr>
                          <a:schemeClr val="accent1"/>
                        </a:buClr>
                        <a:buSzPct val="85000"/>
                        <a:buFont typeface="Wingdings 2" panose="05020102010507070707" pitchFamily="18" charset="2"/>
                        <a:defRPr sz="23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defRPr sz="20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defRPr>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defRPr>
                          <a:solidFill>
                            <a:schemeClr val="tx2"/>
                          </a:solidFill>
                          <a:latin typeface="Georgia" panose="02040502050405020303" pitchFamily="18" charset="0"/>
                        </a:defRPr>
                      </a:lvl4pPr>
                      <a:lvl5pPr marL="2057400" indent="-228600">
                        <a:spcBef>
                          <a:spcPct val="20000"/>
                        </a:spcBef>
                        <a:buClr>
                          <a:srgbClr val="8FB08C"/>
                        </a:buClr>
                        <a:defRPr sz="1600">
                          <a:solidFill>
                            <a:schemeClr val="tx1"/>
                          </a:solidFill>
                          <a:latin typeface="Georgia" panose="02040502050405020303" pitchFamily="18" charset="0"/>
                        </a:defRPr>
                      </a:lvl5pPr>
                      <a:lvl6pPr marL="2514600" indent="-228600" fontAlgn="base">
                        <a:spcBef>
                          <a:spcPct val="20000"/>
                        </a:spcBef>
                        <a:spcAft>
                          <a:spcPct val="0"/>
                        </a:spcAft>
                        <a:buClr>
                          <a:srgbClr val="8FB08C"/>
                        </a:buClr>
                        <a:defRPr sz="1600">
                          <a:solidFill>
                            <a:schemeClr val="tx1"/>
                          </a:solidFill>
                          <a:latin typeface="Georgia" panose="02040502050405020303" pitchFamily="18" charset="0"/>
                        </a:defRPr>
                      </a:lvl6pPr>
                      <a:lvl7pPr marL="2971800" indent="-228600" fontAlgn="base">
                        <a:spcBef>
                          <a:spcPct val="20000"/>
                        </a:spcBef>
                        <a:spcAft>
                          <a:spcPct val="0"/>
                        </a:spcAft>
                        <a:buClr>
                          <a:srgbClr val="8FB08C"/>
                        </a:buClr>
                        <a:defRPr sz="1600">
                          <a:solidFill>
                            <a:schemeClr val="tx1"/>
                          </a:solidFill>
                          <a:latin typeface="Georgia" panose="02040502050405020303" pitchFamily="18" charset="0"/>
                        </a:defRPr>
                      </a:lvl7pPr>
                      <a:lvl8pPr marL="3429000" indent="-228600" fontAlgn="base">
                        <a:spcBef>
                          <a:spcPct val="20000"/>
                        </a:spcBef>
                        <a:spcAft>
                          <a:spcPct val="0"/>
                        </a:spcAft>
                        <a:buClr>
                          <a:srgbClr val="8FB08C"/>
                        </a:buClr>
                        <a:defRPr sz="1600">
                          <a:solidFill>
                            <a:schemeClr val="tx1"/>
                          </a:solidFill>
                          <a:latin typeface="Georgia" panose="02040502050405020303" pitchFamily="18" charset="0"/>
                        </a:defRPr>
                      </a:lvl8pPr>
                      <a:lvl9pPr marL="3886200" indent="-228600" fontAlgn="base">
                        <a:spcBef>
                          <a:spcPct val="20000"/>
                        </a:spcBef>
                        <a:spcAft>
                          <a:spcPct val="0"/>
                        </a:spcAft>
                        <a:buClr>
                          <a:srgbClr val="8FB08C"/>
                        </a:buClr>
                        <a:defRPr sz="1600">
                          <a:solidFill>
                            <a:schemeClr val="tx1"/>
                          </a:solidFill>
                          <a:latin typeface="Georgia" panose="020405020504050203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Преобразование информации: из графической в текстовую, из аналоговой в цифровую и т.п. </a:t>
                      </a:r>
                    </a:p>
                  </a:txBody>
                  <a:tcPr marL="7341" marR="7341" marT="7341" marB="7341" anchor="ctr" horzOverflow="overflow">
                    <a:lnL>
                      <a:noFill/>
                    </a:lnL>
                    <a:lnR>
                      <a:noFill/>
                    </a:lnR>
                    <a:lnT>
                      <a:noFill/>
                    </a:lnT>
                    <a:lnB>
                      <a:noFill/>
                    </a:lnB>
                    <a:lnTlToBr>
                      <a:noFill/>
                    </a:lnTlToBr>
                    <a:lnBlToTr>
                      <a:noFill/>
                    </a:lnBlToTr>
                    <a:noFill/>
                  </a:tcPr>
                </a:tc>
              </a:tr>
              <a:tr h="709613">
                <a:tc>
                  <a:txBody>
                    <a:bodyPr/>
                    <a:lstStyle>
                      <a:lvl1pPr>
                        <a:spcBef>
                          <a:spcPct val="20000"/>
                        </a:spcBef>
                        <a:buClr>
                          <a:schemeClr val="accent1"/>
                        </a:buClr>
                        <a:buSzPct val="85000"/>
                        <a:buFont typeface="Wingdings 2" panose="05020102010507070707" pitchFamily="18" charset="2"/>
                        <a:defRPr sz="23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defRPr sz="20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defRPr>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defRPr>
                          <a:solidFill>
                            <a:schemeClr val="tx2"/>
                          </a:solidFill>
                          <a:latin typeface="Georgia" panose="02040502050405020303" pitchFamily="18" charset="0"/>
                        </a:defRPr>
                      </a:lvl4pPr>
                      <a:lvl5pPr marL="2057400" indent="-228600">
                        <a:spcBef>
                          <a:spcPct val="20000"/>
                        </a:spcBef>
                        <a:buClr>
                          <a:srgbClr val="8FB08C"/>
                        </a:buClr>
                        <a:defRPr sz="1600">
                          <a:solidFill>
                            <a:schemeClr val="tx1"/>
                          </a:solidFill>
                          <a:latin typeface="Georgia" panose="02040502050405020303" pitchFamily="18" charset="0"/>
                        </a:defRPr>
                      </a:lvl5pPr>
                      <a:lvl6pPr marL="2514600" indent="-228600" fontAlgn="base">
                        <a:spcBef>
                          <a:spcPct val="20000"/>
                        </a:spcBef>
                        <a:spcAft>
                          <a:spcPct val="0"/>
                        </a:spcAft>
                        <a:buClr>
                          <a:srgbClr val="8FB08C"/>
                        </a:buClr>
                        <a:defRPr sz="1600">
                          <a:solidFill>
                            <a:schemeClr val="tx1"/>
                          </a:solidFill>
                          <a:latin typeface="Georgia" panose="02040502050405020303" pitchFamily="18" charset="0"/>
                        </a:defRPr>
                      </a:lvl6pPr>
                      <a:lvl7pPr marL="2971800" indent="-228600" fontAlgn="base">
                        <a:spcBef>
                          <a:spcPct val="20000"/>
                        </a:spcBef>
                        <a:spcAft>
                          <a:spcPct val="0"/>
                        </a:spcAft>
                        <a:buClr>
                          <a:srgbClr val="8FB08C"/>
                        </a:buClr>
                        <a:defRPr sz="1600">
                          <a:solidFill>
                            <a:schemeClr val="tx1"/>
                          </a:solidFill>
                          <a:latin typeface="Georgia" panose="02040502050405020303" pitchFamily="18" charset="0"/>
                        </a:defRPr>
                      </a:lvl7pPr>
                      <a:lvl8pPr marL="3429000" indent="-228600" fontAlgn="base">
                        <a:spcBef>
                          <a:spcPct val="20000"/>
                        </a:spcBef>
                        <a:spcAft>
                          <a:spcPct val="0"/>
                        </a:spcAft>
                        <a:buClr>
                          <a:srgbClr val="8FB08C"/>
                        </a:buClr>
                        <a:defRPr sz="1600">
                          <a:solidFill>
                            <a:schemeClr val="tx1"/>
                          </a:solidFill>
                          <a:latin typeface="Georgia" panose="02040502050405020303" pitchFamily="18" charset="0"/>
                        </a:defRPr>
                      </a:lvl8pPr>
                      <a:lvl9pPr marL="3886200" indent="-228600" fontAlgn="base">
                        <a:spcBef>
                          <a:spcPct val="20000"/>
                        </a:spcBef>
                        <a:spcAft>
                          <a:spcPct val="0"/>
                        </a:spcAft>
                        <a:buClr>
                          <a:srgbClr val="8FB08C"/>
                        </a:buClr>
                        <a:defRPr sz="1600">
                          <a:solidFill>
                            <a:schemeClr val="tx1"/>
                          </a:solidFill>
                          <a:latin typeface="Georgia" panose="020405020504050203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Работа с различными устройствами информации </a:t>
                      </a:r>
                    </a:p>
                  </a:txBody>
                  <a:tcPr marL="7341" marR="7341" marT="7341" marB="7341" anchor="ctr" horzOverflow="overflow">
                    <a:lnL>
                      <a:noFill/>
                    </a:lnL>
                    <a:lnR>
                      <a:noFill/>
                    </a:lnR>
                    <a:lnT>
                      <a:noFill/>
                    </a:lnT>
                    <a:lnB>
                      <a:noFill/>
                    </a:lnB>
                    <a:lnTlToBr>
                      <a:noFill/>
                    </a:lnTlToBr>
                    <a:lnBlToTr>
                      <a:noFill/>
                    </a:lnBlToTr>
                    <a:noFill/>
                  </a:tcPr>
                </a:tc>
                <a:tc>
                  <a:txBody>
                    <a:bodyPr/>
                    <a:lstStyle>
                      <a:lvl1pPr>
                        <a:spcBef>
                          <a:spcPct val="20000"/>
                        </a:spcBef>
                        <a:buClr>
                          <a:schemeClr val="accent1"/>
                        </a:buClr>
                        <a:buSzPct val="85000"/>
                        <a:buFont typeface="Wingdings 2" panose="05020102010507070707" pitchFamily="18" charset="2"/>
                        <a:defRPr sz="23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defRPr sz="20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defRPr>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defRPr>
                          <a:solidFill>
                            <a:schemeClr val="tx2"/>
                          </a:solidFill>
                          <a:latin typeface="Georgia" panose="02040502050405020303" pitchFamily="18" charset="0"/>
                        </a:defRPr>
                      </a:lvl4pPr>
                      <a:lvl5pPr marL="2057400" indent="-228600">
                        <a:spcBef>
                          <a:spcPct val="20000"/>
                        </a:spcBef>
                        <a:buClr>
                          <a:srgbClr val="8FB08C"/>
                        </a:buClr>
                        <a:defRPr sz="1600">
                          <a:solidFill>
                            <a:schemeClr val="tx1"/>
                          </a:solidFill>
                          <a:latin typeface="Georgia" panose="02040502050405020303" pitchFamily="18" charset="0"/>
                        </a:defRPr>
                      </a:lvl5pPr>
                      <a:lvl6pPr marL="2514600" indent="-228600" fontAlgn="base">
                        <a:spcBef>
                          <a:spcPct val="20000"/>
                        </a:spcBef>
                        <a:spcAft>
                          <a:spcPct val="0"/>
                        </a:spcAft>
                        <a:buClr>
                          <a:srgbClr val="8FB08C"/>
                        </a:buClr>
                        <a:defRPr sz="1600">
                          <a:solidFill>
                            <a:schemeClr val="tx1"/>
                          </a:solidFill>
                          <a:latin typeface="Georgia" panose="02040502050405020303" pitchFamily="18" charset="0"/>
                        </a:defRPr>
                      </a:lvl6pPr>
                      <a:lvl7pPr marL="2971800" indent="-228600" fontAlgn="base">
                        <a:spcBef>
                          <a:spcPct val="20000"/>
                        </a:spcBef>
                        <a:spcAft>
                          <a:spcPct val="0"/>
                        </a:spcAft>
                        <a:buClr>
                          <a:srgbClr val="8FB08C"/>
                        </a:buClr>
                        <a:defRPr sz="1600">
                          <a:solidFill>
                            <a:schemeClr val="tx1"/>
                          </a:solidFill>
                          <a:latin typeface="Georgia" panose="02040502050405020303" pitchFamily="18" charset="0"/>
                        </a:defRPr>
                      </a:lvl7pPr>
                      <a:lvl8pPr marL="3429000" indent="-228600" fontAlgn="base">
                        <a:spcBef>
                          <a:spcPct val="20000"/>
                        </a:spcBef>
                        <a:spcAft>
                          <a:spcPct val="0"/>
                        </a:spcAft>
                        <a:buClr>
                          <a:srgbClr val="8FB08C"/>
                        </a:buClr>
                        <a:defRPr sz="1600">
                          <a:solidFill>
                            <a:schemeClr val="tx1"/>
                          </a:solidFill>
                          <a:latin typeface="Georgia" panose="02040502050405020303" pitchFamily="18" charset="0"/>
                        </a:defRPr>
                      </a:lvl8pPr>
                      <a:lvl9pPr marL="3886200" indent="-228600" fontAlgn="base">
                        <a:spcBef>
                          <a:spcPct val="20000"/>
                        </a:spcBef>
                        <a:spcAft>
                          <a:spcPct val="0"/>
                        </a:spcAft>
                        <a:buClr>
                          <a:srgbClr val="8FB08C"/>
                        </a:buClr>
                        <a:defRPr sz="1600">
                          <a:solidFill>
                            <a:schemeClr val="tx1"/>
                          </a:solidFill>
                          <a:latin typeface="Georgia" panose="020405020504050203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Владение навыками работы с мультимедийными справочниками, электронными учебниками, Интернет-ресурсами, и т.п. </a:t>
                      </a:r>
                    </a:p>
                  </a:txBody>
                  <a:tcPr marL="7341" marR="7341" marT="7341" marB="7341" anchor="ctr" horzOverflow="overflow">
                    <a:lnL>
                      <a:noFill/>
                    </a:lnL>
                    <a:lnR>
                      <a:noFill/>
                    </a:lnR>
                    <a:lnT>
                      <a:noFill/>
                    </a:lnT>
                    <a:lnB>
                      <a:noFill/>
                    </a:lnB>
                    <a:lnTlToBr>
                      <a:noFill/>
                    </a:lnTlToBr>
                    <a:lnBlToTr>
                      <a:noFill/>
                    </a:lnBlToTr>
                    <a:noFill/>
                  </a:tcPr>
                </a:tc>
              </a:tr>
              <a:tr h="1055688">
                <a:tc>
                  <a:txBody>
                    <a:bodyPr/>
                    <a:lstStyle>
                      <a:lvl1pPr>
                        <a:spcBef>
                          <a:spcPct val="20000"/>
                        </a:spcBef>
                        <a:buClr>
                          <a:schemeClr val="accent1"/>
                        </a:buClr>
                        <a:buSzPct val="85000"/>
                        <a:buFont typeface="Wingdings 2" panose="05020102010507070707" pitchFamily="18" charset="2"/>
                        <a:defRPr sz="23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defRPr sz="20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defRPr>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defRPr>
                          <a:solidFill>
                            <a:schemeClr val="tx2"/>
                          </a:solidFill>
                          <a:latin typeface="Georgia" panose="02040502050405020303" pitchFamily="18" charset="0"/>
                        </a:defRPr>
                      </a:lvl4pPr>
                      <a:lvl5pPr marL="2057400" indent="-228600">
                        <a:spcBef>
                          <a:spcPct val="20000"/>
                        </a:spcBef>
                        <a:buClr>
                          <a:srgbClr val="8FB08C"/>
                        </a:buClr>
                        <a:defRPr sz="1600">
                          <a:solidFill>
                            <a:schemeClr val="tx1"/>
                          </a:solidFill>
                          <a:latin typeface="Georgia" panose="02040502050405020303" pitchFamily="18" charset="0"/>
                        </a:defRPr>
                      </a:lvl5pPr>
                      <a:lvl6pPr marL="2514600" indent="-228600" fontAlgn="base">
                        <a:spcBef>
                          <a:spcPct val="20000"/>
                        </a:spcBef>
                        <a:spcAft>
                          <a:spcPct val="0"/>
                        </a:spcAft>
                        <a:buClr>
                          <a:srgbClr val="8FB08C"/>
                        </a:buClr>
                        <a:defRPr sz="1600">
                          <a:solidFill>
                            <a:schemeClr val="tx1"/>
                          </a:solidFill>
                          <a:latin typeface="Georgia" panose="02040502050405020303" pitchFamily="18" charset="0"/>
                        </a:defRPr>
                      </a:lvl6pPr>
                      <a:lvl7pPr marL="2971800" indent="-228600" fontAlgn="base">
                        <a:spcBef>
                          <a:spcPct val="20000"/>
                        </a:spcBef>
                        <a:spcAft>
                          <a:spcPct val="0"/>
                        </a:spcAft>
                        <a:buClr>
                          <a:srgbClr val="8FB08C"/>
                        </a:buClr>
                        <a:defRPr sz="1600">
                          <a:solidFill>
                            <a:schemeClr val="tx1"/>
                          </a:solidFill>
                          <a:latin typeface="Georgia" panose="02040502050405020303" pitchFamily="18" charset="0"/>
                        </a:defRPr>
                      </a:lvl7pPr>
                      <a:lvl8pPr marL="3429000" indent="-228600" fontAlgn="base">
                        <a:spcBef>
                          <a:spcPct val="20000"/>
                        </a:spcBef>
                        <a:spcAft>
                          <a:spcPct val="0"/>
                        </a:spcAft>
                        <a:buClr>
                          <a:srgbClr val="8FB08C"/>
                        </a:buClr>
                        <a:defRPr sz="1600">
                          <a:solidFill>
                            <a:schemeClr val="tx1"/>
                          </a:solidFill>
                          <a:latin typeface="Georgia" panose="02040502050405020303" pitchFamily="18" charset="0"/>
                        </a:defRPr>
                      </a:lvl8pPr>
                      <a:lvl9pPr marL="3886200" indent="-228600" fontAlgn="base">
                        <a:spcBef>
                          <a:spcPct val="20000"/>
                        </a:spcBef>
                        <a:spcAft>
                          <a:spcPct val="0"/>
                        </a:spcAft>
                        <a:buClr>
                          <a:srgbClr val="8FB08C"/>
                        </a:buClr>
                        <a:defRPr sz="1600">
                          <a:solidFill>
                            <a:schemeClr val="tx1"/>
                          </a:solidFill>
                          <a:latin typeface="Georgia" panose="020405020504050203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Выделение главного, оценивание степени достоверности информации </a:t>
                      </a:r>
                    </a:p>
                  </a:txBody>
                  <a:tcPr marL="7341" marR="7341" marT="7341" marB="7341" anchor="ctr" horzOverflow="overflow">
                    <a:lnL>
                      <a:noFill/>
                    </a:lnL>
                    <a:lnR>
                      <a:noFill/>
                    </a:lnR>
                    <a:lnT>
                      <a:noFill/>
                    </a:lnT>
                    <a:lnB>
                      <a:noFill/>
                    </a:lnB>
                    <a:lnTlToBr>
                      <a:noFill/>
                    </a:lnTlToBr>
                    <a:lnBlToTr>
                      <a:noFill/>
                    </a:lnBlToTr>
                    <a:noFill/>
                  </a:tcPr>
                </a:tc>
                <a:tc>
                  <a:txBody>
                    <a:bodyPr/>
                    <a:lstStyle>
                      <a:lvl1pPr>
                        <a:spcBef>
                          <a:spcPct val="20000"/>
                        </a:spcBef>
                        <a:buClr>
                          <a:schemeClr val="accent1"/>
                        </a:buClr>
                        <a:buSzPct val="85000"/>
                        <a:buFont typeface="Wingdings 2" panose="05020102010507070707" pitchFamily="18" charset="2"/>
                        <a:defRPr sz="23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defRPr sz="20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defRPr>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defRPr>
                          <a:solidFill>
                            <a:schemeClr val="tx2"/>
                          </a:solidFill>
                          <a:latin typeface="Georgia" panose="02040502050405020303" pitchFamily="18" charset="0"/>
                        </a:defRPr>
                      </a:lvl4pPr>
                      <a:lvl5pPr marL="2057400" indent="-228600">
                        <a:spcBef>
                          <a:spcPct val="20000"/>
                        </a:spcBef>
                        <a:buClr>
                          <a:srgbClr val="8FB08C"/>
                        </a:buClr>
                        <a:defRPr sz="1600">
                          <a:solidFill>
                            <a:schemeClr val="tx1"/>
                          </a:solidFill>
                          <a:latin typeface="Georgia" panose="02040502050405020303" pitchFamily="18" charset="0"/>
                        </a:defRPr>
                      </a:lvl5pPr>
                      <a:lvl6pPr marL="2514600" indent="-228600" fontAlgn="base">
                        <a:spcBef>
                          <a:spcPct val="20000"/>
                        </a:spcBef>
                        <a:spcAft>
                          <a:spcPct val="0"/>
                        </a:spcAft>
                        <a:buClr>
                          <a:srgbClr val="8FB08C"/>
                        </a:buClr>
                        <a:defRPr sz="1600">
                          <a:solidFill>
                            <a:schemeClr val="tx1"/>
                          </a:solidFill>
                          <a:latin typeface="Georgia" panose="02040502050405020303" pitchFamily="18" charset="0"/>
                        </a:defRPr>
                      </a:lvl6pPr>
                      <a:lvl7pPr marL="2971800" indent="-228600" fontAlgn="base">
                        <a:spcBef>
                          <a:spcPct val="20000"/>
                        </a:spcBef>
                        <a:spcAft>
                          <a:spcPct val="0"/>
                        </a:spcAft>
                        <a:buClr>
                          <a:srgbClr val="8FB08C"/>
                        </a:buClr>
                        <a:defRPr sz="1600">
                          <a:solidFill>
                            <a:schemeClr val="tx1"/>
                          </a:solidFill>
                          <a:latin typeface="Georgia" panose="02040502050405020303" pitchFamily="18" charset="0"/>
                        </a:defRPr>
                      </a:lvl7pPr>
                      <a:lvl8pPr marL="3429000" indent="-228600" fontAlgn="base">
                        <a:spcBef>
                          <a:spcPct val="20000"/>
                        </a:spcBef>
                        <a:spcAft>
                          <a:spcPct val="0"/>
                        </a:spcAft>
                        <a:buClr>
                          <a:srgbClr val="8FB08C"/>
                        </a:buClr>
                        <a:defRPr sz="1600">
                          <a:solidFill>
                            <a:schemeClr val="tx1"/>
                          </a:solidFill>
                          <a:latin typeface="Georgia" panose="02040502050405020303" pitchFamily="18" charset="0"/>
                        </a:defRPr>
                      </a:lvl8pPr>
                      <a:lvl9pPr marL="3886200" indent="-228600" fontAlgn="base">
                        <a:spcBef>
                          <a:spcPct val="20000"/>
                        </a:spcBef>
                        <a:spcAft>
                          <a:spcPct val="0"/>
                        </a:spcAft>
                        <a:buClr>
                          <a:srgbClr val="8FB08C"/>
                        </a:buClr>
                        <a:defRPr sz="1600">
                          <a:solidFill>
                            <a:schemeClr val="tx1"/>
                          </a:solidFill>
                          <a:latin typeface="Georgia" panose="020405020504050203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Оценивание релевантности запроса, сетевые мистификации </a:t>
                      </a:r>
                    </a:p>
                  </a:txBody>
                  <a:tcPr marL="7341" marR="7341" marT="7341" marB="7341" anchor="ctr" horzOverflow="overflow">
                    <a:lnL>
                      <a:noFill/>
                    </a:lnL>
                    <a:lnR>
                      <a:noFill/>
                    </a:lnR>
                    <a:lnT>
                      <a:noFill/>
                    </a:lnT>
                    <a:lnB>
                      <a:noFill/>
                    </a:lnB>
                    <a:lnTlToBr>
                      <a:noFill/>
                    </a:lnTlToBr>
                    <a:lnBlToTr>
                      <a:noFill/>
                    </a:lnBlToTr>
                    <a:noFill/>
                  </a:tcPr>
                </a:tc>
              </a:tr>
              <a:tr h="1055688">
                <a:tc>
                  <a:txBody>
                    <a:bodyPr/>
                    <a:lstStyle>
                      <a:lvl1pPr>
                        <a:spcBef>
                          <a:spcPct val="20000"/>
                        </a:spcBef>
                        <a:buClr>
                          <a:schemeClr val="accent1"/>
                        </a:buClr>
                        <a:buSzPct val="85000"/>
                        <a:buFont typeface="Wingdings 2" panose="05020102010507070707" pitchFamily="18" charset="2"/>
                        <a:defRPr sz="23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defRPr sz="20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defRPr>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defRPr>
                          <a:solidFill>
                            <a:schemeClr val="tx2"/>
                          </a:solidFill>
                          <a:latin typeface="Georgia" panose="02040502050405020303" pitchFamily="18" charset="0"/>
                        </a:defRPr>
                      </a:lvl4pPr>
                      <a:lvl5pPr marL="2057400" indent="-228600">
                        <a:spcBef>
                          <a:spcPct val="20000"/>
                        </a:spcBef>
                        <a:buClr>
                          <a:srgbClr val="8FB08C"/>
                        </a:buClr>
                        <a:defRPr sz="1600">
                          <a:solidFill>
                            <a:schemeClr val="tx1"/>
                          </a:solidFill>
                          <a:latin typeface="Georgia" panose="02040502050405020303" pitchFamily="18" charset="0"/>
                        </a:defRPr>
                      </a:lvl5pPr>
                      <a:lvl6pPr marL="2514600" indent="-228600" fontAlgn="base">
                        <a:spcBef>
                          <a:spcPct val="20000"/>
                        </a:spcBef>
                        <a:spcAft>
                          <a:spcPct val="0"/>
                        </a:spcAft>
                        <a:buClr>
                          <a:srgbClr val="8FB08C"/>
                        </a:buClr>
                        <a:defRPr sz="1600">
                          <a:solidFill>
                            <a:schemeClr val="tx1"/>
                          </a:solidFill>
                          <a:latin typeface="Georgia" panose="02040502050405020303" pitchFamily="18" charset="0"/>
                        </a:defRPr>
                      </a:lvl6pPr>
                      <a:lvl7pPr marL="2971800" indent="-228600" fontAlgn="base">
                        <a:spcBef>
                          <a:spcPct val="20000"/>
                        </a:spcBef>
                        <a:spcAft>
                          <a:spcPct val="0"/>
                        </a:spcAft>
                        <a:buClr>
                          <a:srgbClr val="8FB08C"/>
                        </a:buClr>
                        <a:defRPr sz="1600">
                          <a:solidFill>
                            <a:schemeClr val="tx1"/>
                          </a:solidFill>
                          <a:latin typeface="Georgia" panose="02040502050405020303" pitchFamily="18" charset="0"/>
                        </a:defRPr>
                      </a:lvl7pPr>
                      <a:lvl8pPr marL="3429000" indent="-228600" fontAlgn="base">
                        <a:spcBef>
                          <a:spcPct val="20000"/>
                        </a:spcBef>
                        <a:spcAft>
                          <a:spcPct val="0"/>
                        </a:spcAft>
                        <a:buClr>
                          <a:srgbClr val="8FB08C"/>
                        </a:buClr>
                        <a:defRPr sz="1600">
                          <a:solidFill>
                            <a:schemeClr val="tx1"/>
                          </a:solidFill>
                          <a:latin typeface="Georgia" panose="02040502050405020303" pitchFamily="18" charset="0"/>
                        </a:defRPr>
                      </a:lvl8pPr>
                      <a:lvl9pPr marL="3886200" indent="-228600" fontAlgn="base">
                        <a:spcBef>
                          <a:spcPct val="20000"/>
                        </a:spcBef>
                        <a:spcAft>
                          <a:spcPct val="0"/>
                        </a:spcAft>
                        <a:buClr>
                          <a:srgbClr val="8FB08C"/>
                        </a:buClr>
                        <a:defRPr sz="1600">
                          <a:solidFill>
                            <a:schemeClr val="tx1"/>
                          </a:solidFill>
                          <a:latin typeface="Georgia" panose="020405020504050203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Применение информационных и телекоммуникационных технологий </a:t>
                      </a:r>
                    </a:p>
                  </a:txBody>
                  <a:tcPr marL="7341" marR="7341" marT="7341" marB="7341" anchor="ctr" horzOverflow="overflow">
                    <a:lnL>
                      <a:noFill/>
                    </a:lnL>
                    <a:lnR>
                      <a:noFill/>
                    </a:lnR>
                    <a:lnT>
                      <a:noFill/>
                    </a:lnT>
                    <a:lnB>
                      <a:noFill/>
                    </a:lnB>
                    <a:lnTlToBr>
                      <a:noFill/>
                    </a:lnTlToBr>
                    <a:lnBlToTr>
                      <a:noFill/>
                    </a:lnBlToTr>
                    <a:noFill/>
                  </a:tcPr>
                </a:tc>
                <a:tc>
                  <a:txBody>
                    <a:bodyPr/>
                    <a:lstStyle>
                      <a:lvl1pPr>
                        <a:spcBef>
                          <a:spcPct val="20000"/>
                        </a:spcBef>
                        <a:buClr>
                          <a:schemeClr val="accent1"/>
                        </a:buClr>
                        <a:buSzPct val="85000"/>
                        <a:buFont typeface="Wingdings 2" panose="05020102010507070707" pitchFamily="18" charset="2"/>
                        <a:defRPr sz="23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defRPr sz="20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defRPr>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defRPr>
                          <a:solidFill>
                            <a:schemeClr val="tx2"/>
                          </a:solidFill>
                          <a:latin typeface="Georgia" panose="02040502050405020303" pitchFamily="18" charset="0"/>
                        </a:defRPr>
                      </a:lvl4pPr>
                      <a:lvl5pPr marL="2057400" indent="-228600">
                        <a:spcBef>
                          <a:spcPct val="20000"/>
                        </a:spcBef>
                        <a:buClr>
                          <a:srgbClr val="8FB08C"/>
                        </a:buClr>
                        <a:defRPr sz="1600">
                          <a:solidFill>
                            <a:schemeClr val="tx1"/>
                          </a:solidFill>
                          <a:latin typeface="Georgia" panose="02040502050405020303" pitchFamily="18" charset="0"/>
                        </a:defRPr>
                      </a:lvl5pPr>
                      <a:lvl6pPr marL="2514600" indent="-228600" fontAlgn="base">
                        <a:spcBef>
                          <a:spcPct val="20000"/>
                        </a:spcBef>
                        <a:spcAft>
                          <a:spcPct val="0"/>
                        </a:spcAft>
                        <a:buClr>
                          <a:srgbClr val="8FB08C"/>
                        </a:buClr>
                        <a:defRPr sz="1600">
                          <a:solidFill>
                            <a:schemeClr val="tx1"/>
                          </a:solidFill>
                          <a:latin typeface="Georgia" panose="02040502050405020303" pitchFamily="18" charset="0"/>
                        </a:defRPr>
                      </a:lvl6pPr>
                      <a:lvl7pPr marL="2971800" indent="-228600" fontAlgn="base">
                        <a:spcBef>
                          <a:spcPct val="20000"/>
                        </a:spcBef>
                        <a:spcAft>
                          <a:spcPct val="0"/>
                        </a:spcAft>
                        <a:buClr>
                          <a:srgbClr val="8FB08C"/>
                        </a:buClr>
                        <a:defRPr sz="1600">
                          <a:solidFill>
                            <a:schemeClr val="tx1"/>
                          </a:solidFill>
                          <a:latin typeface="Georgia" panose="02040502050405020303" pitchFamily="18" charset="0"/>
                        </a:defRPr>
                      </a:lvl7pPr>
                      <a:lvl8pPr marL="3429000" indent="-228600" fontAlgn="base">
                        <a:spcBef>
                          <a:spcPct val="20000"/>
                        </a:spcBef>
                        <a:spcAft>
                          <a:spcPct val="0"/>
                        </a:spcAft>
                        <a:buClr>
                          <a:srgbClr val="8FB08C"/>
                        </a:buClr>
                        <a:defRPr sz="1600">
                          <a:solidFill>
                            <a:schemeClr val="tx1"/>
                          </a:solidFill>
                          <a:latin typeface="Georgia" panose="02040502050405020303" pitchFamily="18" charset="0"/>
                        </a:defRPr>
                      </a:lvl8pPr>
                      <a:lvl9pPr marL="3886200" indent="-228600" fontAlgn="base">
                        <a:spcBef>
                          <a:spcPct val="20000"/>
                        </a:spcBef>
                        <a:spcAft>
                          <a:spcPct val="0"/>
                        </a:spcAft>
                        <a:buClr>
                          <a:srgbClr val="8FB08C"/>
                        </a:buClr>
                        <a:defRPr sz="1600">
                          <a:solidFill>
                            <a:schemeClr val="tx1"/>
                          </a:solidFill>
                          <a:latin typeface="Georgia" panose="02040502050405020303"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Применение информационных и телекоммуникационных технологий для решения широкого класса учебных задач </a:t>
                      </a:r>
                    </a:p>
                  </a:txBody>
                  <a:tcPr marL="7341" marR="7341" marT="7341" marB="7341" anchor="ctr" horzOverflow="overflow">
                    <a:lnL>
                      <a:noFill/>
                    </a:lnL>
                    <a:lnR>
                      <a:noFill/>
                    </a:lnR>
                    <a:lnT>
                      <a:noFill/>
                    </a:lnT>
                    <a:lnB>
                      <a:noFill/>
                    </a:lnB>
                    <a:lnTlToBr>
                      <a:noFill/>
                    </a:lnTlToBr>
                    <a:lnBlToTr>
                      <a:noFill/>
                    </a:lnBlToTr>
                    <a:noFill/>
                  </a:tcPr>
                </a:tc>
              </a:tr>
            </a:tbl>
          </a:graphicData>
        </a:graphic>
      </p:graphicFrame>
      <p:sp>
        <p:nvSpPr>
          <p:cNvPr id="16406" name="Rectangle 1"/>
          <p:cNvSpPr>
            <a:spLocks noChangeArrowheads="1"/>
          </p:cNvSpPr>
          <p:nvPr/>
        </p:nvSpPr>
        <p:spPr bwMode="auto">
          <a:xfrm>
            <a:off x="1547813" y="260350"/>
            <a:ext cx="66246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fontAlgn="base">
              <a:spcBef>
                <a:spcPct val="0"/>
              </a:spcBef>
              <a:spcAft>
                <a:spcPct val="0"/>
              </a:spcAft>
              <a:defRPr>
                <a:solidFill>
                  <a:schemeClr val="tx1"/>
                </a:solidFill>
                <a:latin typeface="Georgia" panose="02040502050405020303" pitchFamily="18" charset="0"/>
              </a:defRPr>
            </a:lvl6pPr>
            <a:lvl7pPr marL="2971800" indent="-228600" fontAlgn="base">
              <a:spcBef>
                <a:spcPct val="0"/>
              </a:spcBef>
              <a:spcAft>
                <a:spcPct val="0"/>
              </a:spcAft>
              <a:defRPr>
                <a:solidFill>
                  <a:schemeClr val="tx1"/>
                </a:solidFill>
                <a:latin typeface="Georgia" panose="02040502050405020303" pitchFamily="18" charset="0"/>
              </a:defRPr>
            </a:lvl7pPr>
            <a:lvl8pPr marL="3429000" indent="-228600" fontAlgn="base">
              <a:spcBef>
                <a:spcPct val="0"/>
              </a:spcBef>
              <a:spcAft>
                <a:spcPct val="0"/>
              </a:spcAft>
              <a:defRPr>
                <a:solidFill>
                  <a:schemeClr val="tx1"/>
                </a:solidFill>
                <a:latin typeface="Georgia" panose="02040502050405020303" pitchFamily="18" charset="0"/>
              </a:defRPr>
            </a:lvl8pPr>
            <a:lvl9pPr marL="3886200" indent="-228600" fontAlgn="base">
              <a:spcBef>
                <a:spcPct val="0"/>
              </a:spcBef>
              <a:spcAft>
                <a:spcPct val="0"/>
              </a:spcAft>
              <a:defRPr>
                <a:solidFill>
                  <a:schemeClr val="tx1"/>
                </a:solidFill>
                <a:latin typeface="Georgia" panose="02040502050405020303" pitchFamily="18" charset="0"/>
              </a:defRPr>
            </a:lvl9pPr>
          </a:lstStyle>
          <a:p>
            <a:r>
              <a:rPr lang="ru-RU" altLang="ru-RU" sz="1400">
                <a:ea typeface="Times New Roman" panose="02020603050405020304" pitchFamily="18" charset="0"/>
              </a:rPr>
              <a:t>Солодовник Л.П. выделил направления (критерии) развития информационной компетенции:</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350" y="134938"/>
            <a:ext cx="8686800" cy="651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838" y="206375"/>
            <a:ext cx="8867775" cy="6462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Прямоугольник 1"/>
          <p:cNvSpPr>
            <a:spLocks noChangeArrowheads="1"/>
          </p:cNvSpPr>
          <p:nvPr/>
        </p:nvSpPr>
        <p:spPr bwMode="auto">
          <a:xfrm>
            <a:off x="900113" y="692150"/>
            <a:ext cx="76327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fontAlgn="base">
              <a:spcBef>
                <a:spcPct val="0"/>
              </a:spcBef>
              <a:spcAft>
                <a:spcPct val="0"/>
              </a:spcAft>
              <a:defRPr>
                <a:solidFill>
                  <a:schemeClr val="tx1"/>
                </a:solidFill>
                <a:latin typeface="Georgia" panose="02040502050405020303" pitchFamily="18" charset="0"/>
              </a:defRPr>
            </a:lvl6pPr>
            <a:lvl7pPr marL="2971800" indent="-228600" fontAlgn="base">
              <a:spcBef>
                <a:spcPct val="0"/>
              </a:spcBef>
              <a:spcAft>
                <a:spcPct val="0"/>
              </a:spcAft>
              <a:defRPr>
                <a:solidFill>
                  <a:schemeClr val="tx1"/>
                </a:solidFill>
                <a:latin typeface="Georgia" panose="02040502050405020303" pitchFamily="18" charset="0"/>
              </a:defRPr>
            </a:lvl7pPr>
            <a:lvl8pPr marL="3429000" indent="-228600" fontAlgn="base">
              <a:spcBef>
                <a:spcPct val="0"/>
              </a:spcBef>
              <a:spcAft>
                <a:spcPct val="0"/>
              </a:spcAft>
              <a:defRPr>
                <a:solidFill>
                  <a:schemeClr val="tx1"/>
                </a:solidFill>
                <a:latin typeface="Georgia" panose="02040502050405020303" pitchFamily="18" charset="0"/>
              </a:defRPr>
            </a:lvl8pPr>
            <a:lvl9pPr marL="3886200" indent="-228600" fontAlgn="base">
              <a:spcBef>
                <a:spcPct val="0"/>
              </a:spcBef>
              <a:spcAft>
                <a:spcPct val="0"/>
              </a:spcAft>
              <a:defRPr>
                <a:solidFill>
                  <a:schemeClr val="tx1"/>
                </a:solidFill>
                <a:latin typeface="Georgia" panose="02040502050405020303" pitchFamily="18" charset="0"/>
              </a:defRPr>
            </a:lvl9pPr>
          </a:lstStyle>
          <a:p>
            <a:pPr algn="just"/>
            <a:r>
              <a:rPr lang="ru-RU" altLang="ru-RU"/>
              <a:t>Методологическим средством введения понятия «информационная культура» в систему категорий теории информационной деятельности служит философское представление о культуре, которое является родовым по отношению к вводимому понятию. Необходимость соотнесения понятия информационной культуры с категорией «культура» обусловлена тем обстоятельством, что некоторые авторы отождествляют их. </a:t>
            </a:r>
          </a:p>
          <a:p>
            <a:pPr algn="just"/>
            <a:r>
              <a:rPr lang="ru-RU" altLang="ru-RU"/>
              <a:t>Так, И.Ширшов пишет: «Под культурой мы подразумеваем информацию, запечатленную в предметно-чувственных образованиях, в практике (материальная культура), либо в структурах обыденного или специализированного языка в научных и художественных текстах (духовная культура)». Этот взгляд опирается на концепцию Ю.Лотмана, в которой культура характеризуется как совокупность всех ненаследственных типов информации, способов их организации и сохранения. «“Культура есть устройство, вырабатывающее информацию».</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Прямоугольник 1"/>
          <p:cNvSpPr>
            <a:spLocks noChangeArrowheads="1"/>
          </p:cNvSpPr>
          <p:nvPr/>
        </p:nvSpPr>
        <p:spPr bwMode="auto">
          <a:xfrm>
            <a:off x="971550" y="476250"/>
            <a:ext cx="7345363"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eorgia" panose="02040502050405020303" pitchFamily="18" charset="0"/>
              </a:defRPr>
            </a:lvl1pPr>
            <a:lvl2pPr marL="742950" indent="-285750">
              <a:defRPr>
                <a:solidFill>
                  <a:schemeClr val="tx1"/>
                </a:solidFill>
                <a:latin typeface="Georgia" panose="02040502050405020303" pitchFamily="18" charset="0"/>
              </a:defRPr>
            </a:lvl2pPr>
            <a:lvl3pPr marL="1143000" indent="-228600">
              <a:defRPr>
                <a:solidFill>
                  <a:schemeClr val="tx1"/>
                </a:solidFill>
                <a:latin typeface="Georgia" panose="02040502050405020303" pitchFamily="18" charset="0"/>
              </a:defRPr>
            </a:lvl3pPr>
            <a:lvl4pPr marL="1600200" indent="-228600">
              <a:defRPr>
                <a:solidFill>
                  <a:schemeClr val="tx1"/>
                </a:solidFill>
                <a:latin typeface="Georgia" panose="02040502050405020303" pitchFamily="18" charset="0"/>
              </a:defRPr>
            </a:lvl4pPr>
            <a:lvl5pPr marL="2057400" indent="-228600">
              <a:defRPr>
                <a:solidFill>
                  <a:schemeClr val="tx1"/>
                </a:solidFill>
                <a:latin typeface="Georgia" panose="02040502050405020303" pitchFamily="18" charset="0"/>
              </a:defRPr>
            </a:lvl5pPr>
            <a:lvl6pPr marL="2514600" indent="-228600" fontAlgn="base">
              <a:spcBef>
                <a:spcPct val="0"/>
              </a:spcBef>
              <a:spcAft>
                <a:spcPct val="0"/>
              </a:spcAft>
              <a:defRPr>
                <a:solidFill>
                  <a:schemeClr val="tx1"/>
                </a:solidFill>
                <a:latin typeface="Georgia" panose="02040502050405020303" pitchFamily="18" charset="0"/>
              </a:defRPr>
            </a:lvl6pPr>
            <a:lvl7pPr marL="2971800" indent="-228600" fontAlgn="base">
              <a:spcBef>
                <a:spcPct val="0"/>
              </a:spcBef>
              <a:spcAft>
                <a:spcPct val="0"/>
              </a:spcAft>
              <a:defRPr>
                <a:solidFill>
                  <a:schemeClr val="tx1"/>
                </a:solidFill>
                <a:latin typeface="Georgia" panose="02040502050405020303" pitchFamily="18" charset="0"/>
              </a:defRPr>
            </a:lvl7pPr>
            <a:lvl8pPr marL="3429000" indent="-228600" fontAlgn="base">
              <a:spcBef>
                <a:spcPct val="0"/>
              </a:spcBef>
              <a:spcAft>
                <a:spcPct val="0"/>
              </a:spcAft>
              <a:defRPr>
                <a:solidFill>
                  <a:schemeClr val="tx1"/>
                </a:solidFill>
                <a:latin typeface="Georgia" panose="02040502050405020303" pitchFamily="18" charset="0"/>
              </a:defRPr>
            </a:lvl8pPr>
            <a:lvl9pPr marL="3886200" indent="-228600" fontAlgn="base">
              <a:spcBef>
                <a:spcPct val="0"/>
              </a:spcBef>
              <a:spcAft>
                <a:spcPct val="0"/>
              </a:spcAft>
              <a:defRPr>
                <a:solidFill>
                  <a:schemeClr val="tx1"/>
                </a:solidFill>
                <a:latin typeface="Georgia" panose="02040502050405020303" pitchFamily="18" charset="0"/>
              </a:defRPr>
            </a:lvl9pPr>
          </a:lstStyle>
          <a:p>
            <a:pPr algn="ctr"/>
            <a:r>
              <a:rPr lang="ru-RU" altLang="ru-RU" i="1"/>
              <a:t>Активное формирование познания учащихся начинается в начальной школе, продолжается на всех этапах взросления школьника</a:t>
            </a:r>
          </a:p>
          <a:p>
            <a:pPr algn="just"/>
            <a:r>
              <a:rPr lang="ru-RU" altLang="ru-RU" b="1"/>
              <a:t>В младшем школьном возрасте</a:t>
            </a:r>
            <a:r>
              <a:rPr lang="ru-RU" altLang="ru-RU"/>
              <a:t> идет процесс впитывания и накопления знаний, период усвоения этих знаний по их преимущественному признаку: чем знания интересней, необычней, образней, тем больше у детей желания и интереса ими обладать.</a:t>
            </a:r>
          </a:p>
          <a:p>
            <a:pPr algn="just"/>
            <a:r>
              <a:rPr lang="ru-RU" altLang="ru-RU" b="1"/>
              <a:t>На среднем этапе обучения</a:t>
            </a:r>
            <a:r>
              <a:rPr lang="ru-RU" altLang="ru-RU"/>
              <a:t> формируется привычка добывать информацию, постоянно ею пользоваться, появляется стойкая потребность владения информацией. Именно на среднем этапе обучения необходимо создать для учащихся такие условия, чтобы максимально развить их информационное поле, способствовать формированию информационной культуры.</a:t>
            </a:r>
          </a:p>
          <a:p>
            <a:pPr algn="just"/>
            <a:r>
              <a:rPr lang="ru-RU" altLang="ru-RU" b="1"/>
              <a:t>Информационная культура</a:t>
            </a:r>
            <a:r>
              <a:rPr lang="ru-RU" altLang="ru-RU"/>
              <a:t> - это систематизированная совокупность знаний, умений, навыков, обеспечивающих оптимальное осуществление индивидуальной информационной деятельности, направленной на удовлетворение информационных потребностей учащихся, возникающих в ходе учебной, научно- познавательной и иных видов деятельности.</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p:nvPr>
        </p:nvSpPr>
        <p:spPr/>
        <p:txBody>
          <a:bodyPr/>
          <a:lstStyle/>
          <a:p>
            <a:r>
              <a:rPr lang="ru-RU" altLang="ru-RU" sz="2400" b="1" smtClean="0">
                <a:solidFill>
                  <a:srgbClr val="7B9899"/>
                </a:solidFill>
              </a:rPr>
              <a:t>Основные проблемы</a:t>
            </a:r>
            <a:r>
              <a:rPr lang="ru-RU" altLang="ru-RU" sz="2400" smtClean="0">
                <a:solidFill>
                  <a:srgbClr val="7B9899"/>
                </a:solidFill>
              </a:rPr>
              <a:t> взаимодействия школьников с информационной средой:</a:t>
            </a:r>
          </a:p>
        </p:txBody>
      </p:sp>
      <p:sp>
        <p:nvSpPr>
          <p:cNvPr id="21507" name="Содержимое 2"/>
          <p:cNvSpPr>
            <a:spLocks noGrp="1"/>
          </p:cNvSpPr>
          <p:nvPr>
            <p:ph sz="quarter" idx="1"/>
          </p:nvPr>
        </p:nvSpPr>
        <p:spPr>
          <a:xfrm>
            <a:off x="301625" y="1527175"/>
            <a:ext cx="8504238" cy="4572000"/>
          </a:xfrm>
        </p:spPr>
        <p:txBody>
          <a:bodyPr/>
          <a:lstStyle/>
          <a:p>
            <a:r>
              <a:rPr lang="ru-RU" altLang="ru-RU" smtClean="0"/>
              <a:t>информационная неразборчивость («всеядность»);</a:t>
            </a:r>
          </a:p>
          <a:p>
            <a:r>
              <a:rPr lang="ru-RU" altLang="ru-RU" smtClean="0"/>
              <a:t>информационные перегрузки;</a:t>
            </a:r>
          </a:p>
          <a:p>
            <a:r>
              <a:rPr lang="ru-RU" altLang="ru-RU" smtClean="0"/>
              <a:t>отсутствие информационной безопасности;</a:t>
            </a:r>
          </a:p>
          <a:p>
            <a:r>
              <a:rPr lang="ru-RU" altLang="ru-RU" smtClean="0"/>
              <a:t>у значительной части детей - информационная беспризорность</a:t>
            </a:r>
          </a:p>
          <a:p>
            <a:r>
              <a:rPr lang="ru-RU" altLang="ru-RU" smtClean="0"/>
              <a:t>…….</a:t>
            </a:r>
          </a:p>
          <a:p>
            <a:endParaRPr lang="ru-RU" altLang="ru-RU"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62</TotalTime>
  <Words>881</Words>
  <Application>Microsoft Office PowerPoint</Application>
  <PresentationFormat>Экран (4:3)</PresentationFormat>
  <Paragraphs>61</Paragraphs>
  <Slides>12</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12</vt:i4>
      </vt:variant>
    </vt:vector>
  </HeadingPairs>
  <TitlesOfParts>
    <vt:vector size="20" baseType="lpstr">
      <vt:lpstr>Georgia</vt:lpstr>
      <vt:lpstr>Arial</vt:lpstr>
      <vt:lpstr>Wingdings 2</vt:lpstr>
      <vt:lpstr>Wingdings</vt:lpstr>
      <vt:lpstr>Calibri</vt:lpstr>
      <vt:lpstr>TimesNewRomanPSMT</vt:lpstr>
      <vt:lpstr>Times New Roman</vt:lpstr>
      <vt:lpstr>Официальная</vt:lpstr>
      <vt:lpstr>Воспитание информационной культуры обучающихся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Основные проблемы взаимодействия школьников с информационной средой:</vt:lpstr>
      <vt:lpstr>Презентация PowerPoint</vt:lpstr>
      <vt:lpstr>Составляющие компоненты информационной культуры:</vt:lpstr>
      <vt:lpstr>Информационная культура проявляется в следующих аспектах:</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Воспитание информационной культуры обучающихся</dc:title>
  <dc:creator>Сергей</dc:creator>
  <cp:lastModifiedBy>Светлана Юрьевна Белянчева</cp:lastModifiedBy>
  <cp:revision>10</cp:revision>
  <dcterms:created xsi:type="dcterms:W3CDTF">2017-08-01T21:33:28Z</dcterms:created>
  <dcterms:modified xsi:type="dcterms:W3CDTF">2017-08-02T09:03:31Z</dcterms:modified>
</cp:coreProperties>
</file>