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68" r:id="rId1"/>
  </p:sldMasterIdLst>
  <p:sldIdLst>
    <p:sldId id="256" r:id="rId2"/>
    <p:sldId id="288" r:id="rId3"/>
    <p:sldId id="257" r:id="rId4"/>
    <p:sldId id="290" r:id="rId5"/>
    <p:sldId id="281" r:id="rId6"/>
    <p:sldId id="292" r:id="rId7"/>
    <p:sldId id="291" r:id="rId8"/>
    <p:sldId id="293" r:id="rId9"/>
    <p:sldId id="28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19.02.2018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624131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Карачихская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СШ ЯМР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620688"/>
            <a:ext cx="8286808" cy="4951452"/>
          </a:xfrm>
        </p:spPr>
        <p:txBody>
          <a:bodyPr>
            <a:normAutofit/>
          </a:bodyPr>
          <a:lstStyle/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молодыми специалистами как фактор повышения качества образования в сельской школе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Молодые специалисты</a:t>
            </a:r>
            <a:b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МОУ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Карачихская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СШ ЯМР</a:t>
            </a:r>
            <a:endParaRPr lang="ru-RU" sz="30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340770"/>
          <a:ext cx="8229600" cy="5760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424"/>
                <a:gridCol w="3384376"/>
                <a:gridCol w="2057400"/>
                <a:gridCol w="2057400"/>
              </a:tblGrid>
              <a:tr h="87874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ФИО учителя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Стаж работы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874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Коновалова А. С.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 и литература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 года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819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Хасиева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К. В.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Музыка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 года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874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Кадиева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Т. М.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 года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874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Ибрагимов М. Т.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 года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874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Лихобабо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Е. И.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Начальные классы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874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Тигина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И. А.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Начальные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классы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 наставничества</a:t>
            </a:r>
            <a:endParaRPr lang="ru-RU" sz="3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6280"/>
          </a:xfrm>
        </p:spPr>
        <p:txBody>
          <a:bodyPr>
            <a:normAutofit/>
          </a:bodyPr>
          <a:lstStyle/>
          <a:p>
            <a:pPr lvl="8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8" algn="just">
              <a:buNone/>
            </a:pPr>
            <a:r>
              <a:rPr lang="ru-RU" dirty="0" smtClean="0"/>
              <a:t> </a:t>
            </a:r>
          </a:p>
          <a:p>
            <a:pPr lvl="8" algn="just">
              <a:buNone/>
            </a:pPr>
            <a:endParaRPr lang="ru-RU" dirty="0" smtClean="0"/>
          </a:p>
          <a:p>
            <a:pPr lvl="8" algn="just">
              <a:buNone/>
            </a:pPr>
            <a:endParaRPr lang="ru-RU" dirty="0" smtClean="0"/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3714752"/>
            <a:ext cx="300039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Наставничество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928802"/>
            <a:ext cx="2428892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Творческая  группа  опытных  учителей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86512" y="2071678"/>
            <a:ext cx="2500330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-наставник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5072074"/>
            <a:ext cx="2786082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Руководители школьных  методических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объединений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43570" y="5143512"/>
            <a:ext cx="2928958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Педагог-психолог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00430" y="1714488"/>
            <a:ext cx="221457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верх 12"/>
          <p:cNvSpPr/>
          <p:nvPr/>
        </p:nvSpPr>
        <p:spPr>
          <a:xfrm>
            <a:off x="4286248" y="2857496"/>
            <a:ext cx="484632" cy="857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иагональная полоса 13"/>
          <p:cNvSpPr/>
          <p:nvPr/>
        </p:nvSpPr>
        <p:spPr>
          <a:xfrm flipH="1" flipV="1">
            <a:off x="2214546" y="4500570"/>
            <a:ext cx="928694" cy="571504"/>
          </a:xfrm>
          <a:prstGeom prst="diagStripe">
            <a:avLst>
              <a:gd name="adj" fmla="val 579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Диагональная полоса 14"/>
          <p:cNvSpPr/>
          <p:nvPr/>
        </p:nvSpPr>
        <p:spPr>
          <a:xfrm flipV="1">
            <a:off x="6143636" y="4572008"/>
            <a:ext cx="785818" cy="571504"/>
          </a:xfrm>
          <a:prstGeom prst="diagStripe">
            <a:avLst>
              <a:gd name="adj" fmla="val 698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Диагональная полоса 15"/>
          <p:cNvSpPr/>
          <p:nvPr/>
        </p:nvSpPr>
        <p:spPr>
          <a:xfrm>
            <a:off x="6143636" y="3571876"/>
            <a:ext cx="500066" cy="55721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Диагональная полоса 16"/>
          <p:cNvSpPr/>
          <p:nvPr/>
        </p:nvSpPr>
        <p:spPr>
          <a:xfrm flipV="1">
            <a:off x="2857488" y="3071810"/>
            <a:ext cx="785818" cy="642942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Этапы 	профессионального  становления молодого  педагога</a:t>
            </a:r>
            <a:endParaRPr lang="ru-RU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ru-RU" sz="2000" b="1" u="sng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000" b="1" u="sng" dirty="0" smtClean="0">
                <a:latin typeface="Times New Roman" pitchFamily="18" charset="0"/>
                <a:cs typeface="Times New Roman" pitchFamily="18" charset="0"/>
              </a:rPr>
              <a:t> этап </a:t>
            </a:r>
            <a:endParaRPr lang="ru-RU" alt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1-й год работы </a:t>
            </a:r>
            <a:r>
              <a:rPr lang="ru-RU" altLang="ru-RU" sz="2000" u="sng" dirty="0" smtClean="0">
                <a:latin typeface="Times New Roman" pitchFamily="18" charset="0"/>
                <a:cs typeface="Times New Roman" pitchFamily="18" charset="0"/>
              </a:rPr>
              <a:t>- адаптационный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самый сложный период как для молодого  педагога, так и для  наставника и помогающих ему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коллег</a:t>
            </a:r>
          </a:p>
          <a:p>
            <a:pPr>
              <a:buNone/>
            </a:pPr>
            <a:endParaRPr lang="en-US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этап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  <a:defRPr/>
            </a:pPr>
            <a:r>
              <a:rPr lang="ru-RU" sz="2000" dirty="0" smtClean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2-3-й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годы работы: процесс развития профессиональных умений, накопления опыта, поиска лучших методов и приемов работы с  обучающимися, формирования своего стиля в работе,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завоевывание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авторитета среди  учащихся, родителей,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коллег.</a:t>
            </a:r>
          </a:p>
          <a:p>
            <a:pPr algn="just"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этап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>
              <a:buNone/>
            </a:pPr>
            <a:r>
              <a:rPr lang="ru-RU" sz="2000" smtClean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4-5-й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 работы: складывается система работы, имеются собственные разработки.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 внедряет в свою работу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инновационные технологии.    Происходят совершенствование, саморазвитие, обобщение своего опыта работы.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 плана  работы  с  молодыми  специалистами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56884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00430" y="2786058"/>
            <a:ext cx="250033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МОЛОДОЙ  СПЕЦИАЛИСТ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472" y="1785926"/>
            <a:ext cx="250033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Изучение  и  знание  нормативных  документов  образования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388" y="1714488"/>
            <a:ext cx="2143140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Заполнение  диагностического  листа, анкетирование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15074" y="4357694"/>
            <a:ext cx="235745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 с  родителями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357950" y="3071810"/>
            <a:ext cx="221457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Воспитательная  работа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Работа классного руководителя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034" y="3000372"/>
            <a:ext cx="264320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Методика  проведения  урока  по  всем  его  аспектам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86116" y="1785926"/>
            <a:ext cx="292895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 со  школьной  документацией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348" y="4643446"/>
            <a:ext cx="242889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 в учебном  кабинете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428992" y="4572008"/>
            <a:ext cx="2643206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Работа  с  одаренными учащимися  и  требующими  усиленного педагогического  внимания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верх 16"/>
          <p:cNvSpPr/>
          <p:nvPr/>
        </p:nvSpPr>
        <p:spPr>
          <a:xfrm>
            <a:off x="4500562" y="2428868"/>
            <a:ext cx="484632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лево 17"/>
          <p:cNvSpPr/>
          <p:nvPr/>
        </p:nvSpPr>
        <p:spPr>
          <a:xfrm>
            <a:off x="3071802" y="3286124"/>
            <a:ext cx="42862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6000760" y="3286124"/>
            <a:ext cx="47834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4500562" y="4071942"/>
            <a:ext cx="484632" cy="549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иагональная полоса 20"/>
          <p:cNvSpPr/>
          <p:nvPr/>
        </p:nvSpPr>
        <p:spPr>
          <a:xfrm>
            <a:off x="6000760" y="2786058"/>
            <a:ext cx="842962" cy="642942"/>
          </a:xfrm>
          <a:prstGeom prst="diagStripe">
            <a:avLst>
              <a:gd name="adj" fmla="val 45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Диагональная полоса 21"/>
          <p:cNvSpPr/>
          <p:nvPr/>
        </p:nvSpPr>
        <p:spPr>
          <a:xfrm>
            <a:off x="3143240" y="4071942"/>
            <a:ext cx="842962" cy="85725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Диагональная полоса 22"/>
          <p:cNvSpPr/>
          <p:nvPr/>
        </p:nvSpPr>
        <p:spPr>
          <a:xfrm flipV="1">
            <a:off x="6000760" y="3786190"/>
            <a:ext cx="642942" cy="571504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Диагональная полоса 23"/>
          <p:cNvSpPr/>
          <p:nvPr/>
        </p:nvSpPr>
        <p:spPr>
          <a:xfrm flipH="1">
            <a:off x="2786050" y="2714620"/>
            <a:ext cx="714380" cy="571504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работы  школы   по  адаптации  молодых учителей</a:t>
            </a:r>
            <a:endParaRPr lang="ru-RU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76872"/>
            <a:ext cx="8229600" cy="403244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-   </a:t>
            </a:r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Создать в школе условия для профессионального роста молодых педагогов.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endParaRPr lang="ru-RU" sz="7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 -     Сформировать профессионально – адаптированного компетентного молодого учителя.</a:t>
            </a:r>
          </a:p>
          <a:p>
            <a:pPr>
              <a:lnSpc>
                <a:spcPct val="170000"/>
              </a:lnSpc>
              <a:buNone/>
            </a:pPr>
            <a:r>
              <a:rPr lang="ru-RU" sz="5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школы</a:t>
            </a:r>
            <a:endParaRPr lang="ru-RU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79107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Создать условия для профессиональной адаптации молодых учителей в коллективе.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Выявить затруднения в профессиональной практике и принять меры по их предупреждению в дальнейшей работе.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Обеспечить постепенное вовлечение молодых учителей во все сферы школьной жизни.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Включить учителей в самообразовательную и исследовательскую деятельность.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Способствовать формированию творческой индивидуальности молодого учителя.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Развивать профессиональное мышление и готовность к инновационным преобразованиям.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Содействуя успеху каждого работника идти к успеху образовательного учреждения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5808" y="2967335"/>
            <a:ext cx="683238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 за  внимание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1183</TotalTime>
  <Words>290</Words>
  <Application>Microsoft Office PowerPoint</Application>
  <PresentationFormat>Экран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Литейная</vt:lpstr>
      <vt:lpstr>МОУ Карачихская СШ ЯМР</vt:lpstr>
      <vt:lpstr>Молодые специалисты  МОУ Карачихская СШ ЯМР</vt:lpstr>
      <vt:lpstr>  Структура  наставничества</vt:lpstr>
      <vt:lpstr>Этапы  профессионального  становления молодого  педагога</vt:lpstr>
      <vt:lpstr>Реализация  плана  работы  с  молодыми  специалистами</vt:lpstr>
      <vt:lpstr>Цели работы  школы   по  адаптации  молодых учителей</vt:lpstr>
      <vt:lpstr>Задачи школы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 общеобразовательное  учреждение  « Почетненский  учебно-воспитательный  комплекс»  муниципального  образования  Красноперекопского  района  Республики  Крым</dc:title>
  <dc:creator>Кабинет физики</dc:creator>
  <cp:lastModifiedBy>Евгения</cp:lastModifiedBy>
  <cp:revision>133</cp:revision>
  <dcterms:modified xsi:type="dcterms:W3CDTF">2018-02-19T10:43:12Z</dcterms:modified>
</cp:coreProperties>
</file>